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7" r:id="rId13"/>
    <p:sldId id="266" r:id="rId14"/>
    <p:sldId id="265" r:id="rId15"/>
    <p:sldId id="268" r:id="rId16"/>
    <p:sldId id="269" r:id="rId17"/>
    <p:sldId id="270" r:id="rId18"/>
    <p:sldId id="257" r:id="rId19"/>
  </p:sldIdLst>
  <p:sldSz cx="12192000" cy="6858000"/>
  <p:notesSz cx="6858000" cy="9144000"/>
  <p:defaultTextStyle>
    <a:defPPr>
      <a:defRPr lang="en-US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C8699-5EED-43E2-AF7D-AB1CE3ECB210}" v="33" dt="2023-10-10T20:48:47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18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yr Mohammed (Strategy Unit, hosted by MLCSU)" userId="9eb91352-5a39-4b2f-b13a-d0600be75e6f" providerId="ADAL" clId="{280C8699-5EED-43E2-AF7D-AB1CE3ECB210}"/>
    <pc:docChg chg="undo redo custSel addSld delSld modSld modMainMaster">
      <pc:chgData name="Ozayr Mohammed (Strategy Unit, hosted by MLCSU)" userId="9eb91352-5a39-4b2f-b13a-d0600be75e6f" providerId="ADAL" clId="{280C8699-5EED-43E2-AF7D-AB1CE3ECB210}" dt="2023-10-10T20:53:55.701" v="2846" actId="20577"/>
      <pc:docMkLst>
        <pc:docMk/>
      </pc:docMkLst>
      <pc:sldChg chg="modSp mod modClrScheme chgLayout">
        <pc:chgData name="Ozayr Mohammed (Strategy Unit, hosted by MLCSU)" userId="9eb91352-5a39-4b2f-b13a-d0600be75e6f" providerId="ADAL" clId="{280C8699-5EED-43E2-AF7D-AB1CE3ECB210}" dt="2023-10-09T13:29:19.635" v="9" actId="26606"/>
        <pc:sldMkLst>
          <pc:docMk/>
          <pc:sldMk cId="3697345074" sldId="256"/>
        </pc:sldMkLst>
        <pc:spChg chg="mod">
          <ac:chgData name="Ozayr Mohammed (Strategy Unit, hosted by MLCSU)" userId="9eb91352-5a39-4b2f-b13a-d0600be75e6f" providerId="ADAL" clId="{280C8699-5EED-43E2-AF7D-AB1CE3ECB210}" dt="2023-10-09T13:29:19.635" v="9" actId="26606"/>
          <ac:spMkLst>
            <pc:docMk/>
            <pc:sldMk cId="3697345074" sldId="256"/>
            <ac:spMk id="2" creationId="{00000000-0000-0000-0000-000000000000}"/>
          </ac:spMkLst>
        </pc:spChg>
        <pc:spChg chg="mod">
          <ac:chgData name="Ozayr Mohammed (Strategy Unit, hosted by MLCSU)" userId="9eb91352-5a39-4b2f-b13a-d0600be75e6f" providerId="ADAL" clId="{280C8699-5EED-43E2-AF7D-AB1CE3ECB210}" dt="2023-10-09T13:29:19.635" v="9" actId="26606"/>
          <ac:spMkLst>
            <pc:docMk/>
            <pc:sldMk cId="3697345074" sldId="256"/>
            <ac:spMk id="3" creationId="{00000000-0000-0000-0000-000000000000}"/>
          </ac:spMkLst>
        </pc:spChg>
      </pc:sldChg>
      <pc:sldChg chg="addSp modSp mod">
        <pc:chgData name="Ozayr Mohammed (Strategy Unit, hosted by MLCSU)" userId="9eb91352-5a39-4b2f-b13a-d0600be75e6f" providerId="ADAL" clId="{280C8699-5EED-43E2-AF7D-AB1CE3ECB210}" dt="2023-10-10T20:49:14.233" v="2815" actId="5793"/>
        <pc:sldMkLst>
          <pc:docMk/>
          <pc:sldMk cId="1302147356" sldId="257"/>
        </pc:sldMkLst>
        <pc:spChg chg="add mod">
          <ac:chgData name="Ozayr Mohammed (Strategy Unit, hosted by MLCSU)" userId="9eb91352-5a39-4b2f-b13a-d0600be75e6f" providerId="ADAL" clId="{280C8699-5EED-43E2-AF7D-AB1CE3ECB210}" dt="2023-10-10T20:48:33.509" v="2797" actId="20577"/>
          <ac:spMkLst>
            <pc:docMk/>
            <pc:sldMk cId="1302147356" sldId="257"/>
            <ac:spMk id="2" creationId="{6C83C058-7002-219F-9ECB-531DF65A9590}"/>
          </ac:spMkLst>
        </pc:spChg>
        <pc:spChg chg="add mod">
          <ac:chgData name="Ozayr Mohammed (Strategy Unit, hosted by MLCSU)" userId="9eb91352-5a39-4b2f-b13a-d0600be75e6f" providerId="ADAL" clId="{280C8699-5EED-43E2-AF7D-AB1CE3ECB210}" dt="2023-10-10T20:49:14.233" v="2815" actId="5793"/>
          <ac:spMkLst>
            <pc:docMk/>
            <pc:sldMk cId="1302147356" sldId="257"/>
            <ac:spMk id="3" creationId="{A377018C-8FA4-1E55-AABF-CBD84E388084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58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09T14:33:08.780" v="1465" actId="6549"/>
        <pc:sldMkLst>
          <pc:docMk/>
          <pc:sldMk cId="3741749741" sldId="258"/>
        </pc:sldMkLst>
        <pc:spChg chg="mod">
          <ac:chgData name="Ozayr Mohammed (Strategy Unit, hosted by MLCSU)" userId="9eb91352-5a39-4b2f-b13a-d0600be75e6f" providerId="ADAL" clId="{280C8699-5EED-43E2-AF7D-AB1CE3ECB210}" dt="2023-10-09T13:52:15.751" v="44"/>
          <ac:spMkLst>
            <pc:docMk/>
            <pc:sldMk cId="3741749741" sldId="258"/>
            <ac:spMk id="2" creationId="{E01E66AE-2E0E-BD13-5978-3A546B64DFA6}"/>
          </ac:spMkLst>
        </pc:spChg>
        <pc:spChg chg="mod">
          <ac:chgData name="Ozayr Mohammed (Strategy Unit, hosted by MLCSU)" userId="9eb91352-5a39-4b2f-b13a-d0600be75e6f" providerId="ADAL" clId="{280C8699-5EED-43E2-AF7D-AB1CE3ECB210}" dt="2023-10-09T14:33:08.780" v="1465" actId="6549"/>
          <ac:spMkLst>
            <pc:docMk/>
            <pc:sldMk cId="3741749741" sldId="258"/>
            <ac:spMk id="3" creationId="{EF23B1E7-3D55-236A-DB3B-209070E2EADD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59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10T20:50:14.384" v="2820" actId="20577"/>
        <pc:sldMkLst>
          <pc:docMk/>
          <pc:sldMk cId="3814978763" sldId="259"/>
        </pc:sldMkLst>
        <pc:spChg chg="mod">
          <ac:chgData name="Ozayr Mohammed (Strategy Unit, hosted by MLCSU)" userId="9eb91352-5a39-4b2f-b13a-d0600be75e6f" providerId="ADAL" clId="{280C8699-5EED-43E2-AF7D-AB1CE3ECB210}" dt="2023-10-09T14:05:02.971" v="646"/>
          <ac:spMkLst>
            <pc:docMk/>
            <pc:sldMk cId="3814978763" sldId="259"/>
            <ac:spMk id="2" creationId="{C9ED5C31-F07B-A1F1-3381-B0D3B828C75A}"/>
          </ac:spMkLst>
        </pc:spChg>
        <pc:spChg chg="mod">
          <ac:chgData name="Ozayr Mohammed (Strategy Unit, hosted by MLCSU)" userId="9eb91352-5a39-4b2f-b13a-d0600be75e6f" providerId="ADAL" clId="{280C8699-5EED-43E2-AF7D-AB1CE3ECB210}" dt="2023-10-10T20:50:14.384" v="2820" actId="20577"/>
          <ac:spMkLst>
            <pc:docMk/>
            <pc:sldMk cId="3814978763" sldId="259"/>
            <ac:spMk id="3" creationId="{D79236EB-6C9A-7BCF-01FB-B5717072E329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0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09T14:11:19.130" v="749"/>
        <pc:sldMkLst>
          <pc:docMk/>
          <pc:sldMk cId="3957425618" sldId="260"/>
        </pc:sldMkLst>
        <pc:spChg chg="mod">
          <ac:chgData name="Ozayr Mohammed (Strategy Unit, hosted by MLCSU)" userId="9eb91352-5a39-4b2f-b13a-d0600be75e6f" providerId="ADAL" clId="{280C8699-5EED-43E2-AF7D-AB1CE3ECB210}" dt="2023-10-09T14:11:19.130" v="749"/>
          <ac:spMkLst>
            <pc:docMk/>
            <pc:sldMk cId="3957425618" sldId="260"/>
            <ac:spMk id="2" creationId="{7F2513A3-E675-30C2-5FCD-AE9F10D0BDED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1"/>
        </pc:sldMkLst>
      </pc:sldChg>
      <pc:sldChg chg="addSp modSp new mod">
        <pc:chgData name="Ozayr Mohammed (Strategy Unit, hosted by MLCSU)" userId="9eb91352-5a39-4b2f-b13a-d0600be75e6f" providerId="ADAL" clId="{280C8699-5EED-43E2-AF7D-AB1CE3ECB210}" dt="2023-10-09T14:15:04.094" v="781" actId="1076"/>
        <pc:sldMkLst>
          <pc:docMk/>
          <pc:sldMk cId="1265180419" sldId="261"/>
        </pc:sldMkLst>
        <pc:spChg chg="mod">
          <ac:chgData name="Ozayr Mohammed (Strategy Unit, hosted by MLCSU)" userId="9eb91352-5a39-4b2f-b13a-d0600be75e6f" providerId="ADAL" clId="{280C8699-5EED-43E2-AF7D-AB1CE3ECB210}" dt="2023-10-09T14:12:14.051" v="758" actId="20577"/>
          <ac:spMkLst>
            <pc:docMk/>
            <pc:sldMk cId="1265180419" sldId="261"/>
            <ac:spMk id="2" creationId="{14C4D734-4261-562F-C06D-18CC83B074A1}"/>
          </ac:spMkLst>
        </pc:spChg>
        <pc:picChg chg="add mod">
          <ac:chgData name="Ozayr Mohammed (Strategy Unit, hosted by MLCSU)" userId="9eb91352-5a39-4b2f-b13a-d0600be75e6f" providerId="ADAL" clId="{280C8699-5EED-43E2-AF7D-AB1CE3ECB210}" dt="2023-10-09T14:15:04.094" v="781" actId="1076"/>
          <ac:picMkLst>
            <pc:docMk/>
            <pc:sldMk cId="1265180419" sldId="261"/>
            <ac:picMk id="4" creationId="{A4AD1396-9384-BA87-4752-C150C006DF75}"/>
          </ac:picMkLst>
        </pc:pic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2"/>
        </pc:sldMkLst>
      </pc:sldChg>
      <pc:sldChg chg="addSp modSp new mod">
        <pc:chgData name="Ozayr Mohammed (Strategy Unit, hosted by MLCSU)" userId="9eb91352-5a39-4b2f-b13a-d0600be75e6f" providerId="ADAL" clId="{280C8699-5EED-43E2-AF7D-AB1CE3ECB210}" dt="2023-10-10T20:51:03.493" v="2823" actId="255"/>
        <pc:sldMkLst>
          <pc:docMk/>
          <pc:sldMk cId="852574615" sldId="262"/>
        </pc:sldMkLst>
        <pc:spChg chg="mod">
          <ac:chgData name="Ozayr Mohammed (Strategy Unit, hosted by MLCSU)" userId="9eb91352-5a39-4b2f-b13a-d0600be75e6f" providerId="ADAL" clId="{280C8699-5EED-43E2-AF7D-AB1CE3ECB210}" dt="2023-10-10T20:51:03.493" v="2823" actId="255"/>
          <ac:spMkLst>
            <pc:docMk/>
            <pc:sldMk cId="852574615" sldId="262"/>
            <ac:spMk id="2" creationId="{A2CFEF68-885B-01F1-EFD0-F9C26C3672D1}"/>
          </ac:spMkLst>
        </pc:spChg>
        <pc:picChg chg="add mod">
          <ac:chgData name="Ozayr Mohammed (Strategy Unit, hosted by MLCSU)" userId="9eb91352-5a39-4b2f-b13a-d0600be75e6f" providerId="ADAL" clId="{280C8699-5EED-43E2-AF7D-AB1CE3ECB210}" dt="2023-10-09T14:14:27.568" v="779"/>
          <ac:picMkLst>
            <pc:docMk/>
            <pc:sldMk cId="852574615" sldId="262"/>
            <ac:picMk id="4" creationId="{403F748A-9454-887B-A40E-3E4B24F5CBC8}"/>
          </ac:picMkLst>
        </pc:pic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3"/>
        </pc:sldMkLst>
      </pc:sldChg>
      <pc:sldChg chg="addSp modSp new mod">
        <pc:chgData name="Ozayr Mohammed (Strategy Unit, hosted by MLCSU)" userId="9eb91352-5a39-4b2f-b13a-d0600be75e6f" providerId="ADAL" clId="{280C8699-5EED-43E2-AF7D-AB1CE3ECB210}" dt="2023-10-10T20:50:57.790" v="2822" actId="255"/>
        <pc:sldMkLst>
          <pc:docMk/>
          <pc:sldMk cId="964974598" sldId="263"/>
        </pc:sldMkLst>
        <pc:spChg chg="mod">
          <ac:chgData name="Ozayr Mohammed (Strategy Unit, hosted by MLCSU)" userId="9eb91352-5a39-4b2f-b13a-d0600be75e6f" providerId="ADAL" clId="{280C8699-5EED-43E2-AF7D-AB1CE3ECB210}" dt="2023-10-10T20:50:57.790" v="2822" actId="255"/>
          <ac:spMkLst>
            <pc:docMk/>
            <pc:sldMk cId="964974598" sldId="263"/>
            <ac:spMk id="2" creationId="{833533E2-691A-6816-6A55-7F6278FC7ADE}"/>
          </ac:spMkLst>
        </pc:spChg>
        <pc:picChg chg="add mod">
          <ac:chgData name="Ozayr Mohammed (Strategy Unit, hosted by MLCSU)" userId="9eb91352-5a39-4b2f-b13a-d0600be75e6f" providerId="ADAL" clId="{280C8699-5EED-43E2-AF7D-AB1CE3ECB210}" dt="2023-10-09T14:16:12.254" v="789" actId="14100"/>
          <ac:picMkLst>
            <pc:docMk/>
            <pc:sldMk cId="964974598" sldId="263"/>
            <ac:picMk id="4" creationId="{84D72096-64E4-32B5-9107-E6D12EA42203}"/>
          </ac:picMkLst>
        </pc:pic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4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09T14:35:35.068" v="1571" actId="20577"/>
        <pc:sldMkLst>
          <pc:docMk/>
          <pc:sldMk cId="269466727" sldId="264"/>
        </pc:sldMkLst>
        <pc:spChg chg="mod">
          <ac:chgData name="Ozayr Mohammed (Strategy Unit, hosted by MLCSU)" userId="9eb91352-5a39-4b2f-b13a-d0600be75e6f" providerId="ADAL" clId="{280C8699-5EED-43E2-AF7D-AB1CE3ECB210}" dt="2023-10-09T14:25:54.698" v="866"/>
          <ac:spMkLst>
            <pc:docMk/>
            <pc:sldMk cId="269466727" sldId="264"/>
            <ac:spMk id="2" creationId="{1D606CFA-9247-FA65-271B-06057B1B8EE7}"/>
          </ac:spMkLst>
        </pc:spChg>
        <pc:spChg chg="mod">
          <ac:chgData name="Ozayr Mohammed (Strategy Unit, hosted by MLCSU)" userId="9eb91352-5a39-4b2f-b13a-d0600be75e6f" providerId="ADAL" clId="{280C8699-5EED-43E2-AF7D-AB1CE3ECB210}" dt="2023-10-09T14:35:35.068" v="1571" actId="20577"/>
          <ac:spMkLst>
            <pc:docMk/>
            <pc:sldMk cId="269466727" sldId="264"/>
            <ac:spMk id="3" creationId="{FA7E733F-F445-7316-4F88-4A502EB74428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5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10T20:53:43.676" v="2839" actId="20577"/>
        <pc:sldMkLst>
          <pc:docMk/>
          <pc:sldMk cId="4162659043" sldId="265"/>
        </pc:sldMkLst>
        <pc:spChg chg="mod">
          <ac:chgData name="Ozayr Mohammed (Strategy Unit, hosted by MLCSU)" userId="9eb91352-5a39-4b2f-b13a-d0600be75e6f" providerId="ADAL" clId="{280C8699-5EED-43E2-AF7D-AB1CE3ECB210}" dt="2023-10-10T20:53:30.900" v="2833" actId="20577"/>
          <ac:spMkLst>
            <pc:docMk/>
            <pc:sldMk cId="4162659043" sldId="265"/>
            <ac:spMk id="2" creationId="{AD6677A5-07A3-02C0-BF99-EC459B8B4494}"/>
          </ac:spMkLst>
        </pc:spChg>
        <pc:spChg chg="mod">
          <ac:chgData name="Ozayr Mohammed (Strategy Unit, hosted by MLCSU)" userId="9eb91352-5a39-4b2f-b13a-d0600be75e6f" providerId="ADAL" clId="{280C8699-5EED-43E2-AF7D-AB1CE3ECB210}" dt="2023-10-10T20:53:43.676" v="2839" actId="20577"/>
          <ac:spMkLst>
            <pc:docMk/>
            <pc:sldMk cId="4162659043" sldId="265"/>
            <ac:spMk id="3" creationId="{366F844F-01DC-4E0D-A743-E644C3D3B88C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6"/>
        </pc:sldMkLst>
      </pc:sldChg>
      <pc:sldChg chg="addSp delSp modSp new mod">
        <pc:chgData name="Ozayr Mohammed (Strategy Unit, hosted by MLCSU)" userId="9eb91352-5a39-4b2f-b13a-d0600be75e6f" providerId="ADAL" clId="{280C8699-5EED-43E2-AF7D-AB1CE3ECB210}" dt="2023-10-10T20:53:55.701" v="2846" actId="20577"/>
        <pc:sldMkLst>
          <pc:docMk/>
          <pc:sldMk cId="108638304" sldId="266"/>
        </pc:sldMkLst>
        <pc:spChg chg="mod">
          <ac:chgData name="Ozayr Mohammed (Strategy Unit, hosted by MLCSU)" userId="9eb91352-5a39-4b2f-b13a-d0600be75e6f" providerId="ADAL" clId="{280C8699-5EED-43E2-AF7D-AB1CE3ECB210}" dt="2023-10-10T20:53:55.701" v="2846" actId="20577"/>
          <ac:spMkLst>
            <pc:docMk/>
            <pc:sldMk cId="108638304" sldId="266"/>
            <ac:spMk id="2" creationId="{5B186849-4895-6E8A-07DC-C9F6BC5338E7}"/>
          </ac:spMkLst>
        </pc:spChg>
        <pc:picChg chg="add del mod modCrop">
          <ac:chgData name="Ozayr Mohammed (Strategy Unit, hosted by MLCSU)" userId="9eb91352-5a39-4b2f-b13a-d0600be75e6f" providerId="ADAL" clId="{280C8699-5EED-43E2-AF7D-AB1CE3ECB210}" dt="2023-10-09T14:42:14.262" v="1815" actId="478"/>
          <ac:picMkLst>
            <pc:docMk/>
            <pc:sldMk cId="108638304" sldId="266"/>
            <ac:picMk id="4" creationId="{37AEEFB1-C7FF-0E5C-7D50-84B79F4CC9D5}"/>
          </ac:picMkLst>
        </pc:picChg>
        <pc:picChg chg="add del mod">
          <ac:chgData name="Ozayr Mohammed (Strategy Unit, hosted by MLCSU)" userId="9eb91352-5a39-4b2f-b13a-d0600be75e6f" providerId="ADAL" clId="{280C8699-5EED-43E2-AF7D-AB1CE3ECB210}" dt="2023-10-09T14:42:15.676" v="1816" actId="478"/>
          <ac:picMkLst>
            <pc:docMk/>
            <pc:sldMk cId="108638304" sldId="266"/>
            <ac:picMk id="6" creationId="{761EDBAB-2F71-8437-5043-50E5BA589633}"/>
          </ac:picMkLst>
        </pc:picChg>
        <pc:picChg chg="add del mod">
          <ac:chgData name="Ozayr Mohammed (Strategy Unit, hosted by MLCSU)" userId="9eb91352-5a39-4b2f-b13a-d0600be75e6f" providerId="ADAL" clId="{280C8699-5EED-43E2-AF7D-AB1CE3ECB210}" dt="2023-10-09T14:42:30.662" v="1820" actId="478"/>
          <ac:picMkLst>
            <pc:docMk/>
            <pc:sldMk cId="108638304" sldId="266"/>
            <ac:picMk id="8" creationId="{A9C31150-51DF-F69B-4082-9D40A8BAFBE6}"/>
          </ac:picMkLst>
        </pc:picChg>
        <pc:picChg chg="add mod">
          <ac:chgData name="Ozayr Mohammed (Strategy Unit, hosted by MLCSU)" userId="9eb91352-5a39-4b2f-b13a-d0600be75e6f" providerId="ADAL" clId="{280C8699-5EED-43E2-AF7D-AB1CE3ECB210}" dt="2023-10-09T14:48:13.071" v="1826" actId="1036"/>
          <ac:picMkLst>
            <pc:docMk/>
            <pc:sldMk cId="108638304" sldId="266"/>
            <ac:picMk id="10" creationId="{49FA7620-F72E-FF3E-7DB8-76E626EDC306}"/>
          </ac:picMkLst>
        </pc:pic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7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09T14:37:16.872" v="1782" actId="20577"/>
        <pc:sldMkLst>
          <pc:docMk/>
          <pc:sldMk cId="3253803626" sldId="267"/>
        </pc:sldMkLst>
        <pc:spChg chg="mod">
          <ac:chgData name="Ozayr Mohammed (Strategy Unit, hosted by MLCSU)" userId="9eb91352-5a39-4b2f-b13a-d0600be75e6f" providerId="ADAL" clId="{280C8699-5EED-43E2-AF7D-AB1CE3ECB210}" dt="2023-10-09T14:36:34.157" v="1722" actId="20577"/>
          <ac:spMkLst>
            <pc:docMk/>
            <pc:sldMk cId="3253803626" sldId="267"/>
            <ac:spMk id="2" creationId="{1B47CC2C-26E7-3835-7852-BB4DA087F801}"/>
          </ac:spMkLst>
        </pc:spChg>
        <pc:spChg chg="mod">
          <ac:chgData name="Ozayr Mohammed (Strategy Unit, hosted by MLCSU)" userId="9eb91352-5a39-4b2f-b13a-d0600be75e6f" providerId="ADAL" clId="{280C8699-5EED-43E2-AF7D-AB1CE3ECB210}" dt="2023-10-09T14:37:16.872" v="1782" actId="20577"/>
          <ac:spMkLst>
            <pc:docMk/>
            <pc:sldMk cId="3253803626" sldId="267"/>
            <ac:spMk id="3" creationId="{19E18BF6-47EC-0CC7-CB00-50BFAEF00BE7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8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09T20:52:05.336" v="2235" actId="6549"/>
        <pc:sldMkLst>
          <pc:docMk/>
          <pc:sldMk cId="3247895176" sldId="268"/>
        </pc:sldMkLst>
        <pc:spChg chg="mod">
          <ac:chgData name="Ozayr Mohammed (Strategy Unit, hosted by MLCSU)" userId="9eb91352-5a39-4b2f-b13a-d0600be75e6f" providerId="ADAL" clId="{280C8699-5EED-43E2-AF7D-AB1CE3ECB210}" dt="2023-10-09T14:51:12.498" v="1884"/>
          <ac:spMkLst>
            <pc:docMk/>
            <pc:sldMk cId="3247895176" sldId="268"/>
            <ac:spMk id="2" creationId="{4B6E6837-FD51-BC29-D03F-F6597517C57F}"/>
          </ac:spMkLst>
        </pc:spChg>
        <pc:spChg chg="mod">
          <ac:chgData name="Ozayr Mohammed (Strategy Unit, hosted by MLCSU)" userId="9eb91352-5a39-4b2f-b13a-d0600be75e6f" providerId="ADAL" clId="{280C8699-5EED-43E2-AF7D-AB1CE3ECB210}" dt="2023-10-09T20:52:05.336" v="2235" actId="6549"/>
          <ac:spMkLst>
            <pc:docMk/>
            <pc:sldMk cId="3247895176" sldId="268"/>
            <ac:spMk id="3" creationId="{5C85FAD0-B2C0-AC58-D95A-91C23AFAF92E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69"/>
        </pc:sldMkLst>
      </pc:sldChg>
      <pc:sldChg chg="addSp delSp modSp new mod">
        <pc:chgData name="Ozayr Mohammed (Strategy Unit, hosted by MLCSU)" userId="9eb91352-5a39-4b2f-b13a-d0600be75e6f" providerId="ADAL" clId="{280C8699-5EED-43E2-AF7D-AB1CE3ECB210}" dt="2023-10-10T20:40:11.706" v="2240" actId="20577"/>
        <pc:sldMkLst>
          <pc:docMk/>
          <pc:sldMk cId="4084059357" sldId="269"/>
        </pc:sldMkLst>
        <pc:spChg chg="mod">
          <ac:chgData name="Ozayr Mohammed (Strategy Unit, hosted by MLCSU)" userId="9eb91352-5a39-4b2f-b13a-d0600be75e6f" providerId="ADAL" clId="{280C8699-5EED-43E2-AF7D-AB1CE3ECB210}" dt="2023-10-09T14:56:57.586" v="1971"/>
          <ac:spMkLst>
            <pc:docMk/>
            <pc:sldMk cId="4084059357" sldId="269"/>
            <ac:spMk id="2" creationId="{47C84264-1E58-E17A-7798-7C972F7244D7}"/>
          </ac:spMkLst>
        </pc:spChg>
        <pc:spChg chg="mod">
          <ac:chgData name="Ozayr Mohammed (Strategy Unit, hosted by MLCSU)" userId="9eb91352-5a39-4b2f-b13a-d0600be75e6f" providerId="ADAL" clId="{280C8699-5EED-43E2-AF7D-AB1CE3ECB210}" dt="2023-10-10T20:40:11.706" v="2240" actId="20577"/>
          <ac:spMkLst>
            <pc:docMk/>
            <pc:sldMk cId="4084059357" sldId="269"/>
            <ac:spMk id="3" creationId="{CECE76F8-8663-4806-93DD-122F3FC8CF43}"/>
          </ac:spMkLst>
        </pc:spChg>
        <pc:spChg chg="add del">
          <ac:chgData name="Ozayr Mohammed (Strategy Unit, hosted by MLCSU)" userId="9eb91352-5a39-4b2f-b13a-d0600be75e6f" providerId="ADAL" clId="{280C8699-5EED-43E2-AF7D-AB1CE3ECB210}" dt="2023-10-09T14:56:45.554" v="1969" actId="22"/>
          <ac:spMkLst>
            <pc:docMk/>
            <pc:sldMk cId="4084059357" sldId="269"/>
            <ac:spMk id="5" creationId="{3D59289C-09B7-0A31-E8EB-CABE50407BD8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0"/>
        </pc:sldMkLst>
      </pc:sldChg>
      <pc:sldChg chg="modSp new mod">
        <pc:chgData name="Ozayr Mohammed (Strategy Unit, hosted by MLCSU)" userId="9eb91352-5a39-4b2f-b13a-d0600be75e6f" providerId="ADAL" clId="{280C8699-5EED-43E2-AF7D-AB1CE3ECB210}" dt="2023-10-10T20:47:54.270" v="2789" actId="20577"/>
        <pc:sldMkLst>
          <pc:docMk/>
          <pc:sldMk cId="1925261176" sldId="270"/>
        </pc:sldMkLst>
        <pc:spChg chg="mod">
          <ac:chgData name="Ozayr Mohammed (Strategy Unit, hosted by MLCSU)" userId="9eb91352-5a39-4b2f-b13a-d0600be75e6f" providerId="ADAL" clId="{280C8699-5EED-43E2-AF7D-AB1CE3ECB210}" dt="2023-10-10T20:42:20.107" v="2257" actId="20577"/>
          <ac:spMkLst>
            <pc:docMk/>
            <pc:sldMk cId="1925261176" sldId="270"/>
            <ac:spMk id="2" creationId="{3DFC1256-0E0E-8FCA-0C3E-A487BCEEDB3A}"/>
          </ac:spMkLst>
        </pc:spChg>
        <pc:spChg chg="mod">
          <ac:chgData name="Ozayr Mohammed (Strategy Unit, hosted by MLCSU)" userId="9eb91352-5a39-4b2f-b13a-d0600be75e6f" providerId="ADAL" clId="{280C8699-5EED-43E2-AF7D-AB1CE3ECB210}" dt="2023-10-10T20:47:54.270" v="2789" actId="20577"/>
          <ac:spMkLst>
            <pc:docMk/>
            <pc:sldMk cId="1925261176" sldId="270"/>
            <ac:spMk id="3" creationId="{4199AF8B-C9E8-A8D3-FB70-06ACCBBC83B7}"/>
          </ac:spMkLst>
        </pc:spChg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1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2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3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4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5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6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7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8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79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80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81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82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83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84"/>
        </pc:sldMkLst>
      </pc:sldChg>
      <pc:sldChg chg="del">
        <pc:chgData name="Ozayr Mohammed (Strategy Unit, hosted by MLCSU)" userId="9eb91352-5a39-4b2f-b13a-d0600be75e6f" providerId="ADAL" clId="{280C8699-5EED-43E2-AF7D-AB1CE3ECB210}" dt="2023-10-09T13:50:46.720" v="37" actId="47"/>
        <pc:sldMkLst>
          <pc:docMk/>
          <pc:sldMk cId="0" sldId="285"/>
        </pc:sldMkLst>
      </pc:sldChg>
      <pc:sldMasterChg chg="modSldLayout">
        <pc:chgData name="Ozayr Mohammed (Strategy Unit, hosted by MLCSU)" userId="9eb91352-5a39-4b2f-b13a-d0600be75e6f" providerId="ADAL" clId="{280C8699-5EED-43E2-AF7D-AB1CE3ECB210}" dt="2023-10-09T14:01:12.081" v="350" actId="5793"/>
        <pc:sldMasterMkLst>
          <pc:docMk/>
          <pc:sldMasterMk cId="1310156057" sldId="2147483660"/>
        </pc:sldMasterMkLst>
        <pc:sldLayoutChg chg="addSp delSp modSp mod">
          <pc:chgData name="Ozayr Mohammed (Strategy Unit, hosted by MLCSU)" userId="9eb91352-5a39-4b2f-b13a-d0600be75e6f" providerId="ADAL" clId="{280C8699-5EED-43E2-AF7D-AB1CE3ECB210}" dt="2023-10-09T13:48:51.377" v="26" actId="1076"/>
          <pc:sldLayoutMkLst>
            <pc:docMk/>
            <pc:sldMasterMk cId="1310156057" sldId="2147483660"/>
            <pc:sldLayoutMk cId="3579647556" sldId="2147483661"/>
          </pc:sldLayoutMkLst>
          <pc:picChg chg="add mod">
            <ac:chgData name="Ozayr Mohammed (Strategy Unit, hosted by MLCSU)" userId="9eb91352-5a39-4b2f-b13a-d0600be75e6f" providerId="ADAL" clId="{280C8699-5EED-43E2-AF7D-AB1CE3ECB210}" dt="2023-10-09T13:48:51.377" v="26" actId="1076"/>
            <ac:picMkLst>
              <pc:docMk/>
              <pc:sldMasterMk cId="1310156057" sldId="2147483660"/>
              <pc:sldLayoutMk cId="3579647556" sldId="2147483661"/>
              <ac:picMk id="3" creationId="{D2C6ADAA-C878-8CF8-8944-629D6BB36485}"/>
            </ac:picMkLst>
          </pc:picChg>
          <pc:picChg chg="del">
            <ac:chgData name="Ozayr Mohammed (Strategy Unit, hosted by MLCSU)" userId="9eb91352-5a39-4b2f-b13a-d0600be75e6f" providerId="ADAL" clId="{280C8699-5EED-43E2-AF7D-AB1CE3ECB210}" dt="2023-10-09T13:29:55.243" v="10" actId="478"/>
            <ac:picMkLst>
              <pc:docMk/>
              <pc:sldMasterMk cId="1310156057" sldId="2147483660"/>
              <pc:sldLayoutMk cId="3579647556" sldId="2147483661"/>
              <ac:picMk id="11" creationId="{2A2ADBBC-5BF7-4F85-BFC2-399B265EFE53}"/>
            </ac:picMkLst>
          </pc:picChg>
          <pc:picChg chg="add del mod">
            <ac:chgData name="Ozayr Mohammed (Strategy Unit, hosted by MLCSU)" userId="9eb91352-5a39-4b2f-b13a-d0600be75e6f" providerId="ADAL" clId="{280C8699-5EED-43E2-AF7D-AB1CE3ECB210}" dt="2023-10-09T13:48:07.671" v="18" actId="478"/>
            <ac:picMkLst>
              <pc:docMk/>
              <pc:sldMasterMk cId="1310156057" sldId="2147483660"/>
              <pc:sldLayoutMk cId="3579647556" sldId="2147483661"/>
              <ac:picMk id="1026" creationId="{21FFEC52-C33B-8E26-95C8-7DED7C7FB02F}"/>
            </ac:picMkLst>
          </pc:picChg>
        </pc:sldLayoutChg>
        <pc:sldLayoutChg chg="addSp delSp modSp mod">
          <pc:chgData name="Ozayr Mohammed (Strategy Unit, hosted by MLCSU)" userId="9eb91352-5a39-4b2f-b13a-d0600be75e6f" providerId="ADAL" clId="{280C8699-5EED-43E2-AF7D-AB1CE3ECB210}" dt="2023-10-09T13:51:56.736" v="42" actId="1076"/>
          <pc:sldLayoutMkLst>
            <pc:docMk/>
            <pc:sldMasterMk cId="1310156057" sldId="2147483660"/>
            <pc:sldLayoutMk cId="2901207467" sldId="2147483667"/>
          </pc:sldLayoutMkLst>
          <pc:picChg chg="add mod">
            <ac:chgData name="Ozayr Mohammed (Strategy Unit, hosted by MLCSU)" userId="9eb91352-5a39-4b2f-b13a-d0600be75e6f" providerId="ADAL" clId="{280C8699-5EED-43E2-AF7D-AB1CE3ECB210}" dt="2023-10-09T13:51:56.736" v="42" actId="1076"/>
            <ac:picMkLst>
              <pc:docMk/>
              <pc:sldMasterMk cId="1310156057" sldId="2147483660"/>
              <pc:sldLayoutMk cId="2901207467" sldId="2147483667"/>
              <ac:picMk id="2" creationId="{52EF609E-4B07-DAEB-B256-6148FD97F708}"/>
            </ac:picMkLst>
          </pc:picChg>
          <pc:picChg chg="del">
            <ac:chgData name="Ozayr Mohammed (Strategy Unit, hosted by MLCSU)" userId="9eb91352-5a39-4b2f-b13a-d0600be75e6f" providerId="ADAL" clId="{280C8699-5EED-43E2-AF7D-AB1CE3ECB210}" dt="2023-10-09T13:51:53.542" v="41" actId="478"/>
            <ac:picMkLst>
              <pc:docMk/>
              <pc:sldMasterMk cId="1310156057" sldId="2147483660"/>
              <pc:sldLayoutMk cId="2901207467" sldId="2147483667"/>
              <ac:picMk id="7" creationId="{C7347B41-3A50-4072-BD01-C08FE19C24C6}"/>
            </ac:picMkLst>
          </pc:picChg>
        </pc:sldLayoutChg>
        <pc:sldLayoutChg chg="addSp modSp mod">
          <pc:chgData name="Ozayr Mohammed (Strategy Unit, hosted by MLCSU)" userId="9eb91352-5a39-4b2f-b13a-d0600be75e6f" providerId="ADAL" clId="{280C8699-5EED-43E2-AF7D-AB1CE3ECB210}" dt="2023-10-09T14:01:12.081" v="350" actId="5793"/>
          <pc:sldLayoutMkLst>
            <pc:docMk/>
            <pc:sldMasterMk cId="1310156057" sldId="2147483660"/>
            <pc:sldLayoutMk cId="3414363834" sldId="2147483675"/>
          </pc:sldLayoutMkLst>
          <pc:spChg chg="mod">
            <ac:chgData name="Ozayr Mohammed (Strategy Unit, hosted by MLCSU)" userId="9eb91352-5a39-4b2f-b13a-d0600be75e6f" providerId="ADAL" clId="{280C8699-5EED-43E2-AF7D-AB1CE3ECB210}" dt="2023-10-09T13:53:19.969" v="49" actId="14100"/>
            <ac:spMkLst>
              <pc:docMk/>
              <pc:sldMasterMk cId="1310156057" sldId="2147483660"/>
              <pc:sldLayoutMk cId="3414363834" sldId="2147483675"/>
              <ac:spMk id="2" creationId="{00000000-0000-0000-0000-000000000000}"/>
            </ac:spMkLst>
          </pc:spChg>
          <pc:spChg chg="mod">
            <ac:chgData name="Ozayr Mohammed (Strategy Unit, hosted by MLCSU)" userId="9eb91352-5a39-4b2f-b13a-d0600be75e6f" providerId="ADAL" clId="{280C8699-5EED-43E2-AF7D-AB1CE3ECB210}" dt="2023-10-09T13:53:00.756" v="47" actId="14100"/>
            <ac:spMkLst>
              <pc:docMk/>
              <pc:sldMasterMk cId="1310156057" sldId="2147483660"/>
              <pc:sldLayoutMk cId="3414363834" sldId="2147483675"/>
              <ac:spMk id="3" creationId="{A743AD20-9635-4DD7-9385-0864C3A148AB}"/>
            </ac:spMkLst>
          </pc:spChg>
          <pc:spChg chg="mod">
            <ac:chgData name="Ozayr Mohammed (Strategy Unit, hosted by MLCSU)" userId="9eb91352-5a39-4b2f-b13a-d0600be75e6f" providerId="ADAL" clId="{280C8699-5EED-43E2-AF7D-AB1CE3ECB210}" dt="2023-10-09T14:01:12.081" v="350" actId="5793"/>
            <ac:spMkLst>
              <pc:docMk/>
              <pc:sldMasterMk cId="1310156057" sldId="2147483660"/>
              <pc:sldLayoutMk cId="3414363834" sldId="2147483675"/>
              <ac:spMk id="8" creationId="{E17B2331-DDAB-4FBA-8C8B-813054925FE9}"/>
            </ac:spMkLst>
          </pc:spChg>
          <pc:picChg chg="add mod">
            <ac:chgData name="Ozayr Mohammed (Strategy Unit, hosted by MLCSU)" userId="9eb91352-5a39-4b2f-b13a-d0600be75e6f" providerId="ADAL" clId="{280C8699-5EED-43E2-AF7D-AB1CE3ECB210}" dt="2023-10-09T13:50:18.948" v="36" actId="1036"/>
            <ac:picMkLst>
              <pc:docMk/>
              <pc:sldMasterMk cId="1310156057" sldId="2147483660"/>
              <pc:sldLayoutMk cId="3414363834" sldId="2147483675"/>
              <ac:picMk id="4" creationId="{7F74B7E7-D7F3-30A7-9254-AEBC1CBA60F6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E0C91F-17A9-4C93-B7AD-F28036BF6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4C5D4-314B-43EB-BD64-EE772D391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70F06-A86A-4A57-B941-55D8D20DF0FB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AE75A-F805-4336-B869-F4195B03E2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B3BA0-F5E3-436C-B8B6-C64B19F958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4342-4425-4EB6-989D-CD2B3E706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496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270B-E0C5-4733-B319-E8EAECAF8A6B}" type="datetimeFigureOut">
              <a:rPr lang="en-GB" smtClean="0"/>
              <a:t>09/10/2023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251A0-41EF-40A2-8058-1157EDDF2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322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C566D1-6E84-4036-8515-F048D0FDA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64" y="325176"/>
            <a:ext cx="1967796" cy="166295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9336" y="1959101"/>
            <a:ext cx="8882648" cy="22856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3265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336" y="4571236"/>
            <a:ext cx="8882648" cy="13060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177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7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0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dirty="0"/>
          </a:p>
        </p:txBody>
      </p:sp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D2C6ADAA-C878-8CF8-8944-629D6BB364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851" y="5635680"/>
            <a:ext cx="2818149" cy="11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47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h_repo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43AD20-9635-4DD7-9385-0864C3A148AB}"/>
              </a:ext>
            </a:extLst>
          </p:cNvPr>
          <p:cNvSpPr/>
          <p:nvPr userDrawn="1"/>
        </p:nvSpPr>
        <p:spPr>
          <a:xfrm>
            <a:off x="0" y="-17171"/>
            <a:ext cx="12192000" cy="1421427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81279" y="101589"/>
            <a:ext cx="10229442" cy="1302667"/>
          </a:xfrm>
          <a:prstGeom prst="rect">
            <a:avLst/>
          </a:prstGeom>
        </p:spPr>
        <p:txBody>
          <a:bodyPr lIns="72000" tIns="72000" rIns="72000" bIns="72000" anchor="b" anchorCtr="0"/>
          <a:lstStyle>
            <a:lvl1pPr>
              <a:defRPr sz="40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Content-A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201AA6-B2E0-43C9-895A-3C53870A7B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43" y="101590"/>
            <a:ext cx="778835" cy="658181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17B2331-DDAB-4FBA-8C8B-813054925F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278" y="1523016"/>
            <a:ext cx="10997359" cy="51521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0"/>
            </a:lvl1pPr>
          </a:lstStyle>
          <a:p>
            <a:pPr lvl="0"/>
            <a:r>
              <a:rPr lang="en-GB" dirty="0"/>
              <a:t> </a:t>
            </a:r>
          </a:p>
          <a:p>
            <a:pPr lvl="0"/>
            <a:r>
              <a:rPr lang="en-GB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4B7E7-D7F3-30A7-9254-AEBC1CBA60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6885" y="101512"/>
            <a:ext cx="1583836" cy="6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h_report_exclu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43AD20-9635-4DD7-9385-0864C3A148AB}"/>
              </a:ext>
            </a:extLst>
          </p:cNvPr>
          <p:cNvSpPr/>
          <p:nvPr userDrawn="1"/>
        </p:nvSpPr>
        <p:spPr>
          <a:xfrm>
            <a:off x="0" y="-17171"/>
            <a:ext cx="12192000" cy="914399"/>
          </a:xfrm>
          <a:prstGeom prst="rect">
            <a:avLst/>
          </a:prstGeom>
          <a:solidFill>
            <a:schemeClr val="bg1"/>
          </a:solidFill>
          <a:ln w="4762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221" y="101590"/>
            <a:ext cx="11109500" cy="653034"/>
          </a:xfrm>
          <a:prstGeom prst="rect">
            <a:avLst/>
          </a:prstGeom>
        </p:spPr>
        <p:txBody>
          <a:bodyPr lIns="72000" tIns="72000" rIns="72000" bIns="72000" anchor="b" anchorCtr="0"/>
          <a:lstStyle>
            <a:lvl1pPr>
              <a:defRPr sz="24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Content-A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201AA6-B2E0-43C9-895A-3C53870A7B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43" y="101590"/>
            <a:ext cx="778835" cy="658181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0AC1BB8-1C32-4FB5-A192-C507DF08A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8879" y="914399"/>
            <a:ext cx="5789759" cy="5760719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400" b="0"/>
            </a:lvl1pPr>
          </a:lstStyle>
          <a:p>
            <a:pPr lvl="0"/>
            <a:r>
              <a:rPr lang="en-US" dirty="0"/>
              <a:t>Excluded Services</a:t>
            </a:r>
          </a:p>
          <a:p>
            <a:pPr lvl="0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1CC68-6F44-4D17-AF53-A7287D903F5A}"/>
              </a:ext>
            </a:extLst>
          </p:cNvPr>
          <p:cNvSpPr txBox="1"/>
          <p:nvPr userDrawn="1"/>
        </p:nvSpPr>
        <p:spPr>
          <a:xfrm>
            <a:off x="101221" y="914399"/>
            <a:ext cx="590190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21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/>
              <a:t>The follow services have been excluded from the report due to low volumes of referrals.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7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673603" y="1337620"/>
            <a:ext cx="6758208" cy="98224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2400" baseline="0">
                <a:solidFill>
                  <a:srgbClr val="2C2825"/>
                </a:solidFill>
              </a:defRPr>
            </a:lvl1pPr>
          </a:lstStyle>
          <a:p>
            <a:r>
              <a:rPr lang="en-GB" dirty="0"/>
              <a:t>Contact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673601" y="2513811"/>
            <a:ext cx="6758210" cy="3136889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B91F61-04FC-4DF3-BC37-09ED137272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64" y="325176"/>
            <a:ext cx="1967796" cy="16629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EF609E-4B07-DAEB-B256-6148FD97F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5209" y="5650700"/>
            <a:ext cx="2816596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7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C667906E-35CF-44B5-9708-35618FC89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577" y="643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4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13FB89B-2B7B-4DBF-A116-1F86C308C70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1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4" r:id="rId3"/>
    <p:sldLayoutId id="2147483667" r:id="rId4"/>
  </p:sldLayoutIdLst>
  <p:hf hdr="0" ftr="0" dt="0"/>
  <p:txStyles>
    <p:titleStyle>
      <a:lvl1pPr algn="l" defTabSz="472943" rtl="0" eaLnBrk="1" latinLnBrk="0" hangingPunct="1">
        <a:spcBef>
          <a:spcPct val="0"/>
        </a:spcBef>
        <a:buNone/>
        <a:defRPr sz="2540" b="1" i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 panose="020B0604020202020204" pitchFamily="34" charset="0"/>
        <a:buNone/>
        <a:defRPr sz="1814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26849" indent="-326849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 panose="020B0604020202020204" pitchFamily="34" charset="0"/>
        <a:buChar char="•"/>
        <a:defRPr sz="1814" b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326849" indent="-326849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26849" indent="-326849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326849" marR="0" indent="-326849" algn="l" defTabSz="472943" rtl="0" eaLnBrk="1" fontAlgn="auto" latinLnBrk="0" hangingPunct="1">
        <a:lnSpc>
          <a:spcPct val="120000"/>
        </a:lnSpc>
        <a:spcBef>
          <a:spcPts val="0"/>
        </a:spcBef>
        <a:spcAft>
          <a:spcPts val="907"/>
        </a:spcAft>
        <a:buClrTx/>
        <a:buSzTx/>
        <a:buFont typeface="Arial" panose="020B0604020202020204" pitchFamily="34" charset="0"/>
        <a:buChar char="•"/>
        <a:tabLst/>
        <a:defRPr sz="1814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26849" indent="-326849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 panose="020B0604020202020204" pitchFamily="34" charset="0"/>
        <a:buChar char="•"/>
        <a:defRPr sz="1814" kern="1200" baseline="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326849" indent="-326849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/>
        <a:buChar char="•"/>
        <a:defRPr sz="1814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326849" indent="-326849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26849" indent="-326849" algn="l" defTabSz="472943" rtl="0" eaLnBrk="1" latinLnBrk="0" hangingPunct="1">
        <a:lnSpc>
          <a:spcPct val="120000"/>
        </a:lnSpc>
        <a:spcBef>
          <a:spcPts val="0"/>
        </a:spcBef>
        <a:spcAft>
          <a:spcPts val="907"/>
        </a:spcAft>
        <a:buFont typeface="Arial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72943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45886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18829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891772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64715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837658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10601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783544" algn="l" defTabSz="472943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nkR-open/gole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twitter.com/Strategy_Unit" TargetMode="External"/><Relationship Id="rId7" Type="http://schemas.openxmlformats.org/officeDocument/2006/relationships/image" Target="../media/image10.svg"/><Relationship Id="rId2" Type="http://schemas.openxmlformats.org/officeDocument/2006/relationships/hyperlink" Target="https://strategyunitwm.nhs.uk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mailto:strategy.unit@nhs.net" TargetMode="External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med.ncbi.nlm.nih.gov/3261593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em.digitaldevelopment.org/#/em_grid?filters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nicef-irc.org/evidence-gap-ma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9336" y="1959101"/>
            <a:ext cx="8882648" cy="2285618"/>
          </a:xfrm>
        </p:spPr>
        <p:txBody>
          <a:bodyPr/>
          <a:lstStyle/>
          <a:p>
            <a:r>
              <a:rPr lang="en-GB" dirty="0"/>
              <a:t>Evidence Mapping in Shiny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9336" y="4571236"/>
            <a:ext cx="8882648" cy="1306068"/>
          </a:xfrm>
        </p:spPr>
        <p:txBody>
          <a:bodyPr/>
          <a:lstStyle/>
          <a:p>
            <a:r>
              <a:rPr lang="en-GB" dirty="0"/>
              <a:t>Ozayr Mohammed</a:t>
            </a:r>
          </a:p>
          <a:p>
            <a:r>
              <a:rPr lang="en-GB" sz="1600"/>
              <a:t>Junior Data Scientist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9734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6849-4895-6E8A-07DC-C9F6BC533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Generic Solution v0.1.0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7DBE4-5059-1CDC-2D3F-0E64BBBC7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A7620-F72E-FF3E-7DB8-76E626ED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16" y="1445001"/>
            <a:ext cx="9623367" cy="53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77A5-07A3-02C0-BF99-EC459B8B4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NHP – Generic solution repurposed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F844F-01DC-4E0D-A743-E644C3D3B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Department for Health and Social Care’s “New Hospitals Programme”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40 hospitals will be built by 2030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Strategy Unit is involved with demand modelling and forecasting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Evidence map to support forecasting</a:t>
            </a:r>
          </a:p>
          <a:p>
            <a:pPr marL="784049" lvl="1" indent="-457200"/>
            <a:r>
              <a:rPr lang="en-GB" dirty="0"/>
              <a:t>Builds upon generic v0.1.0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6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6837-FD51-BC29-D03F-F6597517C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FAD0-B2C0-AC58-D95A-91C23AFAF9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Evidence map application developed using Shiny package</a:t>
            </a:r>
          </a:p>
          <a:p>
            <a:pPr marL="784049" lvl="1" indent="-457200"/>
            <a:r>
              <a:rPr lang="en-GB" dirty="0"/>
              <a:t>Shiny is an R package for producing dashboards</a:t>
            </a:r>
          </a:p>
          <a:p>
            <a:pPr marL="784049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Golem package used to modularise Shiny dashboard</a:t>
            </a:r>
          </a:p>
          <a:p>
            <a:pPr marL="784049" lvl="1" indent="-457200"/>
            <a:r>
              <a:rPr lang="en-GB" dirty="0"/>
              <a:t>A ‘…framework for building production-grade shiny applications’*</a:t>
            </a:r>
          </a:p>
          <a:p>
            <a:pPr marL="784049" lvl="1" indent="-457200"/>
            <a:r>
              <a:rPr lang="en-GB" dirty="0"/>
              <a:t>Code is written in separate modules</a:t>
            </a:r>
          </a:p>
          <a:p>
            <a:pPr marL="784049" lvl="1" indent="-457200"/>
            <a:r>
              <a:rPr lang="en-GB" dirty="0"/>
              <a:t>Modules are called upon dashboard start up</a:t>
            </a:r>
          </a:p>
          <a:p>
            <a:pPr marL="784049" lvl="1" indent="-457200"/>
            <a:r>
              <a:rPr lang="en-GB" dirty="0"/>
              <a:t>Modules can be reused/repurposed within other projects</a:t>
            </a:r>
          </a:p>
          <a:p>
            <a:pPr marL="784049" lvl="1" indent="-457200"/>
            <a:r>
              <a:rPr lang="en-GB" dirty="0"/>
              <a:t>Turns code into a package</a:t>
            </a:r>
          </a:p>
          <a:p>
            <a:pPr marL="784049" lvl="1" indent="-457200"/>
            <a:endParaRPr lang="en-GB" dirty="0"/>
          </a:p>
          <a:p>
            <a:r>
              <a:rPr lang="en-GB" sz="1600" dirty="0"/>
              <a:t>*</a:t>
            </a:r>
            <a:r>
              <a:rPr lang="en-GB" sz="1600" dirty="0">
                <a:hlinkClick r:id="rId2"/>
              </a:rPr>
              <a:t>https://github.com/ThinkR-open/golem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89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264-1E58-E17A-7798-7C972F724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76F8-8663-4806-93DD-122F3FC8CF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Project was managed using GitHub </a:t>
            </a:r>
          </a:p>
          <a:p>
            <a:pPr marL="784049" lvl="1" indent="-457200"/>
            <a:r>
              <a:rPr lang="en-GB" dirty="0"/>
              <a:t>Public repository - https://github.com/The-Strategy-Unit/evidence_maps</a:t>
            </a:r>
          </a:p>
          <a:p>
            <a:pPr marL="784049" lvl="1" indent="-457200"/>
            <a:r>
              <a:rPr lang="en-GB" dirty="0"/>
              <a:t>v0.1.0 release (Generic application)</a:t>
            </a:r>
          </a:p>
          <a:p>
            <a:pPr marL="784049" lvl="1" indent="-457200"/>
            <a:r>
              <a:rPr lang="en-GB" dirty="0"/>
              <a:t>NHP Evidence Map being built using v0.1.0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05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1256-0E0E-8FCA-0C3E-A487BCEED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AF8B-C9E8-A8D3-FB70-06ACCBBC8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Generic solution for all our evidence maps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Pre-built modules that can be ‘toggled’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continue developing generic solution whilst repurposing it for specific projects along the way</a:t>
            </a:r>
          </a:p>
          <a:p>
            <a:pPr marL="784049" lvl="1" indent="-457200"/>
            <a:endParaRPr lang="en-GB" dirty="0"/>
          </a:p>
          <a:p>
            <a:pPr marL="784049" lvl="1" indent="-457200"/>
            <a:endParaRPr lang="en-GB" dirty="0"/>
          </a:p>
          <a:p>
            <a:pPr marL="784049" lvl="1" indent="-4572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26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E2B97-3514-4141-B614-594581416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44023"/>
            <a:ext cx="4826814" cy="982248"/>
          </a:xfrm>
        </p:spPr>
        <p:txBody>
          <a:bodyPr/>
          <a:lstStyle/>
          <a:p>
            <a:pPr algn="r"/>
            <a:r>
              <a:rPr lang="en-GB" dirty="0"/>
              <a:t>Stay connected with us!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86BD3E3-0066-4E53-B675-4957FB7D8CE9}"/>
              </a:ext>
            </a:extLst>
          </p:cNvPr>
          <p:cNvSpPr txBox="1">
            <a:spLocks/>
          </p:cNvSpPr>
          <p:nvPr/>
        </p:nvSpPr>
        <p:spPr>
          <a:xfrm>
            <a:off x="3696340" y="3276927"/>
            <a:ext cx="7226473" cy="1842915"/>
          </a:xfrm>
          <a:prstGeom prst="rect">
            <a:avLst/>
          </a:prstGeom>
        </p:spPr>
        <p:txBody>
          <a:bodyPr/>
          <a:lstStyle>
            <a:lvl1pPr marL="0" indent="0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None/>
              <a:defRPr sz="1814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326849" indent="-326849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4" b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326849" indent="-326849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326849" indent="-326849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4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326849" marR="0" indent="-326849" algn="l" defTabSz="472943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ClrTx/>
              <a:buSzTx/>
              <a:buFont typeface="Arial" panose="020B0604020202020204" pitchFamily="34" charset="0"/>
              <a:buChar char="•"/>
              <a:tabLst/>
              <a:defRPr sz="1814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326849" indent="-326849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4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326849" indent="-326849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/>
              <a:buChar char="•"/>
              <a:defRPr sz="1814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326849" indent="-326849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849" indent="-326849" algn="l" defTabSz="472943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907"/>
              </a:spcAft>
              <a:buFont typeface="Arial"/>
              <a:buChar char="•"/>
              <a:defRPr sz="18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u="sng" dirty="0">
                <a:hlinkClick r:id="rId2"/>
              </a:rPr>
              <a:t>strategyunitwm.nhs.uk</a:t>
            </a:r>
            <a:r>
              <a:rPr lang="en-GB" dirty="0">
                <a:hlinkClick r:id="rId2"/>
              </a:rPr>
              <a:t> 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@Strategy_Unit</a:t>
            </a:r>
            <a:endParaRPr lang="en-GB" dirty="0"/>
          </a:p>
          <a:p>
            <a:pPr algn="r"/>
            <a:r>
              <a:rPr lang="en-GB" dirty="0">
                <a:hlinkClick r:id="rId4"/>
              </a:rPr>
              <a:t>strategy.unit@nhs.net </a:t>
            </a:r>
            <a:endParaRPr lang="en-GB" dirty="0"/>
          </a:p>
        </p:txBody>
      </p:sp>
      <p:pic>
        <p:nvPicPr>
          <p:cNvPr id="7" name="Picture 6" descr="A picture containing ax, tool&#10;&#10;Description generated with very high confidence">
            <a:extLst>
              <a:ext uri="{FF2B5EF4-FFF2-40B4-BE49-F238E27FC236}">
                <a16:creationId xmlns:a16="http://schemas.microsoft.com/office/drawing/2014/main" id="{543C92EF-7EC0-4838-97BD-DA4308611B9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1311725" y="3706380"/>
            <a:ext cx="507813" cy="4123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4E8E488-E0D6-4443-8173-2330514E2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11726" y="3229964"/>
            <a:ext cx="507812" cy="507812"/>
          </a:xfrm>
          <a:prstGeom prst="rect">
            <a:avLst/>
          </a:prstGeom>
        </p:spPr>
      </p:pic>
      <p:pic>
        <p:nvPicPr>
          <p:cNvPr id="10" name="Graphic 9" descr="Email">
            <a:extLst>
              <a:ext uri="{FF2B5EF4-FFF2-40B4-BE49-F238E27FC236}">
                <a16:creationId xmlns:a16="http://schemas.microsoft.com/office/drawing/2014/main" id="{87CA85A2-C500-4E3F-834F-90A3D8839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8260" y="4156634"/>
            <a:ext cx="414741" cy="4147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83C058-7002-219F-9ECB-531DF65A9590}"/>
              </a:ext>
            </a:extLst>
          </p:cNvPr>
          <p:cNvSpPr txBox="1"/>
          <p:nvPr/>
        </p:nvSpPr>
        <p:spPr>
          <a:xfrm>
            <a:off x="872836" y="3737776"/>
            <a:ext cx="4979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77018C-8FA4-1E55-AABF-CBD84E388084}"/>
              </a:ext>
            </a:extLst>
          </p:cNvPr>
          <p:cNvSpPr txBox="1">
            <a:spLocks/>
          </p:cNvSpPr>
          <p:nvPr/>
        </p:nvSpPr>
        <p:spPr>
          <a:xfrm>
            <a:off x="759336" y="1959101"/>
            <a:ext cx="8882648" cy="22856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472943" rtl="0" eaLnBrk="1" latinLnBrk="0" hangingPunct="1">
              <a:spcBef>
                <a:spcPct val="0"/>
              </a:spcBef>
              <a:buNone/>
              <a:defRPr sz="2400" b="1" i="0" kern="1200" baseline="0">
                <a:solidFill>
                  <a:srgbClr val="2C2825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Questions…</a:t>
            </a:r>
          </a:p>
        </p:txBody>
      </p:sp>
    </p:spTree>
    <p:extLst>
      <p:ext uri="{BB962C8B-B14F-4D97-AF65-F5344CB8AC3E}">
        <p14:creationId xmlns:p14="http://schemas.microsoft.com/office/powerpoint/2010/main" val="130214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66AE-2E0E-BD13-5978-3A546B64D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B1E7-3D55-236A-DB3B-209070E2EA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Approached by our Evidence &amp; Knowledge Team</a:t>
            </a:r>
            <a:br>
              <a:rPr lang="en-GB" dirty="0"/>
            </a:br>
            <a:r>
              <a:rPr lang="en-GB" sz="2000" i="1" dirty="0"/>
              <a:t>(Alison Turner, Shiona Aldridge, Freddie Finlay, Richard Ward)</a:t>
            </a:r>
          </a:p>
          <a:p>
            <a:pPr marL="784049" lvl="1" indent="-457200"/>
            <a:r>
              <a:rPr lang="en-GB" dirty="0"/>
              <a:t>Evidence team often required to produce evidence maps</a:t>
            </a:r>
          </a:p>
          <a:p>
            <a:pPr marL="784049" lvl="1" indent="-457200"/>
            <a:endParaRPr lang="en-GB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Looking for data science solution to evidence maps production</a:t>
            </a:r>
          </a:p>
          <a:p>
            <a:pPr marL="784049" lvl="1" indent="-457200"/>
            <a:r>
              <a:rPr lang="en-GB" dirty="0"/>
              <a:t>Internal solution rather than outsourcing </a:t>
            </a:r>
          </a:p>
          <a:p>
            <a:pPr marL="784049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Evidence Map process</a:t>
            </a:r>
          </a:p>
          <a:p>
            <a:pPr marL="784049" lvl="1" indent="-457200"/>
            <a:r>
              <a:rPr lang="en-GB" dirty="0"/>
              <a:t>Data collection </a:t>
            </a:r>
          </a:p>
          <a:p>
            <a:pPr marL="784049" lvl="1" indent="-457200"/>
            <a:r>
              <a:rPr lang="en-GB" dirty="0"/>
              <a:t>Data Processing </a:t>
            </a:r>
          </a:p>
          <a:p>
            <a:pPr marL="784049" lvl="1" indent="-457200"/>
            <a:r>
              <a:rPr lang="en-GB" dirty="0"/>
              <a:t>Visualisation</a:t>
            </a:r>
          </a:p>
          <a:p>
            <a:pPr marL="457200" indent="-457200"/>
            <a:endParaRPr lang="en-GB" dirty="0"/>
          </a:p>
          <a:p>
            <a:pPr marL="784049" lvl="1" indent="-457200"/>
            <a:endParaRPr lang="en-GB" dirty="0"/>
          </a:p>
          <a:p>
            <a:pPr marL="0" lvl="3" indent="0">
              <a:buNone/>
            </a:pPr>
            <a:endParaRPr lang="en-GB" dirty="0"/>
          </a:p>
          <a:p>
            <a:pPr marL="0" lvl="4" indent="0">
              <a:buNone/>
            </a:pPr>
            <a:endParaRPr lang="en-GB" dirty="0"/>
          </a:p>
          <a:p>
            <a:pPr marL="0" lvl="3" indent="0">
              <a:buNone/>
            </a:pPr>
            <a:r>
              <a:rPr lang="en-GB" dirty="0"/>
              <a:t>		</a:t>
            </a:r>
          </a:p>
          <a:p>
            <a:pPr marL="0" lvl="2" indent="0">
              <a:buNone/>
            </a:pPr>
            <a:endParaRPr lang="en-GB" dirty="0"/>
          </a:p>
          <a:p>
            <a:endParaRPr lang="en-GB" i="1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417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C31-F07B-A1F1-3381-B0D3B828C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an evidence map?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36EB-6C9A-7BCF-01FB-B5717072E3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visualisation of body of evidence for a specific topic</a:t>
            </a:r>
          </a:p>
          <a:p>
            <a:pPr marL="784049" lvl="1" indent="-457200"/>
            <a:r>
              <a:rPr lang="en-GB" dirty="0"/>
              <a:t>Usually for identifying gaps in evidence</a:t>
            </a:r>
          </a:p>
          <a:p>
            <a:pPr lvl="1" indent="0">
              <a:buNone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Evidence typically categorised into a table with parameters as column and row headers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Typically Interactive:</a:t>
            </a:r>
          </a:p>
          <a:p>
            <a:pPr marL="784049" lvl="1" indent="-457200"/>
            <a:r>
              <a:rPr lang="en-GB" dirty="0"/>
              <a:t>Change table parameters </a:t>
            </a:r>
          </a:p>
          <a:p>
            <a:pPr marL="784049" lvl="1" indent="-457200"/>
            <a:r>
              <a:rPr lang="en-GB" dirty="0"/>
              <a:t>Filter the evidence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784049" lvl="1" indent="-457200"/>
            <a:endParaRPr lang="en-GB" dirty="0"/>
          </a:p>
          <a:p>
            <a:pPr marL="342900" indent="-34290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97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13A3-E675-30C2-5FCD-AE9F10D0B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 evidence 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E4358-438A-658E-7CF4-B8C17B0B1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2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F68-885B-01F1-EFD0-F9C26C36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279" y="101589"/>
            <a:ext cx="10229442" cy="1302667"/>
          </a:xfrm>
        </p:spPr>
        <p:txBody>
          <a:bodyPr/>
          <a:lstStyle/>
          <a:p>
            <a:r>
              <a:rPr lang="en-GB" sz="1800" b="0" i="0" dirty="0">
                <a:solidFill>
                  <a:srgbClr val="111111"/>
                </a:solidFill>
                <a:effectLst/>
              </a:rPr>
              <a:t>Coronavirus Disease 2019 (COVID-19): An Evidence Map of Medical Literature</a:t>
            </a:r>
            <a:br>
              <a:rPr lang="en-GB" sz="2000" b="0" i="0" dirty="0">
                <a:solidFill>
                  <a:srgbClr val="111111"/>
                </a:solidFill>
                <a:effectLst/>
              </a:rPr>
            </a:br>
            <a:r>
              <a:rPr lang="en-GB" sz="1400" b="0" i="0" dirty="0">
                <a:solidFill>
                  <a:srgbClr val="111111"/>
                </a:solidFill>
                <a:effectLst/>
              </a:rPr>
              <a:t>Evidence maps of the distribution of article topics by (a) article type and (b) continent of origin</a:t>
            </a:r>
            <a:br>
              <a:rPr lang="en-GB" sz="1400" b="0" i="0" dirty="0">
                <a:solidFill>
                  <a:srgbClr val="111111"/>
                </a:solidFill>
                <a:effectLst/>
              </a:rPr>
            </a:br>
            <a:br>
              <a:rPr lang="en-GB" sz="2000" b="0" i="0" dirty="0">
                <a:solidFill>
                  <a:srgbClr val="111111"/>
                </a:solidFill>
                <a:effectLst/>
              </a:rPr>
            </a:br>
            <a:r>
              <a:rPr lang="en-GB" sz="1600" b="0" i="0" dirty="0">
                <a:solidFill>
                  <a:srgbClr val="111111"/>
                </a:solidFill>
                <a:effectLst/>
                <a:hlinkClick r:id="rId2"/>
              </a:rPr>
              <a:t>https://pubmed.ncbi.nlm.nih.gov/32615936/</a:t>
            </a:r>
            <a:r>
              <a:rPr lang="en-GB" sz="1600" b="0" i="0" dirty="0">
                <a:solidFill>
                  <a:srgbClr val="111111"/>
                </a:solidFill>
                <a:effectLst/>
              </a:rPr>
              <a:t> </a:t>
            </a:r>
            <a:endParaRPr lang="en-GB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98107-8DB5-690F-1B5D-599562FF39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Evidence maps of the distribution of article topics by (a) article type and (b) continent of origin.">
            <a:extLst>
              <a:ext uri="{FF2B5EF4-FFF2-40B4-BE49-F238E27FC236}">
                <a16:creationId xmlns:a16="http://schemas.microsoft.com/office/drawing/2014/main" id="{403F748A-9454-887B-A40E-3E4B24F5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7" y="1505818"/>
            <a:ext cx="9305925" cy="525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D734-4261-562F-C06D-18CC83B07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b="0" i="0" u="none" strike="noStrike" dirty="0">
                <a:effectLst/>
              </a:rPr>
            </a:br>
            <a:r>
              <a:rPr lang="en-GB" b="0" i="0" u="none" strike="noStrike" dirty="0">
                <a:effectLst/>
              </a:rPr>
              <a:t>Digital Ecosystem Evidence Map</a:t>
            </a:r>
            <a:br>
              <a:rPr lang="en-GB" b="0" i="0" u="none" strike="noStrike" dirty="0">
                <a:effectLst/>
              </a:rPr>
            </a:br>
            <a:br>
              <a:rPr lang="en-GB" sz="1600" b="0" i="0" u="none" strike="noStrike" dirty="0">
                <a:effectLst/>
              </a:rPr>
            </a:br>
            <a:r>
              <a:rPr lang="en-GB" sz="1600" b="0" i="0" u="none" strike="noStrike" dirty="0">
                <a:effectLst/>
                <a:hlinkClick r:id="rId2"/>
              </a:rPr>
              <a:t>https://deem.digitaldevelopment.org/#/em_grid?filters=</a:t>
            </a:r>
            <a:r>
              <a:rPr lang="en-GB" sz="1600" b="0" i="0" u="none" strike="noStrike" dirty="0">
                <a:effectLst/>
              </a:rPr>
              <a:t> </a:t>
            </a:r>
            <a:endParaRPr lang="en-GB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BE56-3582-C7CC-CBC0-88D6AC6443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4AD1396-9384-BA87-4752-C150C006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23" y="1655096"/>
            <a:ext cx="7339753" cy="48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8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E2-691A-6816-6A55-7F6278FC7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279" y="101589"/>
            <a:ext cx="10229442" cy="1321633"/>
          </a:xfrm>
        </p:spPr>
        <p:txBody>
          <a:bodyPr/>
          <a:lstStyle/>
          <a:p>
            <a:r>
              <a:rPr lang="en-GB" sz="1600" b="0" dirty="0">
                <a:hlinkClick r:id="rId2"/>
              </a:rPr>
              <a:t>https://www.unicef-irc.org/evidence-gap-maps</a:t>
            </a:r>
            <a:r>
              <a:rPr lang="en-GB" sz="16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CBDF-D2AC-1286-E726-40ACEC7186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84D72096-64E4-32B5-9107-E6D12EA4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9" y="1423222"/>
            <a:ext cx="9227126" cy="543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7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6CFA-9247-FA65-271B-06057B1B8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Why use data science in an evidence map?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733F-F445-7316-4F88-4A502EB74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process</a:t>
            </a:r>
          </a:p>
          <a:p>
            <a:pPr marL="784049" lvl="1" indent="-457200"/>
            <a:r>
              <a:rPr lang="en-GB" dirty="0"/>
              <a:t>Data collection (Evidence Team)</a:t>
            </a:r>
          </a:p>
          <a:p>
            <a:pPr marL="784049" lvl="1" indent="-457200"/>
            <a:r>
              <a:rPr lang="en-GB" u="sng" dirty="0"/>
              <a:t>Data processing</a:t>
            </a:r>
            <a:r>
              <a:rPr lang="en-GB" dirty="0"/>
              <a:t> (Evidence Team + Data Science Team)</a:t>
            </a:r>
            <a:endParaRPr lang="en-GB" u="sng" dirty="0"/>
          </a:p>
          <a:p>
            <a:pPr marL="784049" lvl="1" indent="-457200"/>
            <a:r>
              <a:rPr lang="en-GB" u="sng" dirty="0"/>
              <a:t>Data visualisation</a:t>
            </a:r>
            <a:r>
              <a:rPr lang="en-GB" dirty="0"/>
              <a:t> (Data Science Team)</a:t>
            </a:r>
          </a:p>
          <a:p>
            <a:pPr marL="784049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Reduces repetition of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Frees up resources to work on a single data science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Greater control over features and final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6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CC2C-26E7-3835-7852-BB4DA087F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Our 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18BF6-47EC-0CC7-CB00-50BFAEF00B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Produce a similar output with Shiny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Have a single generic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Repurpose for specific project needs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803626"/>
      </p:ext>
    </p:extLst>
  </p:cSld>
  <p:clrMapOvr>
    <a:masterClrMapping/>
  </p:clrMapOvr>
</p:sld>
</file>

<file path=ppt/theme/theme1.xml><?xml version="1.0" encoding="utf-8"?>
<a:theme xmlns:a="http://schemas.openxmlformats.org/drawingml/2006/main" name="strategyUnit">
  <a:themeElements>
    <a:clrScheme name="strategyUnit">
      <a:dk1>
        <a:srgbClr val="2C2825"/>
      </a:dk1>
      <a:lt1>
        <a:srgbClr val="F8BE05"/>
      </a:lt1>
      <a:dk2>
        <a:srgbClr val="2C2825"/>
      </a:dk2>
      <a:lt2>
        <a:srgbClr val="FFFFFE"/>
      </a:lt2>
      <a:accent1>
        <a:srgbClr val="F9BF07"/>
      </a:accent1>
      <a:accent2>
        <a:srgbClr val="5881C1"/>
      </a:accent2>
      <a:accent3>
        <a:srgbClr val="EC6555"/>
      </a:accent3>
      <a:accent4>
        <a:srgbClr val="4C5353"/>
      </a:accent4>
      <a:accent5>
        <a:srgbClr val="899FC0"/>
      </a:accent5>
      <a:accent6>
        <a:srgbClr val="E99289"/>
      </a:accent6>
      <a:hlink>
        <a:srgbClr val="5881C1"/>
      </a:hlink>
      <a:folHlink>
        <a:srgbClr val="5881C1"/>
      </a:folHlink>
    </a:clrScheme>
    <a:fontScheme name="strategyUni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476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7625" cap="sq">
          <a:solidFill>
            <a:schemeClr val="tx1"/>
          </a:solidFill>
          <a:headEnd type="none"/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F27362B-87C3-4669-8595-4F8CEE7D4168}" vid="{C5A1ED52-0E82-40F9-A8B4-3403916729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2D1BB98EEB334B99B70E0B7DB7105C" ma:contentTypeVersion="13" ma:contentTypeDescription="Create a new document." ma:contentTypeScope="" ma:versionID="1ac7925d8afb470238fe1e3cdaa7839f">
  <xsd:schema xmlns:xsd="http://www.w3.org/2001/XMLSchema" xmlns:xs="http://www.w3.org/2001/XMLSchema" xmlns:p="http://schemas.microsoft.com/office/2006/metadata/properties" xmlns:ns3="60b7aa15-f80a-4fdd-839c-f4bbc2217594" xmlns:ns4="af42b274-6a0d-4eb8-b3e5-ec8ba19bd91a" targetNamespace="http://schemas.microsoft.com/office/2006/metadata/properties" ma:root="true" ma:fieldsID="b4157ce93ba8ea11e75b8e8c1802360e" ns3:_="" ns4:_="">
    <xsd:import namespace="60b7aa15-f80a-4fdd-839c-f4bbc2217594"/>
    <xsd:import namespace="af42b274-6a0d-4eb8-b3e5-ec8ba19bd9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7aa15-f80a-4fdd-839c-f4bbc2217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2b274-6a0d-4eb8-b3e5-ec8ba19bd91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B05E37-2385-4A10-8D6C-294AB20C9E8C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af42b274-6a0d-4eb8-b3e5-ec8ba19bd91a"/>
    <ds:schemaRef ds:uri="60b7aa15-f80a-4fdd-839c-f4bbc2217594"/>
  </ds:schemaRefs>
</ds:datastoreItem>
</file>

<file path=customXml/itemProps2.xml><?xml version="1.0" encoding="utf-8"?>
<ds:datastoreItem xmlns:ds="http://schemas.openxmlformats.org/officeDocument/2006/customXml" ds:itemID="{6D7D0DC8-FAE7-48AB-BECB-3CA44DD2E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7aa15-f80a-4fdd-839c-f4bbc2217594"/>
    <ds:schemaRef ds:uri="af42b274-6a0d-4eb8-b3e5-ec8ba19bd9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DE2AC8-B748-4196-9736-D958BBAD59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 Template</Template>
  <TotalTime>1908</TotalTime>
  <Words>472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Semilight</vt:lpstr>
      <vt:lpstr>strategyUnit</vt:lpstr>
      <vt:lpstr>Evidence Mapping in Shiny</vt:lpstr>
      <vt:lpstr>Background</vt:lpstr>
      <vt:lpstr>What is an evidence map?</vt:lpstr>
      <vt:lpstr>Example evidence maps</vt:lpstr>
      <vt:lpstr>Coronavirus Disease 2019 (COVID-19): An Evidence Map of Medical Literature Evidence maps of the distribution of article topics by (a) article type and (b) continent of origin  https://pubmed.ncbi.nlm.nih.gov/32615936/ </vt:lpstr>
      <vt:lpstr> Digital Ecosystem Evidence Map  https://deem.digitaldevelopment.org/#/em_grid?filters= </vt:lpstr>
      <vt:lpstr>https://www.unicef-irc.org/evidence-gap-maps </vt:lpstr>
      <vt:lpstr>Why use data science in an evidence map?</vt:lpstr>
      <vt:lpstr>Our Aims</vt:lpstr>
      <vt:lpstr>Generic Solution v0.1.0</vt:lpstr>
      <vt:lpstr>NHP – Generic solution repurposed</vt:lpstr>
      <vt:lpstr>Programming approach</vt:lpstr>
      <vt:lpstr>Programming approach</vt:lpstr>
      <vt:lpstr>Future Plans</vt:lpstr>
      <vt:lpstr>Stay connected with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Jemmett (Strategy Unit, hosted by MLCSU)</dc:creator>
  <cp:lastModifiedBy>Ozayr Mohammed (Strategy Unit, hosted by MLCSU)</cp:lastModifiedBy>
  <cp:revision>8</cp:revision>
  <dcterms:created xsi:type="dcterms:W3CDTF">2021-05-17T14:47:37Z</dcterms:created>
  <dcterms:modified xsi:type="dcterms:W3CDTF">2023-10-10T20:53:56Z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0x010100392D1BB98EEB334B99B70E0B7DB7105C</vt:lpwstr>
  </property>
</Properties>
</file>