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BF07"/>
    <a:srgbClr val="588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F0CF1C-4257-4C6D-BA25-9423DCEEA916}" v="4" dt="2025-10-01T08:54:04.4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, Sarah (NHS MIDLANDS AND LANCASHIRE COMMISSIONING SUPPORT UNIT)" userId="38d850f4-2bd6-44fc-befc-0df38bbe347f" providerId="ADAL" clId="{B0AFC1F4-0421-4552-AAC2-9D6DA9CC8846}"/>
    <pc:docChg chg="custSel modSld">
      <pc:chgData name="LUCAS, Sarah (NHS MIDLANDS AND LANCASHIRE COMMISSIONING SUPPORT UNIT)" userId="38d850f4-2bd6-44fc-befc-0df38bbe347f" providerId="ADAL" clId="{B0AFC1F4-0421-4552-AAC2-9D6DA9CC8846}" dt="2025-10-01T08:55:13.248" v="176" actId="20577"/>
      <pc:docMkLst>
        <pc:docMk/>
      </pc:docMkLst>
      <pc:sldChg chg="modSp mod">
        <pc:chgData name="LUCAS, Sarah (NHS MIDLANDS AND LANCASHIRE COMMISSIONING SUPPORT UNIT)" userId="38d850f4-2bd6-44fc-befc-0df38bbe347f" providerId="ADAL" clId="{B0AFC1F4-0421-4552-AAC2-9D6DA9CC8846}" dt="2025-10-01T08:55:13.248" v="176" actId="20577"/>
        <pc:sldMkLst>
          <pc:docMk/>
          <pc:sldMk cId="563537808" sldId="256"/>
        </pc:sldMkLst>
        <pc:graphicFrameChg chg="mod modGraphic">
          <ac:chgData name="LUCAS, Sarah (NHS MIDLANDS AND LANCASHIRE COMMISSIONING SUPPORT UNIT)" userId="38d850f4-2bd6-44fc-befc-0df38bbe347f" providerId="ADAL" clId="{B0AFC1F4-0421-4552-AAC2-9D6DA9CC8846}" dt="2025-10-01T08:55:13.248" v="176" actId="20577"/>
          <ac:graphicFrameMkLst>
            <pc:docMk/>
            <pc:sldMk cId="563537808" sldId="256"/>
            <ac:graphicFrameMk id="5" creationId="{964AB335-0B90-1881-ED69-AC91C481E23B}"/>
          </ac:graphicFrameMkLst>
        </pc:graphicFrameChg>
      </pc:sldChg>
    </pc:docChg>
  </pc:docChgLst>
  <pc:docChgLst>
    <pc:chgData name="LUCAS, Sarah (NHS MIDLANDS AND LANCASHIRE COMMISSIONING SUPPORT UNIT)" userId="38d850f4-2bd6-44fc-befc-0df38bbe347f" providerId="ADAL" clId="{3554D4D1-15DE-491A-B57A-A3CDF5847AB1}"/>
    <pc:docChg chg="modSld">
      <pc:chgData name="LUCAS, Sarah (NHS MIDLANDS AND LANCASHIRE COMMISSIONING SUPPORT UNIT)" userId="38d850f4-2bd6-44fc-befc-0df38bbe347f" providerId="ADAL" clId="{3554D4D1-15DE-491A-B57A-A3CDF5847AB1}" dt="2025-04-02T13:54:56.934" v="64" actId="5736"/>
      <pc:docMkLst>
        <pc:docMk/>
      </pc:docMkLst>
      <pc:sldChg chg="modSp">
        <pc:chgData name="LUCAS, Sarah (NHS MIDLANDS AND LANCASHIRE COMMISSIONING SUPPORT UNIT)" userId="38d850f4-2bd6-44fc-befc-0df38bbe347f" providerId="ADAL" clId="{3554D4D1-15DE-491A-B57A-A3CDF5847AB1}" dt="2025-04-02T13:54:56.934" v="64" actId="5736"/>
        <pc:sldMkLst>
          <pc:docMk/>
          <pc:sldMk cId="563537808" sldId="25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4C1DE1-498D-4CA5-9A92-2D727FA8EB0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6CC1AC0-C9DA-4368-B916-5429510F148E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sz="2000" b="1" dirty="0">
              <a:solidFill>
                <a:schemeClr val="tx1"/>
              </a:solidFill>
            </a:rPr>
            <a:t>Potentially mitigable activity </a:t>
          </a:r>
        </a:p>
      </dgm:t>
    </dgm:pt>
    <dgm:pt modelId="{6DDABCD7-FE44-4151-8FF4-CF4174DCD878}" type="parTrans" cxnId="{B65E6473-9C5B-4DC5-83EA-BDAECF1B96D8}">
      <dgm:prSet/>
      <dgm:spPr/>
      <dgm:t>
        <a:bodyPr/>
        <a:lstStyle/>
        <a:p>
          <a:endParaRPr lang="en-GB" sz="1050">
            <a:solidFill>
              <a:schemeClr val="tx1"/>
            </a:solidFill>
          </a:endParaRPr>
        </a:p>
      </dgm:t>
    </dgm:pt>
    <dgm:pt modelId="{28A968DD-99C6-4C69-B601-3735FFF57AF5}" type="sibTrans" cxnId="{B65E6473-9C5B-4DC5-83EA-BDAECF1B96D8}">
      <dgm:prSet/>
      <dgm:spPr/>
      <dgm:t>
        <a:bodyPr/>
        <a:lstStyle/>
        <a:p>
          <a:endParaRPr lang="en-GB" sz="1050">
            <a:solidFill>
              <a:schemeClr val="tx1"/>
            </a:solidFill>
          </a:endParaRPr>
        </a:p>
      </dgm:t>
    </dgm:pt>
    <dgm:pt modelId="{1B4DF203-5BF9-487F-BD75-EE46073E1C94}">
      <dgm:prSet phldrT="[Text]" custT="1">
        <dgm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F9BF07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sz="1050" dirty="0">
              <a:solidFill>
                <a:schemeClr val="tx1"/>
              </a:solidFill>
            </a:rPr>
            <a:t>Smoking</a:t>
          </a:r>
        </a:p>
      </dgm:t>
    </dgm:pt>
    <dgm:pt modelId="{ADE2D426-4398-46C4-A7C5-C44B540E34D1}" type="parTrans" cxnId="{F11D6B19-0878-4CF6-8EA0-BA07DE52C806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GB" sz="1050">
            <a:solidFill>
              <a:schemeClr val="tx1"/>
            </a:solidFill>
          </a:endParaRPr>
        </a:p>
      </dgm:t>
    </dgm:pt>
    <dgm:pt modelId="{CD0C9EE5-6995-44FA-9956-5592C2AF31A6}" type="sibTrans" cxnId="{F11D6B19-0878-4CF6-8EA0-BA07DE52C806}">
      <dgm:prSet/>
      <dgm:spPr/>
      <dgm:t>
        <a:bodyPr/>
        <a:lstStyle/>
        <a:p>
          <a:endParaRPr lang="en-GB" sz="1050">
            <a:solidFill>
              <a:schemeClr val="tx1"/>
            </a:solidFill>
          </a:endParaRPr>
        </a:p>
      </dgm:t>
    </dgm:pt>
    <dgm:pt modelId="{51E05FD7-0473-44B4-88DC-9675831F285B}">
      <dgm:prSet phldrT="[Text]" custT="1">
        <dgm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F9BF07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sz="1050" dirty="0">
              <a:solidFill>
                <a:schemeClr val="tx1"/>
              </a:solidFill>
            </a:rPr>
            <a:t>Obesity</a:t>
          </a:r>
        </a:p>
      </dgm:t>
    </dgm:pt>
    <dgm:pt modelId="{1E56AF43-34A8-4E25-925E-EC81EA9CCF13}" type="parTrans" cxnId="{D7A0951E-E7D5-4923-A95C-9BE875AE8814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GB" sz="1050">
            <a:solidFill>
              <a:schemeClr val="tx1"/>
            </a:solidFill>
          </a:endParaRPr>
        </a:p>
      </dgm:t>
    </dgm:pt>
    <dgm:pt modelId="{CC3DA2DB-8308-427D-87DF-4FD358F4C044}" type="sibTrans" cxnId="{D7A0951E-E7D5-4923-A95C-9BE875AE8814}">
      <dgm:prSet/>
      <dgm:spPr/>
      <dgm:t>
        <a:bodyPr/>
        <a:lstStyle/>
        <a:p>
          <a:endParaRPr lang="en-GB" sz="1050">
            <a:solidFill>
              <a:schemeClr val="tx1"/>
            </a:solidFill>
          </a:endParaRPr>
        </a:p>
      </dgm:t>
    </dgm:pt>
    <dgm:pt modelId="{CA4CCFE8-7C95-4C4C-9CEC-D21E4A65EBE3}">
      <dgm:prSet phldrT="[Text]" custT="1">
        <dgm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5881C1"/>
        </a:solidFill>
        <a:ln>
          <a:noFill/>
        </a:ln>
      </dgm:spPr>
      <dgm:t>
        <a:bodyPr/>
        <a:lstStyle/>
        <a:p>
          <a:r>
            <a:rPr lang="en-GB" sz="1050" dirty="0">
              <a:solidFill>
                <a:schemeClr val="bg1"/>
              </a:solidFill>
            </a:rPr>
            <a:t>ACSC And Inpatient Avoidance</a:t>
          </a:r>
        </a:p>
      </dgm:t>
    </dgm:pt>
    <dgm:pt modelId="{FA6ECDC5-126F-44D1-A315-D8C0F1893E09}" type="parTrans" cxnId="{9B8F6F1A-F1DA-4924-9FD9-1C48C1825FA2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GB" sz="1050">
            <a:solidFill>
              <a:schemeClr val="tx1"/>
            </a:solidFill>
          </a:endParaRPr>
        </a:p>
      </dgm:t>
    </dgm:pt>
    <dgm:pt modelId="{D3C5396F-F3E8-4D3A-9A80-AD004B5239D1}" type="sibTrans" cxnId="{9B8F6F1A-F1DA-4924-9FD9-1C48C1825FA2}">
      <dgm:prSet/>
      <dgm:spPr/>
      <dgm:t>
        <a:bodyPr/>
        <a:lstStyle/>
        <a:p>
          <a:endParaRPr lang="en-GB" sz="1050">
            <a:solidFill>
              <a:schemeClr val="tx1"/>
            </a:solidFill>
          </a:endParaRPr>
        </a:p>
      </dgm:t>
    </dgm:pt>
    <dgm:pt modelId="{2E1AC7A7-F354-43CB-B0A4-CDA5AEB55BA2}">
      <dgm:prSet phldrT="[Text]" custT="1">
        <dgm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5881C1"/>
        </a:solidFill>
        <a:ln>
          <a:noFill/>
        </a:ln>
      </dgm:spPr>
      <dgm:t>
        <a:bodyPr/>
        <a:lstStyle/>
        <a:p>
          <a:r>
            <a:rPr lang="en-GB" sz="1050" dirty="0">
              <a:solidFill>
                <a:schemeClr val="bg1"/>
              </a:solidFill>
            </a:rPr>
            <a:t>Public Health</a:t>
          </a:r>
        </a:p>
      </dgm:t>
    </dgm:pt>
    <dgm:pt modelId="{453AC761-7806-4D7B-8838-CDCC77D551E7}" type="parTrans" cxnId="{91EBFFCC-BE1A-4ECE-A6AC-2344DF9276CC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GB" sz="1050">
            <a:solidFill>
              <a:schemeClr val="tx1"/>
            </a:solidFill>
          </a:endParaRPr>
        </a:p>
      </dgm:t>
    </dgm:pt>
    <dgm:pt modelId="{95D692DA-FFF0-470D-836B-0D2A9C9BD258}" type="sibTrans" cxnId="{91EBFFCC-BE1A-4ECE-A6AC-2344DF9276CC}">
      <dgm:prSet/>
      <dgm:spPr/>
      <dgm:t>
        <a:bodyPr/>
        <a:lstStyle/>
        <a:p>
          <a:endParaRPr lang="en-GB" sz="1050">
            <a:solidFill>
              <a:schemeClr val="tx1"/>
            </a:solidFill>
          </a:endParaRPr>
        </a:p>
      </dgm:t>
    </dgm:pt>
    <dgm:pt modelId="{F8E8FD0A-C2C2-45FF-9375-639110272B1E}">
      <dgm:prSet phldrT="[Text]" custT="1">
        <dgm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5881C1"/>
        </a:solidFill>
        <a:ln>
          <a:noFill/>
        </a:ln>
      </dgm:spPr>
      <dgm:t>
        <a:bodyPr/>
        <a:lstStyle/>
        <a:p>
          <a:r>
            <a:rPr lang="en-GB" sz="1050" dirty="0">
              <a:solidFill>
                <a:schemeClr val="bg1"/>
              </a:solidFill>
            </a:rPr>
            <a:t>Virtual Wards</a:t>
          </a:r>
        </a:p>
      </dgm:t>
    </dgm:pt>
    <dgm:pt modelId="{7DB99310-F7C1-44E7-B644-269A634B14C6}" type="parTrans" cxnId="{8A7E775A-07CF-47F3-8031-5AE1C0FE73C0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GB" sz="1050">
            <a:solidFill>
              <a:schemeClr val="tx1"/>
            </a:solidFill>
          </a:endParaRPr>
        </a:p>
      </dgm:t>
    </dgm:pt>
    <dgm:pt modelId="{14AA118E-4A86-490F-9525-06D82E84D642}" type="sibTrans" cxnId="{8A7E775A-07CF-47F3-8031-5AE1C0FE73C0}">
      <dgm:prSet/>
      <dgm:spPr/>
      <dgm:t>
        <a:bodyPr/>
        <a:lstStyle/>
        <a:p>
          <a:endParaRPr lang="en-GB" sz="1050">
            <a:solidFill>
              <a:schemeClr val="tx1"/>
            </a:solidFill>
          </a:endParaRPr>
        </a:p>
      </dgm:t>
    </dgm:pt>
    <dgm:pt modelId="{08FB213C-37B9-4E9F-B164-25CB7F57D4AF}">
      <dgm:prSet phldrT="[Text]" custT="1">
        <dgm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F9BF07"/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GB" sz="1050" dirty="0">
              <a:solidFill>
                <a:schemeClr val="tx1"/>
              </a:solidFill>
            </a:rPr>
            <a:t>VW acute respiratory</a:t>
          </a:r>
          <a:endParaRPr lang="en-GB" sz="800" dirty="0">
            <a:solidFill>
              <a:schemeClr val="tx1"/>
            </a:solidFill>
          </a:endParaRPr>
        </a:p>
      </dgm:t>
    </dgm:pt>
    <dgm:pt modelId="{CF75DA68-9A8B-4B6E-8C6B-9EC62916A4C2}" type="parTrans" cxnId="{185FC428-5343-4B75-A471-5497B919FDF6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GB" sz="1050">
            <a:solidFill>
              <a:schemeClr val="tx1"/>
            </a:solidFill>
          </a:endParaRPr>
        </a:p>
      </dgm:t>
    </dgm:pt>
    <dgm:pt modelId="{0E19F256-3FAA-4364-9524-3BB041803B59}" type="sibTrans" cxnId="{185FC428-5343-4B75-A471-5497B919FDF6}">
      <dgm:prSet/>
      <dgm:spPr/>
      <dgm:t>
        <a:bodyPr/>
        <a:lstStyle/>
        <a:p>
          <a:endParaRPr lang="en-GB" sz="1050">
            <a:solidFill>
              <a:schemeClr val="tx1"/>
            </a:solidFill>
          </a:endParaRPr>
        </a:p>
      </dgm:t>
    </dgm:pt>
    <dgm:pt modelId="{9F05FD2F-438C-4F45-A350-049B80F54AA0}">
      <dgm:prSet phldrT="[Text]" custT="1">
        <dgm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F9BF07"/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GB" sz="1050" dirty="0">
              <a:solidFill>
                <a:schemeClr val="tx1"/>
              </a:solidFill>
            </a:rPr>
            <a:t>VW Heart Failure</a:t>
          </a:r>
          <a:endParaRPr lang="en-GB" sz="800" dirty="0">
            <a:solidFill>
              <a:schemeClr val="tx1"/>
            </a:solidFill>
            <a:latin typeface="Calibri"/>
            <a:ea typeface="Calibri"/>
            <a:cs typeface="Calibri"/>
          </a:endParaRPr>
        </a:p>
      </dgm:t>
    </dgm:pt>
    <dgm:pt modelId="{AC646431-8E88-4C8C-8498-FF7BBE3A5C50}" type="parTrans" cxnId="{03825275-0528-4A89-89C1-7AD243C994D8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GB" sz="1050">
            <a:solidFill>
              <a:schemeClr val="tx1"/>
            </a:solidFill>
          </a:endParaRPr>
        </a:p>
      </dgm:t>
    </dgm:pt>
    <dgm:pt modelId="{DB2D8748-3999-4EA3-8654-FC82A91295FB}" type="sibTrans" cxnId="{03825275-0528-4A89-89C1-7AD243C994D8}">
      <dgm:prSet/>
      <dgm:spPr/>
      <dgm:t>
        <a:bodyPr/>
        <a:lstStyle/>
        <a:p>
          <a:endParaRPr lang="en-GB" sz="1050">
            <a:solidFill>
              <a:schemeClr val="tx1"/>
            </a:solidFill>
          </a:endParaRPr>
        </a:p>
      </dgm:t>
    </dgm:pt>
    <dgm:pt modelId="{E3D41590-FCD0-4F41-9531-EC1B240992DE}">
      <dgm:prSet phldrT="[Text]" custT="1">
        <dgm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F9BF07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sz="1050" dirty="0">
              <a:solidFill>
                <a:schemeClr val="tx1"/>
              </a:solidFill>
            </a:rPr>
            <a:t>Explicit</a:t>
          </a:r>
        </a:p>
      </dgm:t>
    </dgm:pt>
    <dgm:pt modelId="{B000F35F-EB17-46B2-84FA-C440D00225ED}" type="parTrans" cxnId="{AE362D35-934D-4A20-9DB9-F446DFEC620B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GB" sz="1050">
            <a:solidFill>
              <a:schemeClr val="tx1"/>
            </a:solidFill>
          </a:endParaRPr>
        </a:p>
      </dgm:t>
    </dgm:pt>
    <dgm:pt modelId="{0E2F08C5-5AB6-4529-AE21-FEC9062521E6}" type="sibTrans" cxnId="{AE362D35-934D-4A20-9DB9-F446DFEC620B}">
      <dgm:prSet/>
      <dgm:spPr/>
      <dgm:t>
        <a:bodyPr/>
        <a:lstStyle/>
        <a:p>
          <a:endParaRPr lang="en-GB" sz="1050">
            <a:solidFill>
              <a:schemeClr val="tx1"/>
            </a:solidFill>
          </a:endParaRPr>
        </a:p>
      </dgm:t>
    </dgm:pt>
    <dgm:pt modelId="{34F26E75-93D1-4354-8B48-D79966951C3D}">
      <dgm:prSet phldrT="[Text]" custT="1">
        <dgm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F9BF07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sz="1050" dirty="0">
              <a:solidFill>
                <a:schemeClr val="tx1"/>
              </a:solidFill>
            </a:rPr>
            <a:t>Implicit – (4 categories) Antidiabetics, Benzos, Diuretics, NSAIDs </a:t>
          </a:r>
        </a:p>
      </dgm:t>
    </dgm:pt>
    <dgm:pt modelId="{708FAEA8-6EAF-4359-8225-078C14FC7F33}" type="parTrans" cxnId="{9D671CFD-D7BB-4CC3-A71A-6D4ADFD8E9F4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GB" sz="1050">
            <a:solidFill>
              <a:schemeClr val="tx1"/>
            </a:solidFill>
          </a:endParaRPr>
        </a:p>
      </dgm:t>
    </dgm:pt>
    <dgm:pt modelId="{6D357093-1F46-4020-B87A-86E0E2C4D8E0}" type="sibTrans" cxnId="{9D671CFD-D7BB-4CC3-A71A-6D4ADFD8E9F4}">
      <dgm:prSet/>
      <dgm:spPr/>
      <dgm:t>
        <a:bodyPr/>
        <a:lstStyle/>
        <a:p>
          <a:endParaRPr lang="en-GB" sz="1050">
            <a:solidFill>
              <a:schemeClr val="tx1"/>
            </a:solidFill>
          </a:endParaRPr>
        </a:p>
      </dgm:t>
    </dgm:pt>
    <dgm:pt modelId="{C180FA36-C9AE-40DB-9306-10D061EFF346}">
      <dgm:prSet phldrT="[Text]" custT="1">
        <dgm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5881C1"/>
        </a:solidFill>
        <a:ln>
          <a:noFill/>
        </a:ln>
      </dgm:spPr>
      <dgm:t>
        <a:bodyPr/>
        <a:lstStyle/>
        <a:p>
          <a:r>
            <a:rPr lang="en-GB" sz="1050" dirty="0">
              <a:solidFill>
                <a:schemeClr val="bg1"/>
              </a:solidFill>
            </a:rPr>
            <a:t>Medicines Related Admissions</a:t>
          </a:r>
        </a:p>
      </dgm:t>
    </dgm:pt>
    <dgm:pt modelId="{0D72B178-0F90-4EA0-A3AE-A03B95CB1B03}" type="parTrans" cxnId="{0BC17AE7-0E99-46EC-9C62-2EF9FBDB6FA3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GB" sz="1050">
            <a:solidFill>
              <a:schemeClr val="tx1"/>
            </a:solidFill>
          </a:endParaRPr>
        </a:p>
      </dgm:t>
    </dgm:pt>
    <dgm:pt modelId="{D12D68D5-5B8F-4D70-9F55-CECDF76DADD9}" type="sibTrans" cxnId="{0BC17AE7-0E99-46EC-9C62-2EF9FBDB6FA3}">
      <dgm:prSet/>
      <dgm:spPr/>
      <dgm:t>
        <a:bodyPr/>
        <a:lstStyle/>
        <a:p>
          <a:endParaRPr lang="en-GB" sz="1050">
            <a:solidFill>
              <a:schemeClr val="tx1"/>
            </a:solidFill>
          </a:endParaRPr>
        </a:p>
      </dgm:t>
    </dgm:pt>
    <dgm:pt modelId="{0641786C-6A73-471A-8F2F-EA07E3E2C577}">
      <dgm:prSet phldrT="[Text]" custT="1">
        <dgm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F9BF07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sz="1050" dirty="0">
              <a:solidFill>
                <a:schemeClr val="tx1"/>
              </a:solidFill>
            </a:rPr>
            <a:t>Ambulatory Care Sensitive Admissions  (3 categories)</a:t>
          </a:r>
        </a:p>
      </dgm:t>
    </dgm:pt>
    <dgm:pt modelId="{71BF425C-21CC-4954-BFB0-0CFEEED6B327}" type="parTrans" cxnId="{D79D311F-8ECB-4697-B099-A106B6A0A61B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GB" sz="1050">
            <a:solidFill>
              <a:schemeClr val="tx1"/>
            </a:solidFill>
          </a:endParaRPr>
        </a:p>
      </dgm:t>
    </dgm:pt>
    <dgm:pt modelId="{9CB02723-3D4D-4628-8E8A-EBD0B7DDB86F}" type="sibTrans" cxnId="{D79D311F-8ECB-4697-B099-A106B6A0A61B}">
      <dgm:prSet/>
      <dgm:spPr/>
      <dgm:t>
        <a:bodyPr/>
        <a:lstStyle/>
        <a:p>
          <a:endParaRPr lang="en-GB" sz="1050">
            <a:solidFill>
              <a:schemeClr val="tx1"/>
            </a:solidFill>
          </a:endParaRPr>
        </a:p>
      </dgm:t>
    </dgm:pt>
    <dgm:pt modelId="{C5F594B6-A32C-4D35-99DC-4B0FB028916B}">
      <dgm:prSet phldrT="[Text]" custT="1">
        <dgm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F9BF07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sz="1050" dirty="0">
              <a:solidFill>
                <a:schemeClr val="tx1"/>
              </a:solidFill>
            </a:rPr>
            <a:t>Emergency Readmissions within  28 days</a:t>
          </a:r>
        </a:p>
      </dgm:t>
    </dgm:pt>
    <dgm:pt modelId="{68037E28-D593-4B9C-BD60-9FCDBA16BC40}" type="parTrans" cxnId="{450012E1-FF21-4A31-A9EE-7E26DCCB2F06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GB" sz="1050">
            <a:solidFill>
              <a:schemeClr val="tx1"/>
            </a:solidFill>
          </a:endParaRPr>
        </a:p>
      </dgm:t>
    </dgm:pt>
    <dgm:pt modelId="{5C9B3C10-FCE5-44BC-B581-160637F55786}" type="sibTrans" cxnId="{450012E1-FF21-4A31-A9EE-7E26DCCB2F06}">
      <dgm:prSet/>
      <dgm:spPr/>
      <dgm:t>
        <a:bodyPr/>
        <a:lstStyle/>
        <a:p>
          <a:endParaRPr lang="en-GB" sz="1050">
            <a:solidFill>
              <a:schemeClr val="tx1"/>
            </a:solidFill>
          </a:endParaRPr>
        </a:p>
      </dgm:t>
    </dgm:pt>
    <dgm:pt modelId="{1268279B-495E-4403-BC9B-70B45D432E6B}">
      <dgm:prSet phldrT="[Text]" custT="1">
        <dgm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F9BF07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sz="1050" dirty="0">
              <a:solidFill>
                <a:schemeClr val="tx1"/>
              </a:solidFill>
            </a:rPr>
            <a:t>Admissions with no overnight stay and no procedure                         (2 categories)</a:t>
          </a:r>
        </a:p>
      </dgm:t>
    </dgm:pt>
    <dgm:pt modelId="{B588A30B-3022-4997-8B4B-F5F1760DCCE6}" type="parTrans" cxnId="{BC70816A-8951-4C29-ABC1-4766813019BB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GB" sz="1050">
            <a:solidFill>
              <a:schemeClr val="tx1"/>
            </a:solidFill>
          </a:endParaRPr>
        </a:p>
      </dgm:t>
    </dgm:pt>
    <dgm:pt modelId="{54C1F998-C53C-4851-82FD-06E0F867646D}" type="sibTrans" cxnId="{BC70816A-8951-4C29-ABC1-4766813019BB}">
      <dgm:prSet/>
      <dgm:spPr/>
      <dgm:t>
        <a:bodyPr/>
        <a:lstStyle/>
        <a:p>
          <a:endParaRPr lang="en-GB" sz="1050">
            <a:solidFill>
              <a:schemeClr val="tx1"/>
            </a:solidFill>
          </a:endParaRPr>
        </a:p>
      </dgm:t>
    </dgm:pt>
    <dgm:pt modelId="{B6A9CAB4-6401-45FD-A3EB-31F00F7440FA}">
      <dgm:prSet phldrT="[Text]" custT="1"/>
      <dgm:spPr>
        <a:solidFill>
          <a:srgbClr val="5881C1"/>
        </a:solidFill>
        <a:ln>
          <a:noFill/>
        </a:ln>
      </dgm:spPr>
      <dgm:t>
        <a:bodyPr/>
        <a:lstStyle/>
        <a:p>
          <a:r>
            <a:rPr lang="en-GB" sz="1050" dirty="0">
              <a:solidFill>
                <a:schemeClr val="bg1"/>
              </a:solidFill>
            </a:rPr>
            <a:t>Frailty and older people</a:t>
          </a:r>
        </a:p>
      </dgm:t>
    </dgm:pt>
    <dgm:pt modelId="{25710EBF-11CE-4519-B73D-74DDDF260C9C}" type="sibTrans" cxnId="{7E28E750-157B-43CD-8478-25BBECB52379}">
      <dgm:prSet/>
      <dgm:spPr/>
      <dgm:t>
        <a:bodyPr/>
        <a:lstStyle/>
        <a:p>
          <a:endParaRPr lang="en-GB" sz="1050">
            <a:solidFill>
              <a:schemeClr val="tx1"/>
            </a:solidFill>
          </a:endParaRPr>
        </a:p>
      </dgm:t>
    </dgm:pt>
    <dgm:pt modelId="{99262932-343C-4EC1-A873-E953FDFF6FFE}" type="parTrans" cxnId="{7E28E750-157B-43CD-8478-25BBECB52379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GB" sz="1050">
            <a:solidFill>
              <a:schemeClr val="tx1"/>
            </a:solidFill>
          </a:endParaRPr>
        </a:p>
      </dgm:t>
    </dgm:pt>
    <dgm:pt modelId="{28451572-19A8-44B0-BC0F-D2618115FE85}">
      <dgm:prSet phldrT="[Text]" custT="1"/>
      <dgm:spPr>
        <a:solidFill>
          <a:srgbClr val="F9BF07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sz="1050" dirty="0">
              <a:solidFill>
                <a:schemeClr val="tx1"/>
              </a:solidFill>
            </a:rPr>
            <a:t>End of Life Care Admissions                   (2 categories)</a:t>
          </a:r>
        </a:p>
      </dgm:t>
    </dgm:pt>
    <dgm:pt modelId="{442803CB-E9A7-4FF6-9429-3279F31D52C4}" type="parTrans" cxnId="{F55032C5-F7FD-4AC1-9016-3D844EC1E9BD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GB" sz="1050">
            <a:solidFill>
              <a:schemeClr val="tx1"/>
            </a:solidFill>
          </a:endParaRPr>
        </a:p>
      </dgm:t>
    </dgm:pt>
    <dgm:pt modelId="{819CACB5-F902-44E4-9E8F-107ACD31CF64}" type="sibTrans" cxnId="{F55032C5-F7FD-4AC1-9016-3D844EC1E9BD}">
      <dgm:prSet/>
      <dgm:spPr/>
      <dgm:t>
        <a:bodyPr/>
        <a:lstStyle/>
        <a:p>
          <a:endParaRPr lang="en-GB" sz="1050">
            <a:solidFill>
              <a:schemeClr val="tx1"/>
            </a:solidFill>
          </a:endParaRPr>
        </a:p>
      </dgm:t>
    </dgm:pt>
    <dgm:pt modelId="{5C2E5BEF-9C02-4EC8-BF45-1DE577CC411E}">
      <dgm:prSet phldrT="[Text]" custT="1"/>
      <dgm:spPr>
        <a:solidFill>
          <a:srgbClr val="F9BF07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sz="1050" dirty="0">
              <a:solidFill>
                <a:schemeClr val="tx1"/>
              </a:solidFill>
            </a:rPr>
            <a:t>Falls Related Admissions</a:t>
          </a:r>
        </a:p>
      </dgm:t>
    </dgm:pt>
    <dgm:pt modelId="{0C34CFFA-A771-427C-8400-07B5341167BA}" type="parTrans" cxnId="{0765F3E4-52E8-42D3-883A-0C46D01765FF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GB" sz="1050">
            <a:solidFill>
              <a:schemeClr val="tx1"/>
            </a:solidFill>
          </a:endParaRPr>
        </a:p>
      </dgm:t>
    </dgm:pt>
    <dgm:pt modelId="{3F1C3E6D-7C2A-4A30-93AD-7166E2C9D63D}" type="sibTrans" cxnId="{0765F3E4-52E8-42D3-883A-0C46D01765FF}">
      <dgm:prSet/>
      <dgm:spPr/>
      <dgm:t>
        <a:bodyPr/>
        <a:lstStyle/>
        <a:p>
          <a:endParaRPr lang="en-GB" sz="1050">
            <a:solidFill>
              <a:schemeClr val="tx1"/>
            </a:solidFill>
          </a:endParaRPr>
        </a:p>
      </dgm:t>
    </dgm:pt>
    <dgm:pt modelId="{F5AD2BA1-28C4-4647-BE8B-A2036D78239F}">
      <dgm:prSet phldrT="[Text]" custT="1"/>
      <dgm:spPr>
        <a:solidFill>
          <a:srgbClr val="F9BF07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sz="1050" dirty="0">
              <a:solidFill>
                <a:schemeClr val="tx1"/>
              </a:solidFill>
            </a:rPr>
            <a:t>Frailty and Older People Admissions   (2 categories)</a:t>
          </a:r>
        </a:p>
      </dgm:t>
    </dgm:pt>
    <dgm:pt modelId="{EB856890-8373-4A3B-BC15-C43E619DCD99}" type="parTrans" cxnId="{FABD4A9C-E39C-46C9-98A6-D15F9B91E0EA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GB" sz="1050">
            <a:solidFill>
              <a:schemeClr val="tx1"/>
            </a:solidFill>
          </a:endParaRPr>
        </a:p>
      </dgm:t>
    </dgm:pt>
    <dgm:pt modelId="{801E0098-D0FF-479B-94AB-CDE344A0FFA6}" type="sibTrans" cxnId="{FABD4A9C-E39C-46C9-98A6-D15F9B91E0EA}">
      <dgm:prSet/>
      <dgm:spPr/>
      <dgm:t>
        <a:bodyPr/>
        <a:lstStyle/>
        <a:p>
          <a:endParaRPr lang="en-GB" sz="1050">
            <a:solidFill>
              <a:schemeClr val="tx1"/>
            </a:solidFill>
          </a:endParaRPr>
        </a:p>
      </dgm:t>
    </dgm:pt>
    <dgm:pt modelId="{9A70058F-05A5-4038-BD13-DD0EB453447B}">
      <dgm:prSet phldrT="[Text]" custT="1"/>
      <dgm:spPr>
        <a:solidFill>
          <a:srgbClr val="F9BF07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sz="1200" b="1" dirty="0">
              <a:solidFill>
                <a:schemeClr val="tx1"/>
              </a:solidFill>
            </a:rPr>
            <a:t>Redirection/substitution</a:t>
          </a:r>
        </a:p>
      </dgm:t>
    </dgm:pt>
    <dgm:pt modelId="{25D72DC9-C959-4C9A-91A0-AE9459EC4C7B}" type="parTrans" cxnId="{D7D033CF-830E-4F47-9BC3-E679FCB40991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GB" sz="1050"/>
        </a:p>
      </dgm:t>
    </dgm:pt>
    <dgm:pt modelId="{61708E0E-07AE-4F65-BDF9-B7068B5F8DD3}" type="sibTrans" cxnId="{D7D033CF-830E-4F47-9BC3-E679FCB40991}">
      <dgm:prSet/>
      <dgm:spPr/>
      <dgm:t>
        <a:bodyPr/>
        <a:lstStyle/>
        <a:p>
          <a:endParaRPr lang="en-GB" sz="1050"/>
        </a:p>
      </dgm:t>
    </dgm:pt>
    <dgm:pt modelId="{E97C610B-1886-49E4-A5A6-49845BD6FB57}">
      <dgm:prSet phldrT="[Text]" custT="1"/>
      <dgm:spPr>
        <a:solidFill>
          <a:srgbClr val="F9BF07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sz="1200" b="1" dirty="0">
              <a:solidFill>
                <a:schemeClr val="tx1"/>
              </a:solidFill>
            </a:rPr>
            <a:t>Prevention</a:t>
          </a:r>
        </a:p>
      </dgm:t>
    </dgm:pt>
    <dgm:pt modelId="{DA617868-DB58-4052-88C4-F31460EE3B9D}" type="parTrans" cxnId="{A39880D8-48E7-465A-9184-CA5A89596185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GB" sz="1050"/>
        </a:p>
      </dgm:t>
    </dgm:pt>
    <dgm:pt modelId="{5C601A52-F9C2-469A-93A4-3A0DA9033250}" type="sibTrans" cxnId="{A39880D8-48E7-465A-9184-CA5A89596185}">
      <dgm:prSet/>
      <dgm:spPr/>
      <dgm:t>
        <a:bodyPr/>
        <a:lstStyle/>
        <a:p>
          <a:endParaRPr lang="en-GB" sz="1050"/>
        </a:p>
      </dgm:t>
    </dgm:pt>
    <dgm:pt modelId="{5432CDF4-F694-43B6-A56B-67A501C85A5A}">
      <dgm:prSet phldrT="[Text]" custT="1"/>
      <dgm:spPr>
        <a:solidFill>
          <a:srgbClr val="F9BF07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sz="1200" b="1" dirty="0">
              <a:solidFill>
                <a:schemeClr val="tx1"/>
              </a:solidFill>
            </a:rPr>
            <a:t>Relocation &amp; Efficiencies</a:t>
          </a:r>
        </a:p>
      </dgm:t>
    </dgm:pt>
    <dgm:pt modelId="{9E7ED507-6494-4401-93DE-6D59678DFA49}" type="parTrans" cxnId="{A17EBEA2-61D0-4041-9059-02D72DCF511C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GB" sz="1050"/>
        </a:p>
      </dgm:t>
    </dgm:pt>
    <dgm:pt modelId="{19E58661-B8F2-41F8-A27E-C11668C8CA58}" type="sibTrans" cxnId="{A17EBEA2-61D0-4041-9059-02D72DCF511C}">
      <dgm:prSet/>
      <dgm:spPr/>
      <dgm:t>
        <a:bodyPr/>
        <a:lstStyle/>
        <a:p>
          <a:endParaRPr lang="en-GB" sz="1050"/>
        </a:p>
      </dgm:t>
    </dgm:pt>
    <dgm:pt modelId="{F3BF44F6-9EDB-4177-9690-376E1A319B76}">
      <dgm:prSet phldrT="[Text]" custT="1"/>
      <dgm:spPr>
        <a:solidFill>
          <a:schemeClr val="bg1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GB" sz="1200" b="1" dirty="0">
              <a:solidFill>
                <a:schemeClr val="tx1"/>
              </a:solidFill>
            </a:rPr>
            <a:t>Efficiencies</a:t>
          </a:r>
        </a:p>
      </dgm:t>
    </dgm:pt>
    <dgm:pt modelId="{17D9DE1A-369D-48F8-AAE9-F721243E0132}" type="parTrans" cxnId="{F70C7416-6345-4AC5-A50C-32CBC4AD2FA9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GB" sz="1050"/>
        </a:p>
      </dgm:t>
    </dgm:pt>
    <dgm:pt modelId="{45A83E34-02A2-41EA-9E44-10856BBC90D1}" type="sibTrans" cxnId="{F70C7416-6345-4AC5-A50C-32CBC4AD2FA9}">
      <dgm:prSet/>
      <dgm:spPr/>
      <dgm:t>
        <a:bodyPr/>
        <a:lstStyle/>
        <a:p>
          <a:endParaRPr lang="en-GB" sz="1050"/>
        </a:p>
      </dgm:t>
    </dgm:pt>
    <dgm:pt modelId="{D49AF5B8-E776-4A72-B806-D97E2EA95F0A}">
      <dgm:prSet phldrT="[Text]" custT="1"/>
      <dgm:spPr>
        <a:solidFill>
          <a:schemeClr val="bg1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GB" sz="1050" dirty="0">
              <a:solidFill>
                <a:schemeClr val="tx1"/>
              </a:solidFill>
            </a:rPr>
            <a:t>Emergency Admission of Older People</a:t>
          </a:r>
        </a:p>
      </dgm:t>
    </dgm:pt>
    <dgm:pt modelId="{1079ADE0-F19A-4C2A-8F28-E8C190E7397F}" type="parTrans" cxnId="{863A6F7D-73D3-4E1C-A5F1-1AF45A4339A5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GB" sz="1050"/>
        </a:p>
      </dgm:t>
    </dgm:pt>
    <dgm:pt modelId="{7CE19BCC-9AAA-4E0C-963C-F5F85B6CE6FD}" type="sibTrans" cxnId="{863A6F7D-73D3-4E1C-A5F1-1AF45A4339A5}">
      <dgm:prSet/>
      <dgm:spPr/>
      <dgm:t>
        <a:bodyPr/>
        <a:lstStyle/>
        <a:p>
          <a:endParaRPr lang="en-GB" sz="1050"/>
        </a:p>
      </dgm:t>
    </dgm:pt>
    <dgm:pt modelId="{B498E78D-5015-40AD-ADBB-AD4E3FB928BD}">
      <dgm:prSet phldrT="[Text]" custT="1">
        <dgm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F9BF07"/>
        </a:solidFill>
      </dgm:spPr>
      <dgm:t>
        <a:bodyPr/>
        <a:lstStyle/>
        <a:p>
          <a:r>
            <a:rPr lang="en-GB" sz="1050" dirty="0">
              <a:solidFill>
                <a:schemeClr val="tx1"/>
              </a:solidFill>
            </a:rPr>
            <a:t>Alcohol related    (3 categories)</a:t>
          </a:r>
        </a:p>
      </dgm:t>
    </dgm:pt>
    <dgm:pt modelId="{23DB5F57-076A-432E-87EF-9C9264472CDF}" type="parTrans" cxnId="{6DC1ED3F-C34A-4514-A545-78FADD5C22B4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GB"/>
        </a:p>
      </dgm:t>
    </dgm:pt>
    <dgm:pt modelId="{A179355E-7467-4349-A61E-6667EF00D1AC}" type="sibTrans" cxnId="{6DC1ED3F-C34A-4514-A545-78FADD5C22B4}">
      <dgm:prSet/>
      <dgm:spPr/>
      <dgm:t>
        <a:bodyPr/>
        <a:lstStyle/>
        <a:p>
          <a:endParaRPr lang="en-GB"/>
        </a:p>
      </dgm:t>
    </dgm:pt>
    <dgm:pt modelId="{EB230C30-A3AF-448D-9284-F010733992C1}">
      <dgm:prSet phldrT="[Text]" custT="1">
        <dgm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F9BF07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sz="1050" dirty="0">
              <a:solidFill>
                <a:schemeClr val="tx1"/>
              </a:solidFill>
            </a:rPr>
            <a:t>Mental Health     (</a:t>
          </a:r>
          <a:r>
            <a:rPr lang="en-GB" sz="1050">
              <a:solidFill>
                <a:schemeClr val="tx1"/>
              </a:solidFill>
            </a:rPr>
            <a:t>3 categories)</a:t>
          </a:r>
          <a:endParaRPr lang="en-GB" sz="1050" dirty="0">
            <a:solidFill>
              <a:schemeClr val="tx1"/>
            </a:solidFill>
          </a:endParaRPr>
        </a:p>
      </dgm:t>
    </dgm:pt>
    <dgm:pt modelId="{CCC45383-A891-4DAB-9432-42F638750DA7}" type="sibTrans" cxnId="{17537EC5-57AA-47E0-B87E-12DC7A0DF6FE}">
      <dgm:prSet/>
      <dgm:spPr/>
      <dgm:t>
        <a:bodyPr/>
        <a:lstStyle/>
        <a:p>
          <a:endParaRPr lang="en-GB" sz="1050">
            <a:solidFill>
              <a:schemeClr val="tx1"/>
            </a:solidFill>
          </a:endParaRPr>
        </a:p>
      </dgm:t>
    </dgm:pt>
    <dgm:pt modelId="{2CC60156-04FD-4D97-9873-79624BC5B5B6}" type="parTrans" cxnId="{17537EC5-57AA-47E0-B87E-12DC7A0DF6FE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GB" sz="1050">
            <a:solidFill>
              <a:schemeClr val="tx1"/>
            </a:solidFill>
          </a:endParaRPr>
        </a:p>
      </dgm:t>
    </dgm:pt>
    <dgm:pt modelId="{1C362932-1A8B-416A-A6ED-0D81A8C8882F}">
      <dgm:prSet phldrT="[Text]" custT="1"/>
      <dgm:spPr>
        <a:solidFill>
          <a:schemeClr val="bg1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GB" sz="1050" dirty="0">
              <a:solidFill>
                <a:schemeClr val="tx1"/>
              </a:solidFill>
            </a:rPr>
            <a:t>Stroke Early Supported Discharge</a:t>
          </a:r>
        </a:p>
      </dgm:t>
    </dgm:pt>
    <dgm:pt modelId="{EBBD10D7-7498-4477-83DF-F7DF0595B6F0}" type="parTrans" cxnId="{F206D773-841E-4E4C-848A-0728041BD0B1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GB"/>
        </a:p>
      </dgm:t>
    </dgm:pt>
    <dgm:pt modelId="{D1C9C4FE-57FA-4089-9311-F690A17C7DCB}" type="sibTrans" cxnId="{F206D773-841E-4E4C-848A-0728041BD0B1}">
      <dgm:prSet/>
      <dgm:spPr/>
      <dgm:t>
        <a:bodyPr/>
        <a:lstStyle/>
        <a:p>
          <a:endParaRPr lang="en-GB"/>
        </a:p>
      </dgm:t>
    </dgm:pt>
    <dgm:pt modelId="{2537F903-D54C-4DE7-B4D3-D49BA4EA5CF7}">
      <dgm:prSet phldrT="[Text]" custT="1"/>
      <dgm:spPr>
        <a:solidFill>
          <a:schemeClr val="bg1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GB" sz="1050" dirty="0">
              <a:solidFill>
                <a:schemeClr val="tx1"/>
              </a:solidFill>
            </a:rPr>
            <a:t>Admissions with Mental Health Comorbidities</a:t>
          </a:r>
        </a:p>
      </dgm:t>
    </dgm:pt>
    <dgm:pt modelId="{62635DAE-6F98-4350-8A6C-CD9473BEEB8F}" type="parTrans" cxnId="{A7555EFB-40EB-4FDD-9C30-8DAA96F28A6E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GB"/>
        </a:p>
      </dgm:t>
    </dgm:pt>
    <dgm:pt modelId="{E97E2BED-0D70-45EF-8710-1D072A89C91A}" type="sibTrans" cxnId="{A7555EFB-40EB-4FDD-9C30-8DAA96F28A6E}">
      <dgm:prSet/>
      <dgm:spPr/>
      <dgm:t>
        <a:bodyPr/>
        <a:lstStyle/>
        <a:p>
          <a:endParaRPr lang="en-GB"/>
        </a:p>
      </dgm:t>
    </dgm:pt>
    <dgm:pt modelId="{F83DE36F-62FE-4983-91BE-3B35F7084884}" type="pres">
      <dgm:prSet presAssocID="{234C1DE1-498D-4CA5-9A92-2D727FA8EB0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D2C11AC-7283-4481-A435-1E7C616D3EC1}" type="pres">
      <dgm:prSet presAssocID="{46CC1AC0-C9DA-4368-B916-5429510F148E}" presName="hierRoot1" presStyleCnt="0">
        <dgm:presLayoutVars>
          <dgm:hierBranch val="init"/>
        </dgm:presLayoutVars>
      </dgm:prSet>
      <dgm:spPr/>
    </dgm:pt>
    <dgm:pt modelId="{C6166405-17CC-475E-A6FF-24EA849CEF7D}" type="pres">
      <dgm:prSet presAssocID="{46CC1AC0-C9DA-4368-B916-5429510F148E}" presName="rootComposite1" presStyleCnt="0"/>
      <dgm:spPr/>
    </dgm:pt>
    <dgm:pt modelId="{A80E4F36-55B9-428F-8CA9-FC7B77BDD0BB}" type="pres">
      <dgm:prSet presAssocID="{46CC1AC0-C9DA-4368-B916-5429510F148E}" presName="rootText1" presStyleLbl="node0" presStyleIdx="0" presStyleCnt="1" custScaleX="235420" custLinFactNeighborX="52618" custLinFactNeighborY="-3083">
        <dgm:presLayoutVars>
          <dgm:chPref val="3"/>
        </dgm:presLayoutVars>
      </dgm:prSet>
      <dgm:spPr/>
    </dgm:pt>
    <dgm:pt modelId="{531941FE-7664-4F01-98AB-08DD2899F11B}" type="pres">
      <dgm:prSet presAssocID="{46CC1AC0-C9DA-4368-B916-5429510F148E}" presName="rootConnector1" presStyleLbl="node1" presStyleIdx="0" presStyleCnt="0"/>
      <dgm:spPr/>
    </dgm:pt>
    <dgm:pt modelId="{7B3C0A39-9BAF-4D14-8CED-393755FB28E1}" type="pres">
      <dgm:prSet presAssocID="{46CC1AC0-C9DA-4368-B916-5429510F148E}" presName="hierChild2" presStyleCnt="0"/>
      <dgm:spPr/>
    </dgm:pt>
    <dgm:pt modelId="{7E410596-1754-420A-B245-27C3E1AF0CC8}" type="pres">
      <dgm:prSet presAssocID="{25D72DC9-C959-4C9A-91A0-AE9459EC4C7B}" presName="Name37" presStyleLbl="parChTrans1D2" presStyleIdx="0" presStyleCnt="4"/>
      <dgm:spPr/>
    </dgm:pt>
    <dgm:pt modelId="{59A0DF01-11DF-41C0-BA35-3368D6E81E1A}" type="pres">
      <dgm:prSet presAssocID="{9A70058F-05A5-4038-BD13-DD0EB453447B}" presName="hierRoot2" presStyleCnt="0">
        <dgm:presLayoutVars>
          <dgm:hierBranch val="init"/>
        </dgm:presLayoutVars>
      </dgm:prSet>
      <dgm:spPr/>
    </dgm:pt>
    <dgm:pt modelId="{FD7AA1C9-BB1E-46D6-B7FF-446DBF66C69B}" type="pres">
      <dgm:prSet presAssocID="{9A70058F-05A5-4038-BD13-DD0EB453447B}" presName="rootComposite" presStyleCnt="0"/>
      <dgm:spPr/>
    </dgm:pt>
    <dgm:pt modelId="{CEFF5A79-EA3B-40A8-A967-79EAFDD0C9F1}" type="pres">
      <dgm:prSet presAssocID="{9A70058F-05A5-4038-BD13-DD0EB453447B}" presName="rootText" presStyleLbl="node2" presStyleIdx="0" presStyleCnt="4" custScaleX="151137" custScaleY="49432" custLinFactNeighborX="-567">
        <dgm:presLayoutVars>
          <dgm:chPref val="3"/>
        </dgm:presLayoutVars>
      </dgm:prSet>
      <dgm:spPr/>
    </dgm:pt>
    <dgm:pt modelId="{24277D73-AE6A-4A3F-9A64-56B409830AD7}" type="pres">
      <dgm:prSet presAssocID="{9A70058F-05A5-4038-BD13-DD0EB453447B}" presName="rootConnector" presStyleLbl="node2" presStyleIdx="0" presStyleCnt="4"/>
      <dgm:spPr/>
    </dgm:pt>
    <dgm:pt modelId="{0E154D66-0E58-4528-B526-0AB31225D5CD}" type="pres">
      <dgm:prSet presAssocID="{9A70058F-05A5-4038-BD13-DD0EB453447B}" presName="hierChild4" presStyleCnt="0"/>
      <dgm:spPr/>
    </dgm:pt>
    <dgm:pt modelId="{4A101BAD-0783-4B28-A2B4-E9273B9295BE}" type="pres">
      <dgm:prSet presAssocID="{99262932-343C-4EC1-A873-E953FDFF6FFE}" presName="Name37" presStyleLbl="parChTrans1D3" presStyleIdx="0" presStyleCnt="8"/>
      <dgm:spPr/>
    </dgm:pt>
    <dgm:pt modelId="{8380B128-168A-43D3-9D80-0C6B578AD13E}" type="pres">
      <dgm:prSet presAssocID="{B6A9CAB4-6401-45FD-A3EB-31F00F7440FA}" presName="hierRoot2" presStyleCnt="0">
        <dgm:presLayoutVars>
          <dgm:hierBranch val="init"/>
        </dgm:presLayoutVars>
      </dgm:prSet>
      <dgm:spPr/>
    </dgm:pt>
    <dgm:pt modelId="{455AE3FB-8D09-4D63-B873-D3F2754025D6}" type="pres">
      <dgm:prSet presAssocID="{B6A9CAB4-6401-45FD-A3EB-31F00F7440FA}" presName="rootComposite" presStyleCnt="0"/>
      <dgm:spPr/>
    </dgm:pt>
    <dgm:pt modelId="{5CADCCF9-0D46-4E52-8167-88F5E80C7745}" type="pres">
      <dgm:prSet presAssocID="{B6A9CAB4-6401-45FD-A3EB-31F00F7440FA}" presName="rootText" presStyleLbl="node3" presStyleIdx="0" presStyleCnt="8" custScaleY="62509" custLinFactNeighborY="-1134">
        <dgm:presLayoutVars>
          <dgm:chPref val="3"/>
        </dgm:presLayoutVars>
      </dgm:prSet>
      <dgm:spPr/>
    </dgm:pt>
    <dgm:pt modelId="{A2130311-E188-401D-B078-A45D3364BDE5}" type="pres">
      <dgm:prSet presAssocID="{B6A9CAB4-6401-45FD-A3EB-31F00F7440FA}" presName="rootConnector" presStyleLbl="node3" presStyleIdx="0" presStyleCnt="8"/>
      <dgm:spPr/>
    </dgm:pt>
    <dgm:pt modelId="{1913BB20-70BF-4452-AD9D-C56005481621}" type="pres">
      <dgm:prSet presAssocID="{B6A9CAB4-6401-45FD-A3EB-31F00F7440FA}" presName="hierChild4" presStyleCnt="0"/>
      <dgm:spPr/>
    </dgm:pt>
    <dgm:pt modelId="{BCA443BF-7912-486B-8A75-5C2A43B07535}" type="pres">
      <dgm:prSet presAssocID="{442803CB-E9A7-4FF6-9429-3279F31D52C4}" presName="Name37" presStyleLbl="parChTrans1D4" presStyleIdx="0" presStyleCnt="14"/>
      <dgm:spPr/>
    </dgm:pt>
    <dgm:pt modelId="{42D69ECB-232C-4AB4-AE4C-3ECE7EDBEE38}" type="pres">
      <dgm:prSet presAssocID="{28451572-19A8-44B0-BC0F-D2618115FE85}" presName="hierRoot2" presStyleCnt="0">
        <dgm:presLayoutVars>
          <dgm:hierBranch val="init"/>
        </dgm:presLayoutVars>
      </dgm:prSet>
      <dgm:spPr/>
    </dgm:pt>
    <dgm:pt modelId="{6178FCD7-F637-4BBE-8F73-4FC8D775FB96}" type="pres">
      <dgm:prSet presAssocID="{28451572-19A8-44B0-BC0F-D2618115FE85}" presName="rootComposite" presStyleCnt="0"/>
      <dgm:spPr/>
    </dgm:pt>
    <dgm:pt modelId="{B4D39390-82A2-4E7B-945D-49147D906AA9}" type="pres">
      <dgm:prSet presAssocID="{28451572-19A8-44B0-BC0F-D2618115FE85}" presName="rootText" presStyleLbl="node4" presStyleIdx="0" presStyleCnt="14" custScaleX="86930" custScaleY="78035" custLinFactNeighborX="-5670">
        <dgm:presLayoutVars>
          <dgm:chPref val="3"/>
        </dgm:presLayoutVars>
      </dgm:prSet>
      <dgm:spPr/>
    </dgm:pt>
    <dgm:pt modelId="{4F54A7B1-16EC-4833-9C94-7F588E1FEAC1}" type="pres">
      <dgm:prSet presAssocID="{28451572-19A8-44B0-BC0F-D2618115FE85}" presName="rootConnector" presStyleLbl="node4" presStyleIdx="0" presStyleCnt="14"/>
      <dgm:spPr/>
    </dgm:pt>
    <dgm:pt modelId="{805505B1-8A56-4D8F-90E5-CC5D4501B829}" type="pres">
      <dgm:prSet presAssocID="{28451572-19A8-44B0-BC0F-D2618115FE85}" presName="hierChild4" presStyleCnt="0"/>
      <dgm:spPr/>
    </dgm:pt>
    <dgm:pt modelId="{3CC0E8A8-94EF-4A16-94D4-7FA70E9BCC0B}" type="pres">
      <dgm:prSet presAssocID="{28451572-19A8-44B0-BC0F-D2618115FE85}" presName="hierChild5" presStyleCnt="0"/>
      <dgm:spPr/>
    </dgm:pt>
    <dgm:pt modelId="{A48DBE4B-87B0-48DB-B163-2E5F4A331DE0}" type="pres">
      <dgm:prSet presAssocID="{0C34CFFA-A771-427C-8400-07B5341167BA}" presName="Name37" presStyleLbl="parChTrans1D4" presStyleIdx="1" presStyleCnt="14"/>
      <dgm:spPr/>
    </dgm:pt>
    <dgm:pt modelId="{543DCB7E-912E-4A13-BD10-EF0D330EB74A}" type="pres">
      <dgm:prSet presAssocID="{5C2E5BEF-9C02-4EC8-BF45-1DE577CC411E}" presName="hierRoot2" presStyleCnt="0">
        <dgm:presLayoutVars>
          <dgm:hierBranch val="init"/>
        </dgm:presLayoutVars>
      </dgm:prSet>
      <dgm:spPr/>
    </dgm:pt>
    <dgm:pt modelId="{2B1FC4FA-D894-470D-9605-574826ED405A}" type="pres">
      <dgm:prSet presAssocID="{5C2E5BEF-9C02-4EC8-BF45-1DE577CC411E}" presName="rootComposite" presStyleCnt="0"/>
      <dgm:spPr/>
    </dgm:pt>
    <dgm:pt modelId="{2DB7D565-2C21-4815-9D8C-9312431ACCE3}" type="pres">
      <dgm:prSet presAssocID="{5C2E5BEF-9C02-4EC8-BF45-1DE577CC411E}" presName="rootText" presStyleLbl="node4" presStyleIdx="1" presStyleCnt="14" custScaleX="89789" custScaleY="64850" custLinFactNeighborX="-5670">
        <dgm:presLayoutVars>
          <dgm:chPref val="3"/>
        </dgm:presLayoutVars>
      </dgm:prSet>
      <dgm:spPr/>
    </dgm:pt>
    <dgm:pt modelId="{46C88F5E-31AE-4424-8742-70B1C2D5352E}" type="pres">
      <dgm:prSet presAssocID="{5C2E5BEF-9C02-4EC8-BF45-1DE577CC411E}" presName="rootConnector" presStyleLbl="node4" presStyleIdx="1" presStyleCnt="14"/>
      <dgm:spPr/>
    </dgm:pt>
    <dgm:pt modelId="{18595F75-0CCA-434B-BF53-D1FF52719BC8}" type="pres">
      <dgm:prSet presAssocID="{5C2E5BEF-9C02-4EC8-BF45-1DE577CC411E}" presName="hierChild4" presStyleCnt="0"/>
      <dgm:spPr/>
    </dgm:pt>
    <dgm:pt modelId="{010A2B47-E09F-4D20-9AA0-7ABC060ECF4C}" type="pres">
      <dgm:prSet presAssocID="{5C2E5BEF-9C02-4EC8-BF45-1DE577CC411E}" presName="hierChild5" presStyleCnt="0"/>
      <dgm:spPr/>
    </dgm:pt>
    <dgm:pt modelId="{742A22D1-156C-47A3-8314-4E054AFC6B9F}" type="pres">
      <dgm:prSet presAssocID="{EB856890-8373-4A3B-BC15-C43E619DCD99}" presName="Name37" presStyleLbl="parChTrans1D4" presStyleIdx="2" presStyleCnt="14"/>
      <dgm:spPr/>
    </dgm:pt>
    <dgm:pt modelId="{0F30F183-6081-4E7B-92D5-2EF1E2AEB18C}" type="pres">
      <dgm:prSet presAssocID="{F5AD2BA1-28C4-4647-BE8B-A2036D78239F}" presName="hierRoot2" presStyleCnt="0">
        <dgm:presLayoutVars>
          <dgm:hierBranch val="init"/>
        </dgm:presLayoutVars>
      </dgm:prSet>
      <dgm:spPr/>
    </dgm:pt>
    <dgm:pt modelId="{952EBED2-9AA2-4687-9BE8-096B3E1FBF2E}" type="pres">
      <dgm:prSet presAssocID="{F5AD2BA1-28C4-4647-BE8B-A2036D78239F}" presName="rootComposite" presStyleCnt="0"/>
      <dgm:spPr/>
    </dgm:pt>
    <dgm:pt modelId="{F847284F-F1D6-40DE-9320-95671BEE3A1B}" type="pres">
      <dgm:prSet presAssocID="{F5AD2BA1-28C4-4647-BE8B-A2036D78239F}" presName="rootText" presStyleLbl="node4" presStyleIdx="2" presStyleCnt="14" custScaleX="87521" custScaleY="87111" custLinFactNeighborX="-5670">
        <dgm:presLayoutVars>
          <dgm:chPref val="3"/>
        </dgm:presLayoutVars>
      </dgm:prSet>
      <dgm:spPr/>
    </dgm:pt>
    <dgm:pt modelId="{33D2D9BA-63E4-475B-823B-4FE3129C5572}" type="pres">
      <dgm:prSet presAssocID="{F5AD2BA1-28C4-4647-BE8B-A2036D78239F}" presName="rootConnector" presStyleLbl="node4" presStyleIdx="2" presStyleCnt="14"/>
      <dgm:spPr/>
    </dgm:pt>
    <dgm:pt modelId="{0034A6D9-B183-436D-8ABF-99EE28ED89C8}" type="pres">
      <dgm:prSet presAssocID="{F5AD2BA1-28C4-4647-BE8B-A2036D78239F}" presName="hierChild4" presStyleCnt="0"/>
      <dgm:spPr/>
    </dgm:pt>
    <dgm:pt modelId="{CDD7EF13-5F9A-4622-92D9-4AFED709546F}" type="pres">
      <dgm:prSet presAssocID="{F5AD2BA1-28C4-4647-BE8B-A2036D78239F}" presName="hierChild5" presStyleCnt="0"/>
      <dgm:spPr/>
    </dgm:pt>
    <dgm:pt modelId="{EDF8C769-81B4-4E11-B211-72B8B71295B4}" type="pres">
      <dgm:prSet presAssocID="{B6A9CAB4-6401-45FD-A3EB-31F00F7440FA}" presName="hierChild5" presStyleCnt="0"/>
      <dgm:spPr/>
    </dgm:pt>
    <dgm:pt modelId="{C649C4A9-6665-4EDD-8C46-63713ACB294B}" type="pres">
      <dgm:prSet presAssocID="{FA6ECDC5-126F-44D1-A315-D8C0F1893E09}" presName="Name37" presStyleLbl="parChTrans1D3" presStyleIdx="1" presStyleCnt="8"/>
      <dgm:spPr/>
    </dgm:pt>
    <dgm:pt modelId="{DCA2E5B5-89AB-499D-AB69-E57665C4B3AA}" type="pres">
      <dgm:prSet presAssocID="{CA4CCFE8-7C95-4C4C-9CEC-D21E4A65EBE3}" presName="hierRoot2" presStyleCnt="0">
        <dgm:presLayoutVars>
          <dgm:hierBranch val="init"/>
        </dgm:presLayoutVars>
      </dgm:prSet>
      <dgm:spPr/>
    </dgm:pt>
    <dgm:pt modelId="{BD17C974-87BE-43EA-A789-70B3E31E7B38}" type="pres">
      <dgm:prSet presAssocID="{CA4CCFE8-7C95-4C4C-9CEC-D21E4A65EBE3}" presName="rootComposite" presStyleCnt="0"/>
      <dgm:spPr/>
    </dgm:pt>
    <dgm:pt modelId="{35C4CDA7-DBF9-4A30-8162-42E42CCFD5F5}" type="pres">
      <dgm:prSet presAssocID="{CA4CCFE8-7C95-4C4C-9CEC-D21E4A65EBE3}" presName="rootText" presStyleLbl="node3" presStyleIdx="1" presStyleCnt="8" custScaleY="59685" custLinFactNeighborX="-6804" custLinFactNeighborY="-1134">
        <dgm:presLayoutVars>
          <dgm:chPref val="3"/>
        </dgm:presLayoutVars>
      </dgm:prSet>
      <dgm:spPr/>
    </dgm:pt>
    <dgm:pt modelId="{7165C33A-7BD6-4CEB-ACF4-6D8ED376C133}" type="pres">
      <dgm:prSet presAssocID="{CA4CCFE8-7C95-4C4C-9CEC-D21E4A65EBE3}" presName="rootConnector" presStyleLbl="node3" presStyleIdx="1" presStyleCnt="8"/>
      <dgm:spPr/>
    </dgm:pt>
    <dgm:pt modelId="{2BE74D5B-C5E2-4DBC-BF44-856D32067A73}" type="pres">
      <dgm:prSet presAssocID="{CA4CCFE8-7C95-4C4C-9CEC-D21E4A65EBE3}" presName="hierChild4" presStyleCnt="0"/>
      <dgm:spPr/>
    </dgm:pt>
    <dgm:pt modelId="{D6087AA5-B396-42C8-8C49-24F9330164F9}" type="pres">
      <dgm:prSet presAssocID="{71BF425C-21CC-4954-BFB0-0CFEEED6B327}" presName="Name37" presStyleLbl="parChTrans1D4" presStyleIdx="3" presStyleCnt="14"/>
      <dgm:spPr/>
    </dgm:pt>
    <dgm:pt modelId="{DB66A271-5DE7-4120-A71C-5741E41FF09A}" type="pres">
      <dgm:prSet presAssocID="{0641786C-6A73-471A-8F2F-EA07E3E2C577}" presName="hierRoot2" presStyleCnt="0">
        <dgm:presLayoutVars>
          <dgm:hierBranch val="init"/>
        </dgm:presLayoutVars>
      </dgm:prSet>
      <dgm:spPr/>
    </dgm:pt>
    <dgm:pt modelId="{BD83FC45-06E3-42B3-9702-21B6DE23306F}" type="pres">
      <dgm:prSet presAssocID="{0641786C-6A73-471A-8F2F-EA07E3E2C577}" presName="rootComposite" presStyleCnt="0"/>
      <dgm:spPr/>
    </dgm:pt>
    <dgm:pt modelId="{DC9D8B4D-830B-48C7-825D-EC206CF43A80}" type="pres">
      <dgm:prSet presAssocID="{0641786C-6A73-471A-8F2F-EA07E3E2C577}" presName="rootText" presStyleLbl="node4" presStyleIdx="3" presStyleCnt="14" custScaleX="92852" custScaleY="79232" custLinFactNeighborX="-6804">
        <dgm:presLayoutVars>
          <dgm:chPref val="3"/>
        </dgm:presLayoutVars>
      </dgm:prSet>
      <dgm:spPr/>
    </dgm:pt>
    <dgm:pt modelId="{26064C47-5565-4E5B-A5F8-71FA4F5EE84B}" type="pres">
      <dgm:prSet presAssocID="{0641786C-6A73-471A-8F2F-EA07E3E2C577}" presName="rootConnector" presStyleLbl="node4" presStyleIdx="3" presStyleCnt="14"/>
      <dgm:spPr/>
    </dgm:pt>
    <dgm:pt modelId="{4FDE091F-DE48-420B-9895-6A7E02EEC18A}" type="pres">
      <dgm:prSet presAssocID="{0641786C-6A73-471A-8F2F-EA07E3E2C577}" presName="hierChild4" presStyleCnt="0"/>
      <dgm:spPr/>
    </dgm:pt>
    <dgm:pt modelId="{98A48D0F-0FED-4D6C-A9B2-29B11172EF6E}" type="pres">
      <dgm:prSet presAssocID="{0641786C-6A73-471A-8F2F-EA07E3E2C577}" presName="hierChild5" presStyleCnt="0"/>
      <dgm:spPr/>
    </dgm:pt>
    <dgm:pt modelId="{F1A3204F-9BDE-456F-880C-AF76804A399A}" type="pres">
      <dgm:prSet presAssocID="{68037E28-D593-4B9C-BD60-9FCDBA16BC40}" presName="Name37" presStyleLbl="parChTrans1D4" presStyleIdx="4" presStyleCnt="14"/>
      <dgm:spPr/>
    </dgm:pt>
    <dgm:pt modelId="{713F5D90-BCF4-4686-833E-9344A66F3CE2}" type="pres">
      <dgm:prSet presAssocID="{C5F594B6-A32C-4D35-99DC-4B0FB028916B}" presName="hierRoot2" presStyleCnt="0">
        <dgm:presLayoutVars>
          <dgm:hierBranch val="init"/>
        </dgm:presLayoutVars>
      </dgm:prSet>
      <dgm:spPr/>
    </dgm:pt>
    <dgm:pt modelId="{3DE2A903-6A2A-496C-A4F5-537B674BE2F3}" type="pres">
      <dgm:prSet presAssocID="{C5F594B6-A32C-4D35-99DC-4B0FB028916B}" presName="rootComposite" presStyleCnt="0"/>
      <dgm:spPr/>
    </dgm:pt>
    <dgm:pt modelId="{DCE02613-B63E-4544-BC25-0538D7542D78}" type="pres">
      <dgm:prSet presAssocID="{C5F594B6-A32C-4D35-99DC-4B0FB028916B}" presName="rootText" presStyleLbl="node4" presStyleIdx="4" presStyleCnt="14" custScaleX="93370" custScaleY="84073" custLinFactNeighborX="-6804">
        <dgm:presLayoutVars>
          <dgm:chPref val="3"/>
        </dgm:presLayoutVars>
      </dgm:prSet>
      <dgm:spPr/>
    </dgm:pt>
    <dgm:pt modelId="{DFD7B5F5-CEC3-4A70-A542-3685ECF2999D}" type="pres">
      <dgm:prSet presAssocID="{C5F594B6-A32C-4D35-99DC-4B0FB028916B}" presName="rootConnector" presStyleLbl="node4" presStyleIdx="4" presStyleCnt="14"/>
      <dgm:spPr/>
    </dgm:pt>
    <dgm:pt modelId="{3191B6C0-E49F-4EFD-B1A2-A19BC1F9D9DD}" type="pres">
      <dgm:prSet presAssocID="{C5F594B6-A32C-4D35-99DC-4B0FB028916B}" presName="hierChild4" presStyleCnt="0"/>
      <dgm:spPr/>
    </dgm:pt>
    <dgm:pt modelId="{E07A941E-C5A9-4D59-B6C4-3E14257FA25F}" type="pres">
      <dgm:prSet presAssocID="{C5F594B6-A32C-4D35-99DC-4B0FB028916B}" presName="hierChild5" presStyleCnt="0"/>
      <dgm:spPr/>
    </dgm:pt>
    <dgm:pt modelId="{EC3F28FD-09EF-45E3-913F-65A98ED95650}" type="pres">
      <dgm:prSet presAssocID="{B588A30B-3022-4997-8B4B-F5F1760DCCE6}" presName="Name37" presStyleLbl="parChTrans1D4" presStyleIdx="5" presStyleCnt="14"/>
      <dgm:spPr/>
    </dgm:pt>
    <dgm:pt modelId="{EF6D5551-4B5B-47F9-BACF-14FD33C79631}" type="pres">
      <dgm:prSet presAssocID="{1268279B-495E-4403-BC9B-70B45D432E6B}" presName="hierRoot2" presStyleCnt="0">
        <dgm:presLayoutVars>
          <dgm:hierBranch val="init"/>
        </dgm:presLayoutVars>
      </dgm:prSet>
      <dgm:spPr/>
    </dgm:pt>
    <dgm:pt modelId="{C94C3924-FD2C-4112-B099-2394C508EB14}" type="pres">
      <dgm:prSet presAssocID="{1268279B-495E-4403-BC9B-70B45D432E6B}" presName="rootComposite" presStyleCnt="0"/>
      <dgm:spPr/>
    </dgm:pt>
    <dgm:pt modelId="{F42D41C0-AB7F-4E07-A80B-8B16ECE628FB}" type="pres">
      <dgm:prSet presAssocID="{1268279B-495E-4403-BC9B-70B45D432E6B}" presName="rootText" presStyleLbl="node4" presStyleIdx="5" presStyleCnt="14" custScaleX="93366" custLinFactNeighborX="-6804">
        <dgm:presLayoutVars>
          <dgm:chPref val="3"/>
        </dgm:presLayoutVars>
      </dgm:prSet>
      <dgm:spPr/>
    </dgm:pt>
    <dgm:pt modelId="{4EC3B619-B8AC-4ECB-BFE0-080408A1B224}" type="pres">
      <dgm:prSet presAssocID="{1268279B-495E-4403-BC9B-70B45D432E6B}" presName="rootConnector" presStyleLbl="node4" presStyleIdx="5" presStyleCnt="14"/>
      <dgm:spPr/>
    </dgm:pt>
    <dgm:pt modelId="{48E55E8F-3F83-4097-A2C1-DFBEA3894FB7}" type="pres">
      <dgm:prSet presAssocID="{1268279B-495E-4403-BC9B-70B45D432E6B}" presName="hierChild4" presStyleCnt="0"/>
      <dgm:spPr/>
    </dgm:pt>
    <dgm:pt modelId="{5CCFE437-3C89-47B6-8EA9-19ABDF5CCAD3}" type="pres">
      <dgm:prSet presAssocID="{1268279B-495E-4403-BC9B-70B45D432E6B}" presName="hierChild5" presStyleCnt="0"/>
      <dgm:spPr/>
    </dgm:pt>
    <dgm:pt modelId="{63721148-3747-4FD8-BAB8-F6C805FE2EE3}" type="pres">
      <dgm:prSet presAssocID="{CA4CCFE8-7C95-4C4C-9CEC-D21E4A65EBE3}" presName="hierChild5" presStyleCnt="0"/>
      <dgm:spPr/>
    </dgm:pt>
    <dgm:pt modelId="{AF57569B-90B8-4412-8C16-D23D8F658A6C}" type="pres">
      <dgm:prSet presAssocID="{0D72B178-0F90-4EA0-A3AE-A03B95CB1B03}" presName="Name37" presStyleLbl="parChTrans1D3" presStyleIdx="2" presStyleCnt="8"/>
      <dgm:spPr/>
    </dgm:pt>
    <dgm:pt modelId="{025379E0-DA26-4147-9792-7FDD2D786CCB}" type="pres">
      <dgm:prSet presAssocID="{C180FA36-C9AE-40DB-9306-10D061EFF346}" presName="hierRoot2" presStyleCnt="0">
        <dgm:presLayoutVars>
          <dgm:hierBranch val="init"/>
        </dgm:presLayoutVars>
      </dgm:prSet>
      <dgm:spPr/>
    </dgm:pt>
    <dgm:pt modelId="{7181E470-746F-400C-9F34-DDF6C9A9720A}" type="pres">
      <dgm:prSet presAssocID="{C180FA36-C9AE-40DB-9306-10D061EFF346}" presName="rootComposite" presStyleCnt="0"/>
      <dgm:spPr/>
    </dgm:pt>
    <dgm:pt modelId="{30E19D0D-8B5F-41C8-8E89-6D2019499BDC}" type="pres">
      <dgm:prSet presAssocID="{C180FA36-C9AE-40DB-9306-10D061EFF346}" presName="rootText" presStyleLbl="node3" presStyleIdx="2" presStyleCnt="8" custScaleY="57598" custLinFactNeighborY="-1134">
        <dgm:presLayoutVars>
          <dgm:chPref val="3"/>
        </dgm:presLayoutVars>
      </dgm:prSet>
      <dgm:spPr/>
    </dgm:pt>
    <dgm:pt modelId="{01A9CCF7-1A15-4950-BD47-C2CE1197ADB4}" type="pres">
      <dgm:prSet presAssocID="{C180FA36-C9AE-40DB-9306-10D061EFF346}" presName="rootConnector" presStyleLbl="node3" presStyleIdx="2" presStyleCnt="8"/>
      <dgm:spPr/>
    </dgm:pt>
    <dgm:pt modelId="{8C10B2F2-71F0-4FB6-A4AF-95A6808512F9}" type="pres">
      <dgm:prSet presAssocID="{C180FA36-C9AE-40DB-9306-10D061EFF346}" presName="hierChild4" presStyleCnt="0"/>
      <dgm:spPr/>
    </dgm:pt>
    <dgm:pt modelId="{FCA2412D-CDD8-4E61-ACA4-DEA830B3EB82}" type="pres">
      <dgm:prSet presAssocID="{B000F35F-EB17-46B2-84FA-C440D00225ED}" presName="Name37" presStyleLbl="parChTrans1D4" presStyleIdx="6" presStyleCnt="14"/>
      <dgm:spPr/>
    </dgm:pt>
    <dgm:pt modelId="{343EEEE4-D1C0-4BB2-ADFE-EC93ED5667FD}" type="pres">
      <dgm:prSet presAssocID="{E3D41590-FCD0-4F41-9531-EC1B240992DE}" presName="hierRoot2" presStyleCnt="0">
        <dgm:presLayoutVars>
          <dgm:hierBranch val="init"/>
        </dgm:presLayoutVars>
      </dgm:prSet>
      <dgm:spPr/>
    </dgm:pt>
    <dgm:pt modelId="{F20E96FD-01D8-49E2-BCFB-F35827CE1ADE}" type="pres">
      <dgm:prSet presAssocID="{E3D41590-FCD0-4F41-9531-EC1B240992DE}" presName="rootComposite" presStyleCnt="0"/>
      <dgm:spPr/>
    </dgm:pt>
    <dgm:pt modelId="{E8943EE1-699E-457E-B6B2-E84E62ABEC82}" type="pres">
      <dgm:prSet presAssocID="{E3D41590-FCD0-4F41-9531-EC1B240992DE}" presName="rootText" presStyleLbl="node4" presStyleIdx="6" presStyleCnt="14" custScaleX="97093" custScaleY="76649" custLinFactNeighborX="-4536" custLinFactNeighborY="1134">
        <dgm:presLayoutVars>
          <dgm:chPref val="3"/>
        </dgm:presLayoutVars>
      </dgm:prSet>
      <dgm:spPr/>
    </dgm:pt>
    <dgm:pt modelId="{6E19D6D1-958E-4ACC-9DE6-97386214F98C}" type="pres">
      <dgm:prSet presAssocID="{E3D41590-FCD0-4F41-9531-EC1B240992DE}" presName="rootConnector" presStyleLbl="node4" presStyleIdx="6" presStyleCnt="14"/>
      <dgm:spPr/>
    </dgm:pt>
    <dgm:pt modelId="{64F930F0-6326-4D36-84D6-B4374D950F26}" type="pres">
      <dgm:prSet presAssocID="{E3D41590-FCD0-4F41-9531-EC1B240992DE}" presName="hierChild4" presStyleCnt="0"/>
      <dgm:spPr/>
    </dgm:pt>
    <dgm:pt modelId="{B8DA2B52-F796-4899-A4A0-7194155D41C3}" type="pres">
      <dgm:prSet presAssocID="{E3D41590-FCD0-4F41-9531-EC1B240992DE}" presName="hierChild5" presStyleCnt="0"/>
      <dgm:spPr/>
    </dgm:pt>
    <dgm:pt modelId="{8B8F2DB8-801C-43FF-80C9-F9B1A19EA8D4}" type="pres">
      <dgm:prSet presAssocID="{708FAEA8-6EAF-4359-8225-078C14FC7F33}" presName="Name37" presStyleLbl="parChTrans1D4" presStyleIdx="7" presStyleCnt="14"/>
      <dgm:spPr/>
    </dgm:pt>
    <dgm:pt modelId="{CB0A401D-4E6D-41F5-88B2-CBD9E9E4FE3E}" type="pres">
      <dgm:prSet presAssocID="{34F26E75-93D1-4354-8B48-D79966951C3D}" presName="hierRoot2" presStyleCnt="0">
        <dgm:presLayoutVars>
          <dgm:hierBranch val="init"/>
        </dgm:presLayoutVars>
      </dgm:prSet>
      <dgm:spPr/>
    </dgm:pt>
    <dgm:pt modelId="{19149D3D-405F-457F-AC2E-8FCD7084B178}" type="pres">
      <dgm:prSet presAssocID="{34F26E75-93D1-4354-8B48-D79966951C3D}" presName="rootComposite" presStyleCnt="0"/>
      <dgm:spPr/>
    </dgm:pt>
    <dgm:pt modelId="{E44553B3-341F-4646-8620-F6FC679ABEED}" type="pres">
      <dgm:prSet presAssocID="{34F26E75-93D1-4354-8B48-D79966951C3D}" presName="rootText" presStyleLbl="node4" presStyleIdx="7" presStyleCnt="14" custScaleX="97970" custScaleY="103937" custLinFactNeighborX="-5670">
        <dgm:presLayoutVars>
          <dgm:chPref val="3"/>
        </dgm:presLayoutVars>
      </dgm:prSet>
      <dgm:spPr/>
    </dgm:pt>
    <dgm:pt modelId="{50EA5BA0-8942-4EAB-950F-AE8F3DFF2414}" type="pres">
      <dgm:prSet presAssocID="{34F26E75-93D1-4354-8B48-D79966951C3D}" presName="rootConnector" presStyleLbl="node4" presStyleIdx="7" presStyleCnt="14"/>
      <dgm:spPr/>
    </dgm:pt>
    <dgm:pt modelId="{678D83B4-7C13-4445-825A-0F7D682EC6F4}" type="pres">
      <dgm:prSet presAssocID="{34F26E75-93D1-4354-8B48-D79966951C3D}" presName="hierChild4" presStyleCnt="0"/>
      <dgm:spPr/>
    </dgm:pt>
    <dgm:pt modelId="{662ABF31-DAB1-4FAA-8679-254EFBEE9F82}" type="pres">
      <dgm:prSet presAssocID="{34F26E75-93D1-4354-8B48-D79966951C3D}" presName="hierChild5" presStyleCnt="0"/>
      <dgm:spPr/>
    </dgm:pt>
    <dgm:pt modelId="{FA564F03-4835-48EF-9FA9-963F61797196}" type="pres">
      <dgm:prSet presAssocID="{C180FA36-C9AE-40DB-9306-10D061EFF346}" presName="hierChild5" presStyleCnt="0"/>
      <dgm:spPr/>
    </dgm:pt>
    <dgm:pt modelId="{FAAB04DE-D788-4B2D-964F-0FADE0DCFBC5}" type="pres">
      <dgm:prSet presAssocID="{9A70058F-05A5-4038-BD13-DD0EB453447B}" presName="hierChild5" presStyleCnt="0"/>
      <dgm:spPr/>
    </dgm:pt>
    <dgm:pt modelId="{6E5C34AC-148E-45D2-B98C-2746DA8491BE}" type="pres">
      <dgm:prSet presAssocID="{DA617868-DB58-4052-88C4-F31460EE3B9D}" presName="Name37" presStyleLbl="parChTrans1D2" presStyleIdx="1" presStyleCnt="4"/>
      <dgm:spPr/>
    </dgm:pt>
    <dgm:pt modelId="{513FAF79-C4DE-4424-B1E5-62F694617B24}" type="pres">
      <dgm:prSet presAssocID="{E97C610B-1886-49E4-A5A6-49845BD6FB57}" presName="hierRoot2" presStyleCnt="0">
        <dgm:presLayoutVars>
          <dgm:hierBranch val="init"/>
        </dgm:presLayoutVars>
      </dgm:prSet>
      <dgm:spPr/>
    </dgm:pt>
    <dgm:pt modelId="{4FD9BAF5-5D42-4241-8711-A208BFEE882E}" type="pres">
      <dgm:prSet presAssocID="{E97C610B-1886-49E4-A5A6-49845BD6FB57}" presName="rootComposite" presStyleCnt="0"/>
      <dgm:spPr/>
    </dgm:pt>
    <dgm:pt modelId="{DEC51509-CE28-47C3-A29B-C532A56D0AB6}" type="pres">
      <dgm:prSet presAssocID="{E97C610B-1886-49E4-A5A6-49845BD6FB57}" presName="rootText" presStyleLbl="node2" presStyleIdx="1" presStyleCnt="4" custScaleY="52999" custLinFactNeighborX="20694" custLinFactNeighborY="104">
        <dgm:presLayoutVars>
          <dgm:chPref val="3"/>
        </dgm:presLayoutVars>
      </dgm:prSet>
      <dgm:spPr/>
    </dgm:pt>
    <dgm:pt modelId="{DF5ADBD2-1625-4CE1-94FA-0C13489A5D62}" type="pres">
      <dgm:prSet presAssocID="{E97C610B-1886-49E4-A5A6-49845BD6FB57}" presName="rootConnector" presStyleLbl="node2" presStyleIdx="1" presStyleCnt="4"/>
      <dgm:spPr/>
    </dgm:pt>
    <dgm:pt modelId="{E9BAA93B-5E34-4AF1-8968-1038492860D1}" type="pres">
      <dgm:prSet presAssocID="{E97C610B-1886-49E4-A5A6-49845BD6FB57}" presName="hierChild4" presStyleCnt="0"/>
      <dgm:spPr/>
    </dgm:pt>
    <dgm:pt modelId="{843D080E-922B-432C-9208-9AF4F7F12515}" type="pres">
      <dgm:prSet presAssocID="{453AC761-7806-4D7B-8838-CDCC77D551E7}" presName="Name37" presStyleLbl="parChTrans1D3" presStyleIdx="3" presStyleCnt="8"/>
      <dgm:spPr/>
    </dgm:pt>
    <dgm:pt modelId="{1473A29F-D8B6-431C-9CD9-46B9A42BED57}" type="pres">
      <dgm:prSet presAssocID="{2E1AC7A7-F354-43CB-B0A4-CDA5AEB55BA2}" presName="hierRoot2" presStyleCnt="0">
        <dgm:presLayoutVars>
          <dgm:hierBranch val="init"/>
        </dgm:presLayoutVars>
      </dgm:prSet>
      <dgm:spPr/>
    </dgm:pt>
    <dgm:pt modelId="{F7DA68E0-959B-4666-93AE-A4F8687BD4E9}" type="pres">
      <dgm:prSet presAssocID="{2E1AC7A7-F354-43CB-B0A4-CDA5AEB55BA2}" presName="rootComposite" presStyleCnt="0"/>
      <dgm:spPr/>
    </dgm:pt>
    <dgm:pt modelId="{587F48FF-E669-4E71-98E8-E22F25FE5ABF}" type="pres">
      <dgm:prSet presAssocID="{2E1AC7A7-F354-43CB-B0A4-CDA5AEB55BA2}" presName="rootText" presStyleLbl="node3" presStyleIdx="3" presStyleCnt="8" custScaleY="54506" custLinFactNeighborX="20851">
        <dgm:presLayoutVars>
          <dgm:chPref val="3"/>
        </dgm:presLayoutVars>
      </dgm:prSet>
      <dgm:spPr/>
    </dgm:pt>
    <dgm:pt modelId="{B60FDB9F-96BB-4FD8-8666-B272470E967C}" type="pres">
      <dgm:prSet presAssocID="{2E1AC7A7-F354-43CB-B0A4-CDA5AEB55BA2}" presName="rootConnector" presStyleLbl="node3" presStyleIdx="3" presStyleCnt="8"/>
      <dgm:spPr/>
    </dgm:pt>
    <dgm:pt modelId="{476BABF2-BD8E-4B9F-8D40-2981C83561FA}" type="pres">
      <dgm:prSet presAssocID="{2E1AC7A7-F354-43CB-B0A4-CDA5AEB55BA2}" presName="hierChild4" presStyleCnt="0"/>
      <dgm:spPr/>
    </dgm:pt>
    <dgm:pt modelId="{A582596E-5674-4C6F-9564-52F8F853FEB3}" type="pres">
      <dgm:prSet presAssocID="{ADE2D426-4398-46C4-A7C5-C44B540E34D1}" presName="Name37" presStyleLbl="parChTrans1D4" presStyleIdx="8" presStyleCnt="14"/>
      <dgm:spPr/>
    </dgm:pt>
    <dgm:pt modelId="{56C2F09F-DEAD-414D-A7A8-29B58298244B}" type="pres">
      <dgm:prSet presAssocID="{1B4DF203-5BF9-487F-BD75-EE46073E1C94}" presName="hierRoot2" presStyleCnt="0">
        <dgm:presLayoutVars>
          <dgm:hierBranch val="init"/>
        </dgm:presLayoutVars>
      </dgm:prSet>
      <dgm:spPr/>
    </dgm:pt>
    <dgm:pt modelId="{8B722FB3-B9DF-4D7C-91F2-8161F32B74AE}" type="pres">
      <dgm:prSet presAssocID="{1B4DF203-5BF9-487F-BD75-EE46073E1C94}" presName="rootComposite" presStyleCnt="0"/>
      <dgm:spPr/>
    </dgm:pt>
    <dgm:pt modelId="{202BAB26-5F64-4B6A-BBB3-63DFC5EBFD8A}" type="pres">
      <dgm:prSet presAssocID="{1B4DF203-5BF9-487F-BD75-EE46073E1C94}" presName="rootText" presStyleLbl="node4" presStyleIdx="8" presStyleCnt="14" custScaleX="73073" custScaleY="58366" custLinFactNeighborX="15485">
        <dgm:presLayoutVars>
          <dgm:chPref val="3"/>
        </dgm:presLayoutVars>
      </dgm:prSet>
      <dgm:spPr/>
    </dgm:pt>
    <dgm:pt modelId="{C6D9B6D1-FBE2-49D4-B88E-A8279AFD9C54}" type="pres">
      <dgm:prSet presAssocID="{1B4DF203-5BF9-487F-BD75-EE46073E1C94}" presName="rootConnector" presStyleLbl="node4" presStyleIdx="8" presStyleCnt="14"/>
      <dgm:spPr/>
    </dgm:pt>
    <dgm:pt modelId="{2C642791-F0CF-4217-9EB7-D64EEF372677}" type="pres">
      <dgm:prSet presAssocID="{1B4DF203-5BF9-487F-BD75-EE46073E1C94}" presName="hierChild4" presStyleCnt="0"/>
      <dgm:spPr/>
    </dgm:pt>
    <dgm:pt modelId="{15C2CA25-AB0E-46B3-925F-70BC9926D2BA}" type="pres">
      <dgm:prSet presAssocID="{1B4DF203-5BF9-487F-BD75-EE46073E1C94}" presName="hierChild5" presStyleCnt="0"/>
      <dgm:spPr/>
    </dgm:pt>
    <dgm:pt modelId="{6BF017FA-C796-459F-8121-E5485576DF8C}" type="pres">
      <dgm:prSet presAssocID="{1E56AF43-34A8-4E25-925E-EC81EA9CCF13}" presName="Name37" presStyleLbl="parChTrans1D4" presStyleIdx="9" presStyleCnt="14"/>
      <dgm:spPr/>
    </dgm:pt>
    <dgm:pt modelId="{D3BE4050-7CE3-4CC4-BF1F-88F1B5BE788B}" type="pres">
      <dgm:prSet presAssocID="{51E05FD7-0473-44B4-88DC-9675831F285B}" presName="hierRoot2" presStyleCnt="0">
        <dgm:presLayoutVars>
          <dgm:hierBranch val="init"/>
        </dgm:presLayoutVars>
      </dgm:prSet>
      <dgm:spPr/>
    </dgm:pt>
    <dgm:pt modelId="{CA26FED4-BBA4-42F5-BAFC-757CC727D775}" type="pres">
      <dgm:prSet presAssocID="{51E05FD7-0473-44B4-88DC-9675831F285B}" presName="rootComposite" presStyleCnt="0"/>
      <dgm:spPr/>
    </dgm:pt>
    <dgm:pt modelId="{BA542AD5-52B6-463D-9CAD-19D6E1776B70}" type="pres">
      <dgm:prSet presAssocID="{51E05FD7-0473-44B4-88DC-9675831F285B}" presName="rootText" presStyleLbl="node4" presStyleIdx="9" presStyleCnt="14" custScaleX="70556" custScaleY="65632" custLinFactNeighborX="16106" custLinFactNeighborY="-9905">
        <dgm:presLayoutVars>
          <dgm:chPref val="3"/>
        </dgm:presLayoutVars>
      </dgm:prSet>
      <dgm:spPr/>
    </dgm:pt>
    <dgm:pt modelId="{CFB781D6-DD3E-4D33-9C77-0FDFA07A6172}" type="pres">
      <dgm:prSet presAssocID="{51E05FD7-0473-44B4-88DC-9675831F285B}" presName="rootConnector" presStyleLbl="node4" presStyleIdx="9" presStyleCnt="14"/>
      <dgm:spPr/>
    </dgm:pt>
    <dgm:pt modelId="{F7497815-F1C6-417C-8644-D8C73FC482D3}" type="pres">
      <dgm:prSet presAssocID="{51E05FD7-0473-44B4-88DC-9675831F285B}" presName="hierChild4" presStyleCnt="0"/>
      <dgm:spPr/>
    </dgm:pt>
    <dgm:pt modelId="{F36F51BB-4D3E-4A63-B4D1-67760104D940}" type="pres">
      <dgm:prSet presAssocID="{51E05FD7-0473-44B4-88DC-9675831F285B}" presName="hierChild5" presStyleCnt="0"/>
      <dgm:spPr/>
    </dgm:pt>
    <dgm:pt modelId="{0EA221AD-A0F3-4202-903A-5E1EA80ACB86}" type="pres">
      <dgm:prSet presAssocID="{2CC60156-04FD-4D97-9873-79624BC5B5B6}" presName="Name37" presStyleLbl="parChTrans1D4" presStyleIdx="10" presStyleCnt="14"/>
      <dgm:spPr/>
    </dgm:pt>
    <dgm:pt modelId="{51C4D73F-5928-45C9-94D3-ED0142183758}" type="pres">
      <dgm:prSet presAssocID="{EB230C30-A3AF-448D-9284-F010733992C1}" presName="hierRoot2" presStyleCnt="0">
        <dgm:presLayoutVars>
          <dgm:hierBranch val="init"/>
        </dgm:presLayoutVars>
      </dgm:prSet>
      <dgm:spPr/>
    </dgm:pt>
    <dgm:pt modelId="{5C6B8D5B-A47F-4FAB-B7F3-2BDC72443D1A}" type="pres">
      <dgm:prSet presAssocID="{EB230C30-A3AF-448D-9284-F010733992C1}" presName="rootComposite" presStyleCnt="0"/>
      <dgm:spPr/>
    </dgm:pt>
    <dgm:pt modelId="{16573DD3-CE3D-41E8-BDAB-A75E9F137CF0}" type="pres">
      <dgm:prSet presAssocID="{EB230C30-A3AF-448D-9284-F010733992C1}" presName="rootText" presStyleLbl="node4" presStyleIdx="10" presStyleCnt="14" custScaleX="72214" custScaleY="75697" custLinFactNeighborX="16621" custLinFactNeighborY="-22285">
        <dgm:presLayoutVars>
          <dgm:chPref val="3"/>
        </dgm:presLayoutVars>
      </dgm:prSet>
      <dgm:spPr/>
    </dgm:pt>
    <dgm:pt modelId="{6D445CD8-2B3A-4797-826F-0920F0218F91}" type="pres">
      <dgm:prSet presAssocID="{EB230C30-A3AF-448D-9284-F010733992C1}" presName="rootConnector" presStyleLbl="node4" presStyleIdx="10" presStyleCnt="14"/>
      <dgm:spPr/>
    </dgm:pt>
    <dgm:pt modelId="{C093E815-6049-47FF-AC80-B97C21DA7E68}" type="pres">
      <dgm:prSet presAssocID="{EB230C30-A3AF-448D-9284-F010733992C1}" presName="hierChild4" presStyleCnt="0"/>
      <dgm:spPr/>
    </dgm:pt>
    <dgm:pt modelId="{A101C87B-DB7C-48DB-8066-4715BD90EE5F}" type="pres">
      <dgm:prSet presAssocID="{EB230C30-A3AF-448D-9284-F010733992C1}" presName="hierChild5" presStyleCnt="0"/>
      <dgm:spPr/>
    </dgm:pt>
    <dgm:pt modelId="{7A2193D8-AAB6-413C-9AF8-84026C8A38E4}" type="pres">
      <dgm:prSet presAssocID="{23DB5F57-076A-432E-87EF-9C9264472CDF}" presName="Name37" presStyleLbl="parChTrans1D4" presStyleIdx="11" presStyleCnt="14"/>
      <dgm:spPr/>
    </dgm:pt>
    <dgm:pt modelId="{728BA03B-CBDC-41D5-9307-7C9887C9C87D}" type="pres">
      <dgm:prSet presAssocID="{B498E78D-5015-40AD-ADBB-AD4E3FB928BD}" presName="hierRoot2" presStyleCnt="0">
        <dgm:presLayoutVars>
          <dgm:hierBranch val="init"/>
        </dgm:presLayoutVars>
      </dgm:prSet>
      <dgm:spPr/>
    </dgm:pt>
    <dgm:pt modelId="{237C3529-C029-4F25-8CF8-965D4265ABF7}" type="pres">
      <dgm:prSet presAssocID="{B498E78D-5015-40AD-ADBB-AD4E3FB928BD}" presName="rootComposite" presStyleCnt="0"/>
      <dgm:spPr/>
    </dgm:pt>
    <dgm:pt modelId="{A296BE9E-1227-494F-B14E-3D76D1A664B2}" type="pres">
      <dgm:prSet presAssocID="{B498E78D-5015-40AD-ADBB-AD4E3FB928BD}" presName="rootText" presStyleLbl="node4" presStyleIdx="11" presStyleCnt="14" custScaleX="70463" custScaleY="80490" custLinFactNeighborX="18477" custLinFactNeighborY="-38380">
        <dgm:presLayoutVars>
          <dgm:chPref val="3"/>
        </dgm:presLayoutVars>
      </dgm:prSet>
      <dgm:spPr/>
    </dgm:pt>
    <dgm:pt modelId="{CD27368D-40C2-4C60-BEAB-994BD27F3534}" type="pres">
      <dgm:prSet presAssocID="{B498E78D-5015-40AD-ADBB-AD4E3FB928BD}" presName="rootConnector" presStyleLbl="node4" presStyleIdx="11" presStyleCnt="14"/>
      <dgm:spPr/>
    </dgm:pt>
    <dgm:pt modelId="{BAD050CC-BD06-4F65-A8A4-06970E1944F5}" type="pres">
      <dgm:prSet presAssocID="{B498E78D-5015-40AD-ADBB-AD4E3FB928BD}" presName="hierChild4" presStyleCnt="0"/>
      <dgm:spPr/>
    </dgm:pt>
    <dgm:pt modelId="{7357C9C7-E00F-4114-9C49-1353A85265D3}" type="pres">
      <dgm:prSet presAssocID="{B498E78D-5015-40AD-ADBB-AD4E3FB928BD}" presName="hierChild5" presStyleCnt="0"/>
      <dgm:spPr/>
    </dgm:pt>
    <dgm:pt modelId="{7690DC81-8621-4052-A0D2-B146E06CA1EF}" type="pres">
      <dgm:prSet presAssocID="{2E1AC7A7-F354-43CB-B0A4-CDA5AEB55BA2}" presName="hierChild5" presStyleCnt="0"/>
      <dgm:spPr/>
    </dgm:pt>
    <dgm:pt modelId="{D623C7C5-8D54-4F9A-B25D-02736970E220}" type="pres">
      <dgm:prSet presAssocID="{E97C610B-1886-49E4-A5A6-49845BD6FB57}" presName="hierChild5" presStyleCnt="0"/>
      <dgm:spPr/>
    </dgm:pt>
    <dgm:pt modelId="{407F4EFF-580A-4018-B2B2-F57ED7E39BD7}" type="pres">
      <dgm:prSet presAssocID="{9E7ED507-6494-4401-93DE-6D59678DFA49}" presName="Name37" presStyleLbl="parChTrans1D2" presStyleIdx="2" presStyleCnt="4"/>
      <dgm:spPr/>
    </dgm:pt>
    <dgm:pt modelId="{490926C4-CF73-4E83-8A61-F1CC64CB7B0D}" type="pres">
      <dgm:prSet presAssocID="{5432CDF4-F694-43B6-A56B-67A501C85A5A}" presName="hierRoot2" presStyleCnt="0">
        <dgm:presLayoutVars>
          <dgm:hierBranch val="init"/>
        </dgm:presLayoutVars>
      </dgm:prSet>
      <dgm:spPr/>
    </dgm:pt>
    <dgm:pt modelId="{F647239A-35A5-419E-AACF-57453572CC35}" type="pres">
      <dgm:prSet presAssocID="{5432CDF4-F694-43B6-A56B-67A501C85A5A}" presName="rootComposite" presStyleCnt="0"/>
      <dgm:spPr/>
    </dgm:pt>
    <dgm:pt modelId="{C5317FA2-A468-4625-918B-3C059F6F1D02}" type="pres">
      <dgm:prSet presAssocID="{5432CDF4-F694-43B6-A56B-67A501C85A5A}" presName="rootText" presStyleLbl="node2" presStyleIdx="2" presStyleCnt="4" custScaleX="126285" custScaleY="57398" custLinFactNeighborX="18997" custLinFactNeighborY="104">
        <dgm:presLayoutVars>
          <dgm:chPref val="3"/>
        </dgm:presLayoutVars>
      </dgm:prSet>
      <dgm:spPr/>
    </dgm:pt>
    <dgm:pt modelId="{E7A59FA7-FC0B-439F-A08D-58D98257E71B}" type="pres">
      <dgm:prSet presAssocID="{5432CDF4-F694-43B6-A56B-67A501C85A5A}" presName="rootConnector" presStyleLbl="node2" presStyleIdx="2" presStyleCnt="4"/>
      <dgm:spPr/>
    </dgm:pt>
    <dgm:pt modelId="{68DDA76E-8305-497C-BC6E-19D864A314F7}" type="pres">
      <dgm:prSet presAssocID="{5432CDF4-F694-43B6-A56B-67A501C85A5A}" presName="hierChild4" presStyleCnt="0"/>
      <dgm:spPr/>
    </dgm:pt>
    <dgm:pt modelId="{EE4DBC1B-1FE2-4503-BAE3-4FF6FE643C2E}" type="pres">
      <dgm:prSet presAssocID="{7DB99310-F7C1-44E7-B644-269A634B14C6}" presName="Name37" presStyleLbl="parChTrans1D3" presStyleIdx="4" presStyleCnt="8"/>
      <dgm:spPr/>
    </dgm:pt>
    <dgm:pt modelId="{7F8C49B0-B14C-4626-83EE-D6507E032389}" type="pres">
      <dgm:prSet presAssocID="{F8E8FD0A-C2C2-45FF-9375-639110272B1E}" presName="hierRoot2" presStyleCnt="0">
        <dgm:presLayoutVars>
          <dgm:hierBranch val="init"/>
        </dgm:presLayoutVars>
      </dgm:prSet>
      <dgm:spPr/>
    </dgm:pt>
    <dgm:pt modelId="{0007411B-AB0E-4A06-B221-436931B3ED35}" type="pres">
      <dgm:prSet presAssocID="{F8E8FD0A-C2C2-45FF-9375-639110272B1E}" presName="rootComposite" presStyleCnt="0"/>
      <dgm:spPr/>
    </dgm:pt>
    <dgm:pt modelId="{74091F34-D3BD-49FF-9073-DD798847D91E}" type="pres">
      <dgm:prSet presAssocID="{F8E8FD0A-C2C2-45FF-9375-639110272B1E}" presName="rootText" presStyleLbl="node3" presStyleIdx="4" presStyleCnt="8" custScaleY="52953" custLinFactNeighborX="19005" custLinFactNeighborY="-2476">
        <dgm:presLayoutVars>
          <dgm:chPref val="3"/>
        </dgm:presLayoutVars>
      </dgm:prSet>
      <dgm:spPr/>
    </dgm:pt>
    <dgm:pt modelId="{0294BA96-7D7C-4B78-8D6E-4F36DF14CA4E}" type="pres">
      <dgm:prSet presAssocID="{F8E8FD0A-C2C2-45FF-9375-639110272B1E}" presName="rootConnector" presStyleLbl="node3" presStyleIdx="4" presStyleCnt="8"/>
      <dgm:spPr/>
    </dgm:pt>
    <dgm:pt modelId="{2D633C95-D6E0-4E4C-97D4-AF54E57D0F7A}" type="pres">
      <dgm:prSet presAssocID="{F8E8FD0A-C2C2-45FF-9375-639110272B1E}" presName="hierChild4" presStyleCnt="0"/>
      <dgm:spPr/>
    </dgm:pt>
    <dgm:pt modelId="{212C030A-DE66-4DE3-987A-B7FF074F8E9A}" type="pres">
      <dgm:prSet presAssocID="{CF75DA68-9A8B-4B6E-8C6B-9EC62916A4C2}" presName="Name37" presStyleLbl="parChTrans1D4" presStyleIdx="12" presStyleCnt="14"/>
      <dgm:spPr/>
    </dgm:pt>
    <dgm:pt modelId="{A384C5BB-2C5A-4349-AC9A-ED95B1F97DD6}" type="pres">
      <dgm:prSet presAssocID="{08FB213C-37B9-4E9F-B164-25CB7F57D4AF}" presName="hierRoot2" presStyleCnt="0">
        <dgm:presLayoutVars>
          <dgm:hierBranch val="init"/>
        </dgm:presLayoutVars>
      </dgm:prSet>
      <dgm:spPr/>
    </dgm:pt>
    <dgm:pt modelId="{F67D1423-D5B9-423D-95D9-149978C6E0AF}" type="pres">
      <dgm:prSet presAssocID="{08FB213C-37B9-4E9F-B164-25CB7F57D4AF}" presName="rootComposite" presStyleCnt="0"/>
      <dgm:spPr/>
    </dgm:pt>
    <dgm:pt modelId="{D6C13D19-10F9-4F25-9E01-527CF11599E8}" type="pres">
      <dgm:prSet presAssocID="{08FB213C-37B9-4E9F-B164-25CB7F57D4AF}" presName="rootText" presStyleLbl="node4" presStyleIdx="12" presStyleCnt="14" custScaleY="56048" custLinFactNeighborX="12855" custLinFactNeighborY="-6640">
        <dgm:presLayoutVars>
          <dgm:chPref val="3"/>
        </dgm:presLayoutVars>
      </dgm:prSet>
      <dgm:spPr/>
    </dgm:pt>
    <dgm:pt modelId="{8325042B-CE29-413C-8B8E-C21A0286064D}" type="pres">
      <dgm:prSet presAssocID="{08FB213C-37B9-4E9F-B164-25CB7F57D4AF}" presName="rootConnector" presStyleLbl="node4" presStyleIdx="12" presStyleCnt="14"/>
      <dgm:spPr/>
    </dgm:pt>
    <dgm:pt modelId="{0656A383-866F-4466-AAD1-CBDF12298DB6}" type="pres">
      <dgm:prSet presAssocID="{08FB213C-37B9-4E9F-B164-25CB7F57D4AF}" presName="hierChild4" presStyleCnt="0"/>
      <dgm:spPr/>
    </dgm:pt>
    <dgm:pt modelId="{08C65B00-C95F-4D25-A11E-210047DC5B68}" type="pres">
      <dgm:prSet presAssocID="{08FB213C-37B9-4E9F-B164-25CB7F57D4AF}" presName="hierChild5" presStyleCnt="0"/>
      <dgm:spPr/>
    </dgm:pt>
    <dgm:pt modelId="{4EF7B184-57F6-40F4-8CC5-0D178C7918B8}" type="pres">
      <dgm:prSet presAssocID="{AC646431-8E88-4C8C-8498-FF7BBE3A5C50}" presName="Name37" presStyleLbl="parChTrans1D4" presStyleIdx="13" presStyleCnt="14"/>
      <dgm:spPr/>
    </dgm:pt>
    <dgm:pt modelId="{DE6038F5-6390-4F90-8F9A-BB59687273FB}" type="pres">
      <dgm:prSet presAssocID="{9F05FD2F-438C-4F45-A350-049B80F54AA0}" presName="hierRoot2" presStyleCnt="0">
        <dgm:presLayoutVars>
          <dgm:hierBranch val="init"/>
        </dgm:presLayoutVars>
      </dgm:prSet>
      <dgm:spPr/>
    </dgm:pt>
    <dgm:pt modelId="{D7F72B11-8EBF-4EBB-B671-28A6F770DB49}" type="pres">
      <dgm:prSet presAssocID="{9F05FD2F-438C-4F45-A350-049B80F54AA0}" presName="rootComposite" presStyleCnt="0"/>
      <dgm:spPr/>
    </dgm:pt>
    <dgm:pt modelId="{16C3D56E-D9E6-4B9C-9CF5-9354FD05C68C}" type="pres">
      <dgm:prSet presAssocID="{9F05FD2F-438C-4F45-A350-049B80F54AA0}" presName="rootText" presStyleLbl="node4" presStyleIdx="13" presStyleCnt="14" custScaleY="49719" custLinFactNeighborX="13473" custLinFactNeighborY="-23524">
        <dgm:presLayoutVars>
          <dgm:chPref val="3"/>
        </dgm:presLayoutVars>
      </dgm:prSet>
      <dgm:spPr/>
    </dgm:pt>
    <dgm:pt modelId="{70053A5C-E444-4103-865C-ACDD7345E45E}" type="pres">
      <dgm:prSet presAssocID="{9F05FD2F-438C-4F45-A350-049B80F54AA0}" presName="rootConnector" presStyleLbl="node4" presStyleIdx="13" presStyleCnt="14"/>
      <dgm:spPr/>
    </dgm:pt>
    <dgm:pt modelId="{D8A0AFA8-AB74-4F9C-B86A-4DE7E99B1B08}" type="pres">
      <dgm:prSet presAssocID="{9F05FD2F-438C-4F45-A350-049B80F54AA0}" presName="hierChild4" presStyleCnt="0"/>
      <dgm:spPr/>
    </dgm:pt>
    <dgm:pt modelId="{4A0338FE-B42B-48A8-9700-6CC0D993A041}" type="pres">
      <dgm:prSet presAssocID="{9F05FD2F-438C-4F45-A350-049B80F54AA0}" presName="hierChild5" presStyleCnt="0"/>
      <dgm:spPr/>
    </dgm:pt>
    <dgm:pt modelId="{9FD99002-C728-462D-B649-0ECD15FA7C16}" type="pres">
      <dgm:prSet presAssocID="{F8E8FD0A-C2C2-45FF-9375-639110272B1E}" presName="hierChild5" presStyleCnt="0"/>
      <dgm:spPr/>
    </dgm:pt>
    <dgm:pt modelId="{17C27AE3-2717-42BB-B87C-61F330F8F925}" type="pres">
      <dgm:prSet presAssocID="{5432CDF4-F694-43B6-A56B-67A501C85A5A}" presName="hierChild5" presStyleCnt="0"/>
      <dgm:spPr/>
    </dgm:pt>
    <dgm:pt modelId="{32635309-E353-4A83-A59A-7198BA5EDA22}" type="pres">
      <dgm:prSet presAssocID="{17D9DE1A-369D-48F8-AAE9-F721243E0132}" presName="Name37" presStyleLbl="parChTrans1D2" presStyleIdx="3" presStyleCnt="4"/>
      <dgm:spPr/>
    </dgm:pt>
    <dgm:pt modelId="{B85ED357-45CC-4FB5-830B-CB816226B998}" type="pres">
      <dgm:prSet presAssocID="{F3BF44F6-9EDB-4177-9690-376E1A319B76}" presName="hierRoot2" presStyleCnt="0">
        <dgm:presLayoutVars>
          <dgm:hierBranch val="init"/>
        </dgm:presLayoutVars>
      </dgm:prSet>
      <dgm:spPr/>
    </dgm:pt>
    <dgm:pt modelId="{21F60F55-1529-41F9-9709-E974922C7ACF}" type="pres">
      <dgm:prSet presAssocID="{F3BF44F6-9EDB-4177-9690-376E1A319B76}" presName="rootComposite" presStyleCnt="0"/>
      <dgm:spPr/>
    </dgm:pt>
    <dgm:pt modelId="{9507B85C-C099-4391-B45C-1D2591BFA1FD}" type="pres">
      <dgm:prSet presAssocID="{F3BF44F6-9EDB-4177-9690-376E1A319B76}" presName="rootText" presStyleLbl="node2" presStyleIdx="3" presStyleCnt="4" custScaleY="54361" custLinFactNeighborX="20415">
        <dgm:presLayoutVars>
          <dgm:chPref val="3"/>
        </dgm:presLayoutVars>
      </dgm:prSet>
      <dgm:spPr/>
    </dgm:pt>
    <dgm:pt modelId="{04965B8D-B601-4556-8E30-D6E87325E046}" type="pres">
      <dgm:prSet presAssocID="{F3BF44F6-9EDB-4177-9690-376E1A319B76}" presName="rootConnector" presStyleLbl="node2" presStyleIdx="3" presStyleCnt="4"/>
      <dgm:spPr/>
    </dgm:pt>
    <dgm:pt modelId="{970D6F8E-955F-4092-A07A-EAEFE882B1D7}" type="pres">
      <dgm:prSet presAssocID="{F3BF44F6-9EDB-4177-9690-376E1A319B76}" presName="hierChild4" presStyleCnt="0"/>
      <dgm:spPr/>
    </dgm:pt>
    <dgm:pt modelId="{90A9A2BA-551F-4113-A862-623FF7DB1327}" type="pres">
      <dgm:prSet presAssocID="{1079ADE0-F19A-4C2A-8F28-E8C190E7397F}" presName="Name37" presStyleLbl="parChTrans1D3" presStyleIdx="5" presStyleCnt="8"/>
      <dgm:spPr/>
    </dgm:pt>
    <dgm:pt modelId="{09AC92E1-E255-4D71-8936-81CA7EBE67CB}" type="pres">
      <dgm:prSet presAssocID="{D49AF5B8-E776-4A72-B806-D97E2EA95F0A}" presName="hierRoot2" presStyleCnt="0">
        <dgm:presLayoutVars>
          <dgm:hierBranch val="init"/>
        </dgm:presLayoutVars>
      </dgm:prSet>
      <dgm:spPr/>
    </dgm:pt>
    <dgm:pt modelId="{E6AECF8F-7E5D-4DCF-90AD-EF77A267D1E0}" type="pres">
      <dgm:prSet presAssocID="{D49AF5B8-E776-4A72-B806-D97E2EA95F0A}" presName="rootComposite" presStyleCnt="0"/>
      <dgm:spPr/>
    </dgm:pt>
    <dgm:pt modelId="{DD514BB5-310A-411F-B66A-329180523314}" type="pres">
      <dgm:prSet presAssocID="{D49AF5B8-E776-4A72-B806-D97E2EA95F0A}" presName="rootText" presStyleLbl="node3" presStyleIdx="5" presStyleCnt="8" custScaleX="104540" custScaleY="67895" custLinFactNeighborX="62407" custLinFactNeighborY="-7429">
        <dgm:presLayoutVars>
          <dgm:chPref val="3"/>
        </dgm:presLayoutVars>
      </dgm:prSet>
      <dgm:spPr/>
    </dgm:pt>
    <dgm:pt modelId="{37C38BF3-E536-4DD4-8D87-A8A98E099350}" type="pres">
      <dgm:prSet presAssocID="{D49AF5B8-E776-4A72-B806-D97E2EA95F0A}" presName="rootConnector" presStyleLbl="node3" presStyleIdx="5" presStyleCnt="8"/>
      <dgm:spPr/>
    </dgm:pt>
    <dgm:pt modelId="{8466CFC7-460D-4C6A-B1F4-41378B58FE34}" type="pres">
      <dgm:prSet presAssocID="{D49AF5B8-E776-4A72-B806-D97E2EA95F0A}" presName="hierChild4" presStyleCnt="0"/>
      <dgm:spPr/>
    </dgm:pt>
    <dgm:pt modelId="{1B2F8E92-E50F-4478-AD56-C25946140549}" type="pres">
      <dgm:prSet presAssocID="{D49AF5B8-E776-4A72-B806-D97E2EA95F0A}" presName="hierChild5" presStyleCnt="0"/>
      <dgm:spPr/>
    </dgm:pt>
    <dgm:pt modelId="{832EA3DF-4622-4AFF-BD49-67E748E5CD8A}" type="pres">
      <dgm:prSet presAssocID="{EBBD10D7-7498-4477-83DF-F7DF0595B6F0}" presName="Name37" presStyleLbl="parChTrans1D3" presStyleIdx="6" presStyleCnt="8"/>
      <dgm:spPr/>
    </dgm:pt>
    <dgm:pt modelId="{4C78718D-41D5-4114-8940-EDACC59E5AFC}" type="pres">
      <dgm:prSet presAssocID="{1C362932-1A8B-416A-A6ED-0D81A8C8882F}" presName="hierRoot2" presStyleCnt="0">
        <dgm:presLayoutVars>
          <dgm:hierBranch val="init"/>
        </dgm:presLayoutVars>
      </dgm:prSet>
      <dgm:spPr/>
    </dgm:pt>
    <dgm:pt modelId="{F84F862D-2D54-45D6-BE6C-A0BC814DA2CE}" type="pres">
      <dgm:prSet presAssocID="{1C362932-1A8B-416A-A6ED-0D81A8C8882F}" presName="rootComposite" presStyleCnt="0"/>
      <dgm:spPr/>
    </dgm:pt>
    <dgm:pt modelId="{72311287-76AC-4447-89EB-7C9AA769E4A6}" type="pres">
      <dgm:prSet presAssocID="{1C362932-1A8B-416A-A6ED-0D81A8C8882F}" presName="rootText" presStyleLbl="node3" presStyleIdx="6" presStyleCnt="8" custScaleX="105934" custScaleY="83340" custLinFactNeighborX="62407" custLinFactNeighborY="-26000">
        <dgm:presLayoutVars>
          <dgm:chPref val="3"/>
        </dgm:presLayoutVars>
      </dgm:prSet>
      <dgm:spPr/>
    </dgm:pt>
    <dgm:pt modelId="{E3805A10-3838-4C56-9C69-A01DDCF53192}" type="pres">
      <dgm:prSet presAssocID="{1C362932-1A8B-416A-A6ED-0D81A8C8882F}" presName="rootConnector" presStyleLbl="node3" presStyleIdx="6" presStyleCnt="8"/>
      <dgm:spPr/>
    </dgm:pt>
    <dgm:pt modelId="{B1DBBFBB-BF01-4B49-BCDD-3B7E900D2FD4}" type="pres">
      <dgm:prSet presAssocID="{1C362932-1A8B-416A-A6ED-0D81A8C8882F}" presName="hierChild4" presStyleCnt="0"/>
      <dgm:spPr/>
    </dgm:pt>
    <dgm:pt modelId="{59DE64BC-6AB0-4F1B-BA78-71B377A351F9}" type="pres">
      <dgm:prSet presAssocID="{1C362932-1A8B-416A-A6ED-0D81A8C8882F}" presName="hierChild5" presStyleCnt="0"/>
      <dgm:spPr/>
    </dgm:pt>
    <dgm:pt modelId="{9684137E-5495-4543-AC1A-907E9D6052DD}" type="pres">
      <dgm:prSet presAssocID="{62635DAE-6F98-4350-8A6C-CD9473BEEB8F}" presName="Name37" presStyleLbl="parChTrans1D3" presStyleIdx="7" presStyleCnt="8"/>
      <dgm:spPr/>
    </dgm:pt>
    <dgm:pt modelId="{DCCD0C72-A343-4E3D-9753-A6A144D2D6F0}" type="pres">
      <dgm:prSet presAssocID="{2537F903-D54C-4DE7-B4D3-D49BA4EA5CF7}" presName="hierRoot2" presStyleCnt="0">
        <dgm:presLayoutVars>
          <dgm:hierBranch val="init"/>
        </dgm:presLayoutVars>
      </dgm:prSet>
      <dgm:spPr/>
    </dgm:pt>
    <dgm:pt modelId="{E89B18D7-8027-4C61-A28E-D18C050AB9A6}" type="pres">
      <dgm:prSet presAssocID="{2537F903-D54C-4DE7-B4D3-D49BA4EA5CF7}" presName="rootComposite" presStyleCnt="0"/>
      <dgm:spPr/>
    </dgm:pt>
    <dgm:pt modelId="{A1626943-FC28-446A-890F-D8BE4703D93F}" type="pres">
      <dgm:prSet presAssocID="{2537F903-D54C-4DE7-B4D3-D49BA4EA5CF7}" presName="rootText" presStyleLbl="node3" presStyleIdx="7" presStyleCnt="8" custScaleX="107172" custLinFactNeighborX="62407" custLinFactNeighborY="-53238">
        <dgm:presLayoutVars>
          <dgm:chPref val="3"/>
        </dgm:presLayoutVars>
      </dgm:prSet>
      <dgm:spPr/>
    </dgm:pt>
    <dgm:pt modelId="{A4589C12-1AB6-42E0-B851-B0C127EAE5CB}" type="pres">
      <dgm:prSet presAssocID="{2537F903-D54C-4DE7-B4D3-D49BA4EA5CF7}" presName="rootConnector" presStyleLbl="node3" presStyleIdx="7" presStyleCnt="8"/>
      <dgm:spPr/>
    </dgm:pt>
    <dgm:pt modelId="{8B369C47-C0DD-40F1-952D-65AEA0ED7031}" type="pres">
      <dgm:prSet presAssocID="{2537F903-D54C-4DE7-B4D3-D49BA4EA5CF7}" presName="hierChild4" presStyleCnt="0"/>
      <dgm:spPr/>
    </dgm:pt>
    <dgm:pt modelId="{29828502-64AB-4371-8779-99584734981B}" type="pres">
      <dgm:prSet presAssocID="{2537F903-D54C-4DE7-B4D3-D49BA4EA5CF7}" presName="hierChild5" presStyleCnt="0"/>
      <dgm:spPr/>
    </dgm:pt>
    <dgm:pt modelId="{063E4F46-3CAD-451B-BC43-B00C52CFF9DE}" type="pres">
      <dgm:prSet presAssocID="{F3BF44F6-9EDB-4177-9690-376E1A319B76}" presName="hierChild5" presStyleCnt="0"/>
      <dgm:spPr/>
    </dgm:pt>
    <dgm:pt modelId="{B885EE1C-C4BC-4F67-836C-75706645635D}" type="pres">
      <dgm:prSet presAssocID="{46CC1AC0-C9DA-4368-B916-5429510F148E}" presName="hierChild3" presStyleCnt="0"/>
      <dgm:spPr/>
    </dgm:pt>
  </dgm:ptLst>
  <dgm:cxnLst>
    <dgm:cxn modelId="{1E8AE602-470A-4749-80DE-9F4739B7FE95}" type="presOf" srcId="{D49AF5B8-E776-4A72-B806-D97E2EA95F0A}" destId="{DD514BB5-310A-411F-B66A-329180523314}" srcOrd="0" destOrd="0" presId="urn:microsoft.com/office/officeart/2005/8/layout/orgChart1"/>
    <dgm:cxn modelId="{EEA50F06-2458-4885-BBCB-DB21CB4BFF9F}" type="presOf" srcId="{C5F594B6-A32C-4D35-99DC-4B0FB028916B}" destId="{DFD7B5F5-CEC3-4A70-A542-3685ECF2999D}" srcOrd="1" destOrd="0" presId="urn:microsoft.com/office/officeart/2005/8/layout/orgChart1"/>
    <dgm:cxn modelId="{4449B30A-2B44-4D1D-8117-5CFABF6B3B86}" type="presOf" srcId="{46CC1AC0-C9DA-4368-B916-5429510F148E}" destId="{531941FE-7664-4F01-98AB-08DD2899F11B}" srcOrd="1" destOrd="0" presId="urn:microsoft.com/office/officeart/2005/8/layout/orgChart1"/>
    <dgm:cxn modelId="{55376A0C-E093-4367-9446-D93DE073F533}" type="presOf" srcId="{99262932-343C-4EC1-A873-E953FDFF6FFE}" destId="{4A101BAD-0783-4B28-A2B4-E9273B9295BE}" srcOrd="0" destOrd="0" presId="urn:microsoft.com/office/officeart/2005/8/layout/orgChart1"/>
    <dgm:cxn modelId="{28E0A20C-0CFB-40C2-83E6-52D921103159}" type="presOf" srcId="{46CC1AC0-C9DA-4368-B916-5429510F148E}" destId="{A80E4F36-55B9-428F-8CA9-FC7B77BDD0BB}" srcOrd="0" destOrd="0" presId="urn:microsoft.com/office/officeart/2005/8/layout/orgChart1"/>
    <dgm:cxn modelId="{3A9BC30D-52DF-4137-88F7-2E2498658FF4}" type="presOf" srcId="{708FAEA8-6EAF-4359-8225-078C14FC7F33}" destId="{8B8F2DB8-801C-43FF-80C9-F9B1A19EA8D4}" srcOrd="0" destOrd="0" presId="urn:microsoft.com/office/officeart/2005/8/layout/orgChart1"/>
    <dgm:cxn modelId="{87DA7C0F-F97E-4534-8688-3679D945842E}" type="presOf" srcId="{1079ADE0-F19A-4C2A-8F28-E8C190E7397F}" destId="{90A9A2BA-551F-4113-A862-623FF7DB1327}" srcOrd="0" destOrd="0" presId="urn:microsoft.com/office/officeart/2005/8/layout/orgChart1"/>
    <dgm:cxn modelId="{2C0A8C0F-6AC1-44A0-ACBB-F23D8424A1D6}" type="presOf" srcId="{2537F903-D54C-4DE7-B4D3-D49BA4EA5CF7}" destId="{A4589C12-1AB6-42E0-B851-B0C127EAE5CB}" srcOrd="1" destOrd="0" presId="urn:microsoft.com/office/officeart/2005/8/layout/orgChart1"/>
    <dgm:cxn modelId="{F70C7416-6345-4AC5-A50C-32CBC4AD2FA9}" srcId="{46CC1AC0-C9DA-4368-B916-5429510F148E}" destId="{F3BF44F6-9EDB-4177-9690-376E1A319B76}" srcOrd="3" destOrd="0" parTransId="{17D9DE1A-369D-48F8-AAE9-F721243E0132}" sibTransId="{45A83E34-02A2-41EA-9E44-10856BBC90D1}"/>
    <dgm:cxn modelId="{9195B716-3B9A-4BCD-8707-47915A2B09C9}" type="presOf" srcId="{E3D41590-FCD0-4F41-9531-EC1B240992DE}" destId="{E8943EE1-699E-457E-B6B2-E84E62ABEC82}" srcOrd="0" destOrd="0" presId="urn:microsoft.com/office/officeart/2005/8/layout/orgChart1"/>
    <dgm:cxn modelId="{F11D6B19-0878-4CF6-8EA0-BA07DE52C806}" srcId="{2E1AC7A7-F354-43CB-B0A4-CDA5AEB55BA2}" destId="{1B4DF203-5BF9-487F-BD75-EE46073E1C94}" srcOrd="0" destOrd="0" parTransId="{ADE2D426-4398-46C4-A7C5-C44B540E34D1}" sibTransId="{CD0C9EE5-6995-44FA-9956-5592C2AF31A6}"/>
    <dgm:cxn modelId="{720A8C19-1156-4EDA-939A-2C1E9F35FB4E}" type="presOf" srcId="{CF75DA68-9A8B-4B6E-8C6B-9EC62916A4C2}" destId="{212C030A-DE66-4DE3-987A-B7FF074F8E9A}" srcOrd="0" destOrd="0" presId="urn:microsoft.com/office/officeart/2005/8/layout/orgChart1"/>
    <dgm:cxn modelId="{9B8F6F1A-F1DA-4924-9FD9-1C48C1825FA2}" srcId="{9A70058F-05A5-4038-BD13-DD0EB453447B}" destId="{CA4CCFE8-7C95-4C4C-9CEC-D21E4A65EBE3}" srcOrd="1" destOrd="0" parTransId="{FA6ECDC5-126F-44D1-A315-D8C0F1893E09}" sibTransId="{D3C5396F-F3E8-4D3A-9A80-AD004B5239D1}"/>
    <dgm:cxn modelId="{1F97491C-6CBA-4330-98C3-54D11F752AD3}" type="presOf" srcId="{2CC60156-04FD-4D97-9873-79624BC5B5B6}" destId="{0EA221AD-A0F3-4202-903A-5E1EA80ACB86}" srcOrd="0" destOrd="0" presId="urn:microsoft.com/office/officeart/2005/8/layout/orgChart1"/>
    <dgm:cxn modelId="{838BA21C-EB7E-48AB-B342-D982B87C33CE}" type="presOf" srcId="{08FB213C-37B9-4E9F-B164-25CB7F57D4AF}" destId="{8325042B-CE29-413C-8B8E-C21A0286064D}" srcOrd="1" destOrd="0" presId="urn:microsoft.com/office/officeart/2005/8/layout/orgChart1"/>
    <dgm:cxn modelId="{E1391C1D-0075-4991-8BD5-03F683F9B59A}" type="presOf" srcId="{1B4DF203-5BF9-487F-BD75-EE46073E1C94}" destId="{202BAB26-5F64-4B6A-BBB3-63DFC5EBFD8A}" srcOrd="0" destOrd="0" presId="urn:microsoft.com/office/officeart/2005/8/layout/orgChart1"/>
    <dgm:cxn modelId="{D7A0951E-E7D5-4923-A95C-9BE875AE8814}" srcId="{2E1AC7A7-F354-43CB-B0A4-CDA5AEB55BA2}" destId="{51E05FD7-0473-44B4-88DC-9675831F285B}" srcOrd="1" destOrd="0" parTransId="{1E56AF43-34A8-4E25-925E-EC81EA9CCF13}" sibTransId="{CC3DA2DB-8308-427D-87DF-4FD358F4C044}"/>
    <dgm:cxn modelId="{D79D311F-8ECB-4697-B099-A106B6A0A61B}" srcId="{CA4CCFE8-7C95-4C4C-9CEC-D21E4A65EBE3}" destId="{0641786C-6A73-471A-8F2F-EA07E3E2C577}" srcOrd="0" destOrd="0" parTransId="{71BF425C-21CC-4954-BFB0-0CFEEED6B327}" sibTransId="{9CB02723-3D4D-4628-8E8A-EBD0B7DDB86F}"/>
    <dgm:cxn modelId="{3CC9D920-AC00-436B-A196-629F04F17F16}" type="presOf" srcId="{1268279B-495E-4403-BC9B-70B45D432E6B}" destId="{4EC3B619-B8AC-4ECB-BFE0-080408A1B224}" srcOrd="1" destOrd="0" presId="urn:microsoft.com/office/officeart/2005/8/layout/orgChart1"/>
    <dgm:cxn modelId="{8859B524-149C-4FDA-959C-4C48EC3E0E76}" type="presOf" srcId="{F5AD2BA1-28C4-4647-BE8B-A2036D78239F}" destId="{33D2D9BA-63E4-475B-823B-4FE3129C5572}" srcOrd="1" destOrd="0" presId="urn:microsoft.com/office/officeart/2005/8/layout/orgChart1"/>
    <dgm:cxn modelId="{D26D6F25-92FE-4A19-AF59-7CC1EA458168}" type="presOf" srcId="{ADE2D426-4398-46C4-A7C5-C44B540E34D1}" destId="{A582596E-5674-4C6F-9564-52F8F853FEB3}" srcOrd="0" destOrd="0" presId="urn:microsoft.com/office/officeart/2005/8/layout/orgChart1"/>
    <dgm:cxn modelId="{843CAA28-CA87-430E-926C-2BD4CA57B821}" type="presOf" srcId="{34F26E75-93D1-4354-8B48-D79966951C3D}" destId="{50EA5BA0-8942-4EAB-950F-AE8F3DFF2414}" srcOrd="1" destOrd="0" presId="urn:microsoft.com/office/officeart/2005/8/layout/orgChart1"/>
    <dgm:cxn modelId="{185FC428-5343-4B75-A471-5497B919FDF6}" srcId="{F8E8FD0A-C2C2-45FF-9375-639110272B1E}" destId="{08FB213C-37B9-4E9F-B164-25CB7F57D4AF}" srcOrd="0" destOrd="0" parTransId="{CF75DA68-9A8B-4B6E-8C6B-9EC62916A4C2}" sibTransId="{0E19F256-3FAA-4364-9524-3BB041803B59}"/>
    <dgm:cxn modelId="{C062872E-2DAB-4F2C-91DF-FFA2ACEBED5D}" type="presOf" srcId="{1E56AF43-34A8-4E25-925E-EC81EA9CCF13}" destId="{6BF017FA-C796-459F-8121-E5485576DF8C}" srcOrd="0" destOrd="0" presId="urn:microsoft.com/office/officeart/2005/8/layout/orgChart1"/>
    <dgm:cxn modelId="{AE362D35-934D-4A20-9DB9-F446DFEC620B}" srcId="{C180FA36-C9AE-40DB-9306-10D061EFF346}" destId="{E3D41590-FCD0-4F41-9531-EC1B240992DE}" srcOrd="0" destOrd="0" parTransId="{B000F35F-EB17-46B2-84FA-C440D00225ED}" sibTransId="{0E2F08C5-5AB6-4529-AE21-FEC9062521E6}"/>
    <dgm:cxn modelId="{6DFD5235-7BF3-4E12-8689-2305EF192B3C}" type="presOf" srcId="{1C362932-1A8B-416A-A6ED-0D81A8C8882F}" destId="{E3805A10-3838-4C56-9C69-A01DDCF53192}" srcOrd="1" destOrd="0" presId="urn:microsoft.com/office/officeart/2005/8/layout/orgChart1"/>
    <dgm:cxn modelId="{E6B89A38-E04B-435A-B01E-0891B854846A}" type="presOf" srcId="{9A70058F-05A5-4038-BD13-DD0EB453447B}" destId="{24277D73-AE6A-4A3F-9A64-56B409830AD7}" srcOrd="1" destOrd="0" presId="urn:microsoft.com/office/officeart/2005/8/layout/orgChart1"/>
    <dgm:cxn modelId="{466D4B3F-A656-418B-9CB1-AD87EB274F90}" type="presOf" srcId="{EB856890-8373-4A3B-BC15-C43E619DCD99}" destId="{742A22D1-156C-47A3-8314-4E054AFC6B9F}" srcOrd="0" destOrd="0" presId="urn:microsoft.com/office/officeart/2005/8/layout/orgChart1"/>
    <dgm:cxn modelId="{A40DC93F-20FD-4791-84B8-54F0FCF0BE3D}" type="presOf" srcId="{FA6ECDC5-126F-44D1-A315-D8C0F1893E09}" destId="{C649C4A9-6665-4EDD-8C46-63713ACB294B}" srcOrd="0" destOrd="0" presId="urn:microsoft.com/office/officeart/2005/8/layout/orgChart1"/>
    <dgm:cxn modelId="{6DC1ED3F-C34A-4514-A545-78FADD5C22B4}" srcId="{2E1AC7A7-F354-43CB-B0A4-CDA5AEB55BA2}" destId="{B498E78D-5015-40AD-ADBB-AD4E3FB928BD}" srcOrd="3" destOrd="0" parTransId="{23DB5F57-076A-432E-87EF-9C9264472CDF}" sibTransId="{A179355E-7467-4349-A61E-6667EF00D1AC}"/>
    <dgm:cxn modelId="{CBD93640-987C-4D26-A8CE-7D39562DA8B0}" type="presOf" srcId="{1B4DF203-5BF9-487F-BD75-EE46073E1C94}" destId="{C6D9B6D1-FBE2-49D4-B88E-A8279AFD9C54}" srcOrd="1" destOrd="0" presId="urn:microsoft.com/office/officeart/2005/8/layout/orgChart1"/>
    <dgm:cxn modelId="{CA19725F-1456-4EB9-BD57-3D431A3BA507}" type="presOf" srcId="{D49AF5B8-E776-4A72-B806-D97E2EA95F0A}" destId="{37C38BF3-E536-4DD4-8D87-A8A98E099350}" srcOrd="1" destOrd="0" presId="urn:microsoft.com/office/officeart/2005/8/layout/orgChart1"/>
    <dgm:cxn modelId="{99FD8A60-3426-4EBC-9486-13F5C152308F}" type="presOf" srcId="{B6A9CAB4-6401-45FD-A3EB-31F00F7440FA}" destId="{A2130311-E188-401D-B078-A45D3364BDE5}" srcOrd="1" destOrd="0" presId="urn:microsoft.com/office/officeart/2005/8/layout/orgChart1"/>
    <dgm:cxn modelId="{3B5A7762-7DCD-4D75-BC22-1AAE28F3EECE}" type="presOf" srcId="{CA4CCFE8-7C95-4C4C-9CEC-D21E4A65EBE3}" destId="{35C4CDA7-DBF9-4A30-8162-42E42CCFD5F5}" srcOrd="0" destOrd="0" presId="urn:microsoft.com/office/officeart/2005/8/layout/orgChart1"/>
    <dgm:cxn modelId="{5B3B1563-8CFC-4EAD-A01F-BD48DE35DB09}" type="presOf" srcId="{DA617868-DB58-4052-88C4-F31460EE3B9D}" destId="{6E5C34AC-148E-45D2-B98C-2746DA8491BE}" srcOrd="0" destOrd="0" presId="urn:microsoft.com/office/officeart/2005/8/layout/orgChart1"/>
    <dgm:cxn modelId="{262AD543-B0A3-4586-9EF4-44A6F1D24B01}" type="presOf" srcId="{9E7ED507-6494-4401-93DE-6D59678DFA49}" destId="{407F4EFF-580A-4018-B2B2-F57ED7E39BD7}" srcOrd="0" destOrd="0" presId="urn:microsoft.com/office/officeart/2005/8/layout/orgChart1"/>
    <dgm:cxn modelId="{BC70816A-8951-4C29-ABC1-4766813019BB}" srcId="{CA4CCFE8-7C95-4C4C-9CEC-D21E4A65EBE3}" destId="{1268279B-495E-4403-BC9B-70B45D432E6B}" srcOrd="2" destOrd="0" parTransId="{B588A30B-3022-4997-8B4B-F5F1760DCCE6}" sibTransId="{54C1F998-C53C-4851-82FD-06E0F867646D}"/>
    <dgm:cxn modelId="{93CF0D6B-B015-4FEA-AD8C-577E18D70255}" type="presOf" srcId="{28451572-19A8-44B0-BC0F-D2618115FE85}" destId="{B4D39390-82A2-4E7B-945D-49147D906AA9}" srcOrd="0" destOrd="0" presId="urn:microsoft.com/office/officeart/2005/8/layout/orgChart1"/>
    <dgm:cxn modelId="{D399BA4D-A736-451B-9377-D44FD6F3EE64}" type="presOf" srcId="{AC646431-8E88-4C8C-8498-FF7BBE3A5C50}" destId="{4EF7B184-57F6-40F4-8CC5-0D178C7918B8}" srcOrd="0" destOrd="0" presId="urn:microsoft.com/office/officeart/2005/8/layout/orgChart1"/>
    <dgm:cxn modelId="{8040E04D-523A-4E10-BC7D-7265979F9B23}" type="presOf" srcId="{E97C610B-1886-49E4-A5A6-49845BD6FB57}" destId="{DF5ADBD2-1625-4CE1-94FA-0C13489A5D62}" srcOrd="1" destOrd="0" presId="urn:microsoft.com/office/officeart/2005/8/layout/orgChart1"/>
    <dgm:cxn modelId="{B1568D4E-EA35-4735-BD60-3CF422C0D79B}" type="presOf" srcId="{E3D41590-FCD0-4F41-9531-EC1B240992DE}" destId="{6E19D6D1-958E-4ACC-9DE6-97386214F98C}" srcOrd="1" destOrd="0" presId="urn:microsoft.com/office/officeart/2005/8/layout/orgChart1"/>
    <dgm:cxn modelId="{3412ED4E-40E2-456B-A370-CDDC409E749B}" type="presOf" srcId="{71BF425C-21CC-4954-BFB0-0CFEEED6B327}" destId="{D6087AA5-B396-42C8-8C49-24F9330164F9}" srcOrd="0" destOrd="0" presId="urn:microsoft.com/office/officeart/2005/8/layout/orgChart1"/>
    <dgm:cxn modelId="{884F3C70-6029-487A-8920-B5257BFFD934}" type="presOf" srcId="{F3BF44F6-9EDB-4177-9690-376E1A319B76}" destId="{04965B8D-B601-4556-8E30-D6E87325E046}" srcOrd="1" destOrd="0" presId="urn:microsoft.com/office/officeart/2005/8/layout/orgChart1"/>
    <dgm:cxn modelId="{7E28E750-157B-43CD-8478-25BBECB52379}" srcId="{9A70058F-05A5-4038-BD13-DD0EB453447B}" destId="{B6A9CAB4-6401-45FD-A3EB-31F00F7440FA}" srcOrd="0" destOrd="0" parTransId="{99262932-343C-4EC1-A873-E953FDFF6FFE}" sibTransId="{25710EBF-11CE-4519-B73D-74DDDF260C9C}"/>
    <dgm:cxn modelId="{B6CB2A71-52A6-4690-96B8-035FAF2317AD}" type="presOf" srcId="{08FB213C-37B9-4E9F-B164-25CB7F57D4AF}" destId="{D6C13D19-10F9-4F25-9E01-527CF11599E8}" srcOrd="0" destOrd="0" presId="urn:microsoft.com/office/officeart/2005/8/layout/orgChart1"/>
    <dgm:cxn modelId="{1EF44451-DBBF-4F70-80DE-626B842C304D}" type="presOf" srcId="{442803CB-E9A7-4FF6-9429-3279F31D52C4}" destId="{BCA443BF-7912-486B-8A75-5C2A43B07535}" srcOrd="0" destOrd="0" presId="urn:microsoft.com/office/officeart/2005/8/layout/orgChart1"/>
    <dgm:cxn modelId="{64164871-74AD-48BF-9E33-C0698B06675F}" type="presOf" srcId="{0C34CFFA-A771-427C-8400-07B5341167BA}" destId="{A48DBE4B-87B0-48DB-B163-2E5F4A331DE0}" srcOrd="0" destOrd="0" presId="urn:microsoft.com/office/officeart/2005/8/layout/orgChart1"/>
    <dgm:cxn modelId="{48D25C52-C2C4-40D9-8628-C868BDD5B7D3}" type="presOf" srcId="{B000F35F-EB17-46B2-84FA-C440D00225ED}" destId="{FCA2412D-CDD8-4E61-ACA4-DEA830B3EB82}" srcOrd="0" destOrd="0" presId="urn:microsoft.com/office/officeart/2005/8/layout/orgChart1"/>
    <dgm:cxn modelId="{B65E6473-9C5B-4DC5-83EA-BDAECF1B96D8}" srcId="{234C1DE1-498D-4CA5-9A92-2D727FA8EB0D}" destId="{46CC1AC0-C9DA-4368-B916-5429510F148E}" srcOrd="0" destOrd="0" parTransId="{6DDABCD7-FE44-4151-8FF4-CF4174DCD878}" sibTransId="{28A968DD-99C6-4C69-B601-3735FFF57AF5}"/>
    <dgm:cxn modelId="{E52BC553-5D87-42BC-A0AD-E2F1D2BEED0B}" type="presOf" srcId="{234C1DE1-498D-4CA5-9A92-2D727FA8EB0D}" destId="{F83DE36F-62FE-4983-91BE-3B35F7084884}" srcOrd="0" destOrd="0" presId="urn:microsoft.com/office/officeart/2005/8/layout/orgChart1"/>
    <dgm:cxn modelId="{F206D773-841E-4E4C-848A-0728041BD0B1}" srcId="{F3BF44F6-9EDB-4177-9690-376E1A319B76}" destId="{1C362932-1A8B-416A-A6ED-0D81A8C8882F}" srcOrd="1" destOrd="0" parTransId="{EBBD10D7-7498-4477-83DF-F7DF0595B6F0}" sibTransId="{D1C9C4FE-57FA-4089-9311-F690A17C7DCB}"/>
    <dgm:cxn modelId="{0D951474-2B97-419B-9482-18B8308FD3FF}" type="presOf" srcId="{34F26E75-93D1-4354-8B48-D79966951C3D}" destId="{E44553B3-341F-4646-8620-F6FC679ABEED}" srcOrd="0" destOrd="0" presId="urn:microsoft.com/office/officeart/2005/8/layout/orgChart1"/>
    <dgm:cxn modelId="{96A93654-9A8F-4A96-94D5-7A6A684C537D}" type="presOf" srcId="{C180FA36-C9AE-40DB-9306-10D061EFF346}" destId="{01A9CCF7-1A15-4950-BD47-C2CE1197ADB4}" srcOrd="1" destOrd="0" presId="urn:microsoft.com/office/officeart/2005/8/layout/orgChart1"/>
    <dgm:cxn modelId="{03825275-0528-4A89-89C1-7AD243C994D8}" srcId="{F8E8FD0A-C2C2-45FF-9375-639110272B1E}" destId="{9F05FD2F-438C-4F45-A350-049B80F54AA0}" srcOrd="1" destOrd="0" parTransId="{AC646431-8E88-4C8C-8498-FF7BBE3A5C50}" sibTransId="{DB2D8748-3999-4EA3-8654-FC82A91295FB}"/>
    <dgm:cxn modelId="{7C8B4157-1841-4976-AF54-18E7D9DE20EC}" type="presOf" srcId="{5C2E5BEF-9C02-4EC8-BF45-1DE577CC411E}" destId="{46C88F5E-31AE-4424-8742-70B1C2D5352E}" srcOrd="1" destOrd="0" presId="urn:microsoft.com/office/officeart/2005/8/layout/orgChart1"/>
    <dgm:cxn modelId="{FCC46477-3D7B-46D6-9679-85468E247D4E}" type="presOf" srcId="{2537F903-D54C-4DE7-B4D3-D49BA4EA5CF7}" destId="{A1626943-FC28-446A-890F-D8BE4703D93F}" srcOrd="0" destOrd="0" presId="urn:microsoft.com/office/officeart/2005/8/layout/orgChart1"/>
    <dgm:cxn modelId="{B2942378-A7C7-4CB3-A4C5-6FB267CDBF0B}" type="presOf" srcId="{5432CDF4-F694-43B6-A56B-67A501C85A5A}" destId="{C5317FA2-A468-4625-918B-3C059F6F1D02}" srcOrd="0" destOrd="0" presId="urn:microsoft.com/office/officeart/2005/8/layout/orgChart1"/>
    <dgm:cxn modelId="{7ED7F859-BB45-40C3-A8FE-FC31BA49D4E1}" type="presOf" srcId="{E97C610B-1886-49E4-A5A6-49845BD6FB57}" destId="{DEC51509-CE28-47C3-A29B-C532A56D0AB6}" srcOrd="0" destOrd="0" presId="urn:microsoft.com/office/officeart/2005/8/layout/orgChart1"/>
    <dgm:cxn modelId="{8A7E775A-07CF-47F3-8031-5AE1C0FE73C0}" srcId="{5432CDF4-F694-43B6-A56B-67A501C85A5A}" destId="{F8E8FD0A-C2C2-45FF-9375-639110272B1E}" srcOrd="0" destOrd="0" parTransId="{7DB99310-F7C1-44E7-B644-269A634B14C6}" sibTransId="{14AA118E-4A86-490F-9525-06D82E84D642}"/>
    <dgm:cxn modelId="{95E08C5A-B598-4168-9A4D-AB26A9DCEA19}" type="presOf" srcId="{EB230C30-A3AF-448D-9284-F010733992C1}" destId="{16573DD3-CE3D-41E8-BDAB-A75E9F137CF0}" srcOrd="0" destOrd="0" presId="urn:microsoft.com/office/officeart/2005/8/layout/orgChart1"/>
    <dgm:cxn modelId="{A0467E7B-C72D-4448-9F27-C9BCAE8FC7BE}" type="presOf" srcId="{0641786C-6A73-471A-8F2F-EA07E3E2C577}" destId="{26064C47-5565-4E5B-A5F8-71FA4F5EE84B}" srcOrd="1" destOrd="0" presId="urn:microsoft.com/office/officeart/2005/8/layout/orgChart1"/>
    <dgm:cxn modelId="{863A6F7D-73D3-4E1C-A5F1-1AF45A4339A5}" srcId="{F3BF44F6-9EDB-4177-9690-376E1A319B76}" destId="{D49AF5B8-E776-4A72-B806-D97E2EA95F0A}" srcOrd="0" destOrd="0" parTransId="{1079ADE0-F19A-4C2A-8F28-E8C190E7397F}" sibTransId="{7CE19BCC-9AAA-4E0C-963C-F5F85B6CE6FD}"/>
    <dgm:cxn modelId="{81B9B07D-8A68-402D-B842-2D8B6DDA82BA}" type="presOf" srcId="{51E05FD7-0473-44B4-88DC-9675831F285B}" destId="{CFB781D6-DD3E-4D33-9C77-0FDFA07A6172}" srcOrd="1" destOrd="0" presId="urn:microsoft.com/office/officeart/2005/8/layout/orgChart1"/>
    <dgm:cxn modelId="{D5A3DC7E-955A-4DA6-803C-F71FA257D607}" type="presOf" srcId="{1268279B-495E-4403-BC9B-70B45D432E6B}" destId="{F42D41C0-AB7F-4E07-A80B-8B16ECE628FB}" srcOrd="0" destOrd="0" presId="urn:microsoft.com/office/officeart/2005/8/layout/orgChart1"/>
    <dgm:cxn modelId="{60E7AC8E-05EA-4BE0-91DD-BFC782455CF3}" type="presOf" srcId="{F8E8FD0A-C2C2-45FF-9375-639110272B1E}" destId="{74091F34-D3BD-49FF-9073-DD798847D91E}" srcOrd="0" destOrd="0" presId="urn:microsoft.com/office/officeart/2005/8/layout/orgChart1"/>
    <dgm:cxn modelId="{F6440B97-6CA2-40B0-B29F-BFAFEDF69C23}" type="presOf" srcId="{9A70058F-05A5-4038-BD13-DD0EB453447B}" destId="{CEFF5A79-EA3B-40A8-A967-79EAFDD0C9F1}" srcOrd="0" destOrd="0" presId="urn:microsoft.com/office/officeart/2005/8/layout/orgChart1"/>
    <dgm:cxn modelId="{FABD4A9C-E39C-46C9-98A6-D15F9B91E0EA}" srcId="{B6A9CAB4-6401-45FD-A3EB-31F00F7440FA}" destId="{F5AD2BA1-28C4-4647-BE8B-A2036D78239F}" srcOrd="2" destOrd="0" parTransId="{EB856890-8373-4A3B-BC15-C43E619DCD99}" sibTransId="{801E0098-D0FF-479B-94AB-CDE344A0FFA6}"/>
    <dgm:cxn modelId="{83AA579D-80F1-4B8C-921F-AD42F552E74B}" type="presOf" srcId="{2E1AC7A7-F354-43CB-B0A4-CDA5AEB55BA2}" destId="{587F48FF-E669-4E71-98E8-E22F25FE5ABF}" srcOrd="0" destOrd="0" presId="urn:microsoft.com/office/officeart/2005/8/layout/orgChart1"/>
    <dgm:cxn modelId="{5C32D19E-8A68-4CCB-A806-34CF031A1E46}" type="presOf" srcId="{17D9DE1A-369D-48F8-AAE9-F721243E0132}" destId="{32635309-E353-4A83-A59A-7198BA5EDA22}" srcOrd="0" destOrd="0" presId="urn:microsoft.com/office/officeart/2005/8/layout/orgChart1"/>
    <dgm:cxn modelId="{305F39A1-58C7-4B10-905C-96E5AF82967C}" type="presOf" srcId="{B588A30B-3022-4997-8B4B-F5F1760DCCE6}" destId="{EC3F28FD-09EF-45E3-913F-65A98ED95650}" srcOrd="0" destOrd="0" presId="urn:microsoft.com/office/officeart/2005/8/layout/orgChart1"/>
    <dgm:cxn modelId="{A17EBEA2-61D0-4041-9059-02D72DCF511C}" srcId="{46CC1AC0-C9DA-4368-B916-5429510F148E}" destId="{5432CDF4-F694-43B6-A56B-67A501C85A5A}" srcOrd="2" destOrd="0" parTransId="{9E7ED507-6494-4401-93DE-6D59678DFA49}" sibTransId="{19E58661-B8F2-41F8-A27E-C11668C8CA58}"/>
    <dgm:cxn modelId="{1E2899A7-DE60-4062-A194-2C8A44A30AAD}" type="presOf" srcId="{68037E28-D593-4B9C-BD60-9FCDBA16BC40}" destId="{F1A3204F-9BDE-456F-880C-AF76804A399A}" srcOrd="0" destOrd="0" presId="urn:microsoft.com/office/officeart/2005/8/layout/orgChart1"/>
    <dgm:cxn modelId="{A89A42AB-E6CF-4162-90BE-82D583B6938E}" type="presOf" srcId="{9F05FD2F-438C-4F45-A350-049B80F54AA0}" destId="{16C3D56E-D9E6-4B9C-9CF5-9354FD05C68C}" srcOrd="0" destOrd="0" presId="urn:microsoft.com/office/officeart/2005/8/layout/orgChart1"/>
    <dgm:cxn modelId="{AB9269AB-7385-4825-9C46-F1D6408EE82F}" type="presOf" srcId="{EBBD10D7-7498-4477-83DF-F7DF0595B6F0}" destId="{832EA3DF-4622-4AFF-BD49-67E748E5CD8A}" srcOrd="0" destOrd="0" presId="urn:microsoft.com/office/officeart/2005/8/layout/orgChart1"/>
    <dgm:cxn modelId="{4748DAAB-E99B-4B50-B6BC-19043F73F293}" type="presOf" srcId="{51E05FD7-0473-44B4-88DC-9675831F285B}" destId="{BA542AD5-52B6-463D-9CAD-19D6E1776B70}" srcOrd="0" destOrd="0" presId="urn:microsoft.com/office/officeart/2005/8/layout/orgChart1"/>
    <dgm:cxn modelId="{F92C64AC-58A3-4437-9D06-481F42FDF850}" type="presOf" srcId="{F8E8FD0A-C2C2-45FF-9375-639110272B1E}" destId="{0294BA96-7D7C-4B78-8D6E-4F36DF14CA4E}" srcOrd="1" destOrd="0" presId="urn:microsoft.com/office/officeart/2005/8/layout/orgChart1"/>
    <dgm:cxn modelId="{02ACBAAD-1456-493F-BDE1-01489110ED82}" type="presOf" srcId="{0641786C-6A73-471A-8F2F-EA07E3E2C577}" destId="{DC9D8B4D-830B-48C7-825D-EC206CF43A80}" srcOrd="0" destOrd="0" presId="urn:microsoft.com/office/officeart/2005/8/layout/orgChart1"/>
    <dgm:cxn modelId="{CF9B26B2-9A9B-4A30-8C31-C81EB3D3A702}" type="presOf" srcId="{C180FA36-C9AE-40DB-9306-10D061EFF346}" destId="{30E19D0D-8B5F-41C8-8E89-6D2019499BDC}" srcOrd="0" destOrd="0" presId="urn:microsoft.com/office/officeart/2005/8/layout/orgChart1"/>
    <dgm:cxn modelId="{88EB61B2-A063-4AF1-A8C1-4D0C814BDCE2}" type="presOf" srcId="{5432CDF4-F694-43B6-A56B-67A501C85A5A}" destId="{E7A59FA7-FC0B-439F-A08D-58D98257E71B}" srcOrd="1" destOrd="0" presId="urn:microsoft.com/office/officeart/2005/8/layout/orgChart1"/>
    <dgm:cxn modelId="{C64102BB-714A-4ECD-B8FE-AD808ADF1D0E}" type="presOf" srcId="{C5F594B6-A32C-4D35-99DC-4B0FB028916B}" destId="{DCE02613-B63E-4544-BC25-0538D7542D78}" srcOrd="0" destOrd="0" presId="urn:microsoft.com/office/officeart/2005/8/layout/orgChart1"/>
    <dgm:cxn modelId="{FD6359BC-ABC6-4166-B845-F62CEED8369D}" type="presOf" srcId="{453AC761-7806-4D7B-8838-CDCC77D551E7}" destId="{843D080E-922B-432C-9208-9AF4F7F12515}" srcOrd="0" destOrd="0" presId="urn:microsoft.com/office/officeart/2005/8/layout/orgChart1"/>
    <dgm:cxn modelId="{F0CDF2BF-D8E4-461A-8047-A419091885E0}" type="presOf" srcId="{B498E78D-5015-40AD-ADBB-AD4E3FB928BD}" destId="{A296BE9E-1227-494F-B14E-3D76D1A664B2}" srcOrd="0" destOrd="0" presId="urn:microsoft.com/office/officeart/2005/8/layout/orgChart1"/>
    <dgm:cxn modelId="{B3BE70C4-6554-4990-972B-EA26258546CC}" type="presOf" srcId="{7DB99310-F7C1-44E7-B644-269A634B14C6}" destId="{EE4DBC1B-1FE2-4503-BAE3-4FF6FE643C2E}" srcOrd="0" destOrd="0" presId="urn:microsoft.com/office/officeart/2005/8/layout/orgChart1"/>
    <dgm:cxn modelId="{F55032C5-F7FD-4AC1-9016-3D844EC1E9BD}" srcId="{B6A9CAB4-6401-45FD-A3EB-31F00F7440FA}" destId="{28451572-19A8-44B0-BC0F-D2618115FE85}" srcOrd="0" destOrd="0" parTransId="{442803CB-E9A7-4FF6-9429-3279F31D52C4}" sibTransId="{819CACB5-F902-44E4-9E8F-107ACD31CF64}"/>
    <dgm:cxn modelId="{17537EC5-57AA-47E0-B87E-12DC7A0DF6FE}" srcId="{2E1AC7A7-F354-43CB-B0A4-CDA5AEB55BA2}" destId="{EB230C30-A3AF-448D-9284-F010733992C1}" srcOrd="2" destOrd="0" parTransId="{2CC60156-04FD-4D97-9873-79624BC5B5B6}" sibTransId="{CCC45383-A891-4DAB-9432-42F638750DA7}"/>
    <dgm:cxn modelId="{80CA82C5-E569-4C0E-B7C7-77E287F4F2FC}" type="presOf" srcId="{25D72DC9-C959-4C9A-91A0-AE9459EC4C7B}" destId="{7E410596-1754-420A-B245-27C3E1AF0CC8}" srcOrd="0" destOrd="0" presId="urn:microsoft.com/office/officeart/2005/8/layout/orgChart1"/>
    <dgm:cxn modelId="{C27D45C8-5C8E-46C7-BCA4-F11C381A9099}" type="presOf" srcId="{B6A9CAB4-6401-45FD-A3EB-31F00F7440FA}" destId="{5CADCCF9-0D46-4E52-8167-88F5E80C7745}" srcOrd="0" destOrd="0" presId="urn:microsoft.com/office/officeart/2005/8/layout/orgChart1"/>
    <dgm:cxn modelId="{D5E3E7CB-B007-40E7-A336-02D8C04B3758}" type="presOf" srcId="{F3BF44F6-9EDB-4177-9690-376E1A319B76}" destId="{9507B85C-C099-4391-B45C-1D2591BFA1FD}" srcOrd="0" destOrd="0" presId="urn:microsoft.com/office/officeart/2005/8/layout/orgChart1"/>
    <dgm:cxn modelId="{91EBFFCC-BE1A-4ECE-A6AC-2344DF9276CC}" srcId="{E97C610B-1886-49E4-A5A6-49845BD6FB57}" destId="{2E1AC7A7-F354-43CB-B0A4-CDA5AEB55BA2}" srcOrd="0" destOrd="0" parTransId="{453AC761-7806-4D7B-8838-CDCC77D551E7}" sibTransId="{95D692DA-FFF0-470D-836B-0D2A9C9BD258}"/>
    <dgm:cxn modelId="{D7D033CF-830E-4F47-9BC3-E679FCB40991}" srcId="{46CC1AC0-C9DA-4368-B916-5429510F148E}" destId="{9A70058F-05A5-4038-BD13-DD0EB453447B}" srcOrd="0" destOrd="0" parTransId="{25D72DC9-C959-4C9A-91A0-AE9459EC4C7B}" sibTransId="{61708E0E-07AE-4F65-BDF9-B7068B5F8DD3}"/>
    <dgm:cxn modelId="{BE5CFAD0-38B8-4C30-B9B4-0CE2D4C9B4C2}" type="presOf" srcId="{23DB5F57-076A-432E-87EF-9C9264472CDF}" destId="{7A2193D8-AAB6-413C-9AF8-84026C8A38E4}" srcOrd="0" destOrd="0" presId="urn:microsoft.com/office/officeart/2005/8/layout/orgChart1"/>
    <dgm:cxn modelId="{A39880D8-48E7-465A-9184-CA5A89596185}" srcId="{46CC1AC0-C9DA-4368-B916-5429510F148E}" destId="{E97C610B-1886-49E4-A5A6-49845BD6FB57}" srcOrd="1" destOrd="0" parTransId="{DA617868-DB58-4052-88C4-F31460EE3B9D}" sibTransId="{5C601A52-F9C2-469A-93A4-3A0DA9033250}"/>
    <dgm:cxn modelId="{910D12D9-03C9-4B10-8A37-173E0210ED7B}" type="presOf" srcId="{EB230C30-A3AF-448D-9284-F010733992C1}" destId="{6D445CD8-2B3A-4797-826F-0920F0218F91}" srcOrd="1" destOrd="0" presId="urn:microsoft.com/office/officeart/2005/8/layout/orgChart1"/>
    <dgm:cxn modelId="{B46D9FDB-CA36-466E-B6D3-A0DAE70373AF}" type="presOf" srcId="{1C362932-1A8B-416A-A6ED-0D81A8C8882F}" destId="{72311287-76AC-4447-89EB-7C9AA769E4A6}" srcOrd="0" destOrd="0" presId="urn:microsoft.com/office/officeart/2005/8/layout/orgChart1"/>
    <dgm:cxn modelId="{45C547DE-1795-4838-A16B-58996C8EF6A7}" type="presOf" srcId="{0D72B178-0F90-4EA0-A3AE-A03B95CB1B03}" destId="{AF57569B-90B8-4412-8C16-D23D8F658A6C}" srcOrd="0" destOrd="0" presId="urn:microsoft.com/office/officeart/2005/8/layout/orgChart1"/>
    <dgm:cxn modelId="{B00ADCDF-376B-4956-B769-8C87D462FC32}" type="presOf" srcId="{62635DAE-6F98-4350-8A6C-CD9473BEEB8F}" destId="{9684137E-5495-4543-AC1A-907E9D6052DD}" srcOrd="0" destOrd="0" presId="urn:microsoft.com/office/officeart/2005/8/layout/orgChart1"/>
    <dgm:cxn modelId="{450012E1-FF21-4A31-A9EE-7E26DCCB2F06}" srcId="{CA4CCFE8-7C95-4C4C-9CEC-D21E4A65EBE3}" destId="{C5F594B6-A32C-4D35-99DC-4B0FB028916B}" srcOrd="1" destOrd="0" parTransId="{68037E28-D593-4B9C-BD60-9FCDBA16BC40}" sibTransId="{5C9B3C10-FCE5-44BC-B581-160637F55786}"/>
    <dgm:cxn modelId="{3C0DCDE1-4AA5-4403-85D5-6AC468CD6C27}" type="presOf" srcId="{9F05FD2F-438C-4F45-A350-049B80F54AA0}" destId="{70053A5C-E444-4103-865C-ACDD7345E45E}" srcOrd="1" destOrd="0" presId="urn:microsoft.com/office/officeart/2005/8/layout/orgChart1"/>
    <dgm:cxn modelId="{9AD4E8E3-93C2-4952-ADA6-5FDE0CBB6C8C}" type="presOf" srcId="{F5AD2BA1-28C4-4647-BE8B-A2036D78239F}" destId="{F847284F-F1D6-40DE-9320-95671BEE3A1B}" srcOrd="0" destOrd="0" presId="urn:microsoft.com/office/officeart/2005/8/layout/orgChart1"/>
    <dgm:cxn modelId="{0765F3E4-52E8-42D3-883A-0C46D01765FF}" srcId="{B6A9CAB4-6401-45FD-A3EB-31F00F7440FA}" destId="{5C2E5BEF-9C02-4EC8-BF45-1DE577CC411E}" srcOrd="1" destOrd="0" parTransId="{0C34CFFA-A771-427C-8400-07B5341167BA}" sibTransId="{3F1C3E6D-7C2A-4A30-93AD-7166E2C9D63D}"/>
    <dgm:cxn modelId="{996A02E7-E053-46A1-9C87-02F21B4ECD91}" type="presOf" srcId="{2E1AC7A7-F354-43CB-B0A4-CDA5AEB55BA2}" destId="{B60FDB9F-96BB-4FD8-8666-B272470E967C}" srcOrd="1" destOrd="0" presId="urn:microsoft.com/office/officeart/2005/8/layout/orgChart1"/>
    <dgm:cxn modelId="{0BC17AE7-0E99-46EC-9C62-2EF9FBDB6FA3}" srcId="{9A70058F-05A5-4038-BD13-DD0EB453447B}" destId="{C180FA36-C9AE-40DB-9306-10D061EFF346}" srcOrd="2" destOrd="0" parTransId="{0D72B178-0F90-4EA0-A3AE-A03B95CB1B03}" sibTransId="{D12D68D5-5B8F-4D70-9F55-CECDF76DADD9}"/>
    <dgm:cxn modelId="{10F0B9EB-3846-4B0D-AD17-A896C6ABBAEC}" type="presOf" srcId="{28451572-19A8-44B0-BC0F-D2618115FE85}" destId="{4F54A7B1-16EC-4833-9C94-7F588E1FEAC1}" srcOrd="1" destOrd="0" presId="urn:microsoft.com/office/officeart/2005/8/layout/orgChart1"/>
    <dgm:cxn modelId="{45C63EEE-7C2D-4859-9868-91931866B3DE}" type="presOf" srcId="{CA4CCFE8-7C95-4C4C-9CEC-D21E4A65EBE3}" destId="{7165C33A-7BD6-4CEB-ACF4-6D8ED376C133}" srcOrd="1" destOrd="0" presId="urn:microsoft.com/office/officeart/2005/8/layout/orgChart1"/>
    <dgm:cxn modelId="{F5B5B4EF-4F6A-4FF1-BCA6-2172F72AACD8}" type="presOf" srcId="{5C2E5BEF-9C02-4EC8-BF45-1DE577CC411E}" destId="{2DB7D565-2C21-4815-9D8C-9312431ACCE3}" srcOrd="0" destOrd="0" presId="urn:microsoft.com/office/officeart/2005/8/layout/orgChart1"/>
    <dgm:cxn modelId="{3D9996F8-2D50-48FF-BF89-088A1667B7CF}" type="presOf" srcId="{B498E78D-5015-40AD-ADBB-AD4E3FB928BD}" destId="{CD27368D-40C2-4C60-BEAB-994BD27F3534}" srcOrd="1" destOrd="0" presId="urn:microsoft.com/office/officeart/2005/8/layout/orgChart1"/>
    <dgm:cxn modelId="{A7555EFB-40EB-4FDD-9C30-8DAA96F28A6E}" srcId="{F3BF44F6-9EDB-4177-9690-376E1A319B76}" destId="{2537F903-D54C-4DE7-B4D3-D49BA4EA5CF7}" srcOrd="2" destOrd="0" parTransId="{62635DAE-6F98-4350-8A6C-CD9473BEEB8F}" sibTransId="{E97E2BED-0D70-45EF-8710-1D072A89C91A}"/>
    <dgm:cxn modelId="{9D671CFD-D7BB-4CC3-A71A-6D4ADFD8E9F4}" srcId="{C180FA36-C9AE-40DB-9306-10D061EFF346}" destId="{34F26E75-93D1-4354-8B48-D79966951C3D}" srcOrd="1" destOrd="0" parTransId="{708FAEA8-6EAF-4359-8225-078C14FC7F33}" sibTransId="{6D357093-1F46-4020-B87A-86E0E2C4D8E0}"/>
    <dgm:cxn modelId="{B81FCD5D-9796-40F2-9BF8-1A6416DB960F}" type="presParOf" srcId="{F83DE36F-62FE-4983-91BE-3B35F7084884}" destId="{5D2C11AC-7283-4481-A435-1E7C616D3EC1}" srcOrd="0" destOrd="0" presId="urn:microsoft.com/office/officeart/2005/8/layout/orgChart1"/>
    <dgm:cxn modelId="{13541EE1-D417-4324-A54E-656464DD9FEE}" type="presParOf" srcId="{5D2C11AC-7283-4481-A435-1E7C616D3EC1}" destId="{C6166405-17CC-475E-A6FF-24EA849CEF7D}" srcOrd="0" destOrd="0" presId="urn:microsoft.com/office/officeart/2005/8/layout/orgChart1"/>
    <dgm:cxn modelId="{306B0424-2398-4442-AE8D-158E01680791}" type="presParOf" srcId="{C6166405-17CC-475E-A6FF-24EA849CEF7D}" destId="{A80E4F36-55B9-428F-8CA9-FC7B77BDD0BB}" srcOrd="0" destOrd="0" presId="urn:microsoft.com/office/officeart/2005/8/layout/orgChart1"/>
    <dgm:cxn modelId="{6AD28891-AEFC-4D55-8427-431DC06433F1}" type="presParOf" srcId="{C6166405-17CC-475E-A6FF-24EA849CEF7D}" destId="{531941FE-7664-4F01-98AB-08DD2899F11B}" srcOrd="1" destOrd="0" presId="urn:microsoft.com/office/officeart/2005/8/layout/orgChart1"/>
    <dgm:cxn modelId="{EA46EEB3-C770-45CE-BC44-AF45542390BB}" type="presParOf" srcId="{5D2C11AC-7283-4481-A435-1E7C616D3EC1}" destId="{7B3C0A39-9BAF-4D14-8CED-393755FB28E1}" srcOrd="1" destOrd="0" presId="urn:microsoft.com/office/officeart/2005/8/layout/orgChart1"/>
    <dgm:cxn modelId="{FF8E888F-D837-480F-AEF4-3F9700FB83A5}" type="presParOf" srcId="{7B3C0A39-9BAF-4D14-8CED-393755FB28E1}" destId="{7E410596-1754-420A-B245-27C3E1AF0CC8}" srcOrd="0" destOrd="0" presId="urn:microsoft.com/office/officeart/2005/8/layout/orgChart1"/>
    <dgm:cxn modelId="{C7654A16-4177-422C-A453-A509E3C67018}" type="presParOf" srcId="{7B3C0A39-9BAF-4D14-8CED-393755FB28E1}" destId="{59A0DF01-11DF-41C0-BA35-3368D6E81E1A}" srcOrd="1" destOrd="0" presId="urn:microsoft.com/office/officeart/2005/8/layout/orgChart1"/>
    <dgm:cxn modelId="{18EE5528-3CFD-41B6-B1CA-E3B7493B39C0}" type="presParOf" srcId="{59A0DF01-11DF-41C0-BA35-3368D6E81E1A}" destId="{FD7AA1C9-BB1E-46D6-B7FF-446DBF66C69B}" srcOrd="0" destOrd="0" presId="urn:microsoft.com/office/officeart/2005/8/layout/orgChart1"/>
    <dgm:cxn modelId="{2E944E6F-323B-4D45-979C-8E433DDADCDB}" type="presParOf" srcId="{FD7AA1C9-BB1E-46D6-B7FF-446DBF66C69B}" destId="{CEFF5A79-EA3B-40A8-A967-79EAFDD0C9F1}" srcOrd="0" destOrd="0" presId="urn:microsoft.com/office/officeart/2005/8/layout/orgChart1"/>
    <dgm:cxn modelId="{2D33F213-1B60-4756-A793-B746B6FE6D4A}" type="presParOf" srcId="{FD7AA1C9-BB1E-46D6-B7FF-446DBF66C69B}" destId="{24277D73-AE6A-4A3F-9A64-56B409830AD7}" srcOrd="1" destOrd="0" presId="urn:microsoft.com/office/officeart/2005/8/layout/orgChart1"/>
    <dgm:cxn modelId="{C1DF51F6-545D-4FBA-B776-87E61C51A486}" type="presParOf" srcId="{59A0DF01-11DF-41C0-BA35-3368D6E81E1A}" destId="{0E154D66-0E58-4528-B526-0AB31225D5CD}" srcOrd="1" destOrd="0" presId="urn:microsoft.com/office/officeart/2005/8/layout/orgChart1"/>
    <dgm:cxn modelId="{6D94D1DD-439A-4DCB-A3DC-8DBBDF8C8DF0}" type="presParOf" srcId="{0E154D66-0E58-4528-B526-0AB31225D5CD}" destId="{4A101BAD-0783-4B28-A2B4-E9273B9295BE}" srcOrd="0" destOrd="0" presId="urn:microsoft.com/office/officeart/2005/8/layout/orgChart1"/>
    <dgm:cxn modelId="{D92BC8E3-587E-45C7-948F-9D82C9550B4F}" type="presParOf" srcId="{0E154D66-0E58-4528-B526-0AB31225D5CD}" destId="{8380B128-168A-43D3-9D80-0C6B578AD13E}" srcOrd="1" destOrd="0" presId="urn:microsoft.com/office/officeart/2005/8/layout/orgChart1"/>
    <dgm:cxn modelId="{412B87C2-D659-4BD2-8C1E-BE9D5C1A6249}" type="presParOf" srcId="{8380B128-168A-43D3-9D80-0C6B578AD13E}" destId="{455AE3FB-8D09-4D63-B873-D3F2754025D6}" srcOrd="0" destOrd="0" presId="urn:microsoft.com/office/officeart/2005/8/layout/orgChart1"/>
    <dgm:cxn modelId="{ECC8A564-67E2-4550-B564-8A1AF5152B44}" type="presParOf" srcId="{455AE3FB-8D09-4D63-B873-D3F2754025D6}" destId="{5CADCCF9-0D46-4E52-8167-88F5E80C7745}" srcOrd="0" destOrd="0" presId="urn:microsoft.com/office/officeart/2005/8/layout/orgChart1"/>
    <dgm:cxn modelId="{2A5BD6E6-4669-4C1B-8A1B-26C145CE2968}" type="presParOf" srcId="{455AE3FB-8D09-4D63-B873-D3F2754025D6}" destId="{A2130311-E188-401D-B078-A45D3364BDE5}" srcOrd="1" destOrd="0" presId="urn:microsoft.com/office/officeart/2005/8/layout/orgChart1"/>
    <dgm:cxn modelId="{BD44FC82-FC3E-4476-B0D3-3A8379D9E6C7}" type="presParOf" srcId="{8380B128-168A-43D3-9D80-0C6B578AD13E}" destId="{1913BB20-70BF-4452-AD9D-C56005481621}" srcOrd="1" destOrd="0" presId="urn:microsoft.com/office/officeart/2005/8/layout/orgChart1"/>
    <dgm:cxn modelId="{0DC75843-19F6-4D3E-94D5-5AA7D890E055}" type="presParOf" srcId="{1913BB20-70BF-4452-AD9D-C56005481621}" destId="{BCA443BF-7912-486B-8A75-5C2A43B07535}" srcOrd="0" destOrd="0" presId="urn:microsoft.com/office/officeart/2005/8/layout/orgChart1"/>
    <dgm:cxn modelId="{DF7049DB-24A4-4978-8D72-F7E5F253D326}" type="presParOf" srcId="{1913BB20-70BF-4452-AD9D-C56005481621}" destId="{42D69ECB-232C-4AB4-AE4C-3ECE7EDBEE38}" srcOrd="1" destOrd="0" presId="urn:microsoft.com/office/officeart/2005/8/layout/orgChart1"/>
    <dgm:cxn modelId="{E7613977-47AE-4219-83C2-0D936AF19EFA}" type="presParOf" srcId="{42D69ECB-232C-4AB4-AE4C-3ECE7EDBEE38}" destId="{6178FCD7-F637-4BBE-8F73-4FC8D775FB96}" srcOrd="0" destOrd="0" presId="urn:microsoft.com/office/officeart/2005/8/layout/orgChart1"/>
    <dgm:cxn modelId="{5CB69CD5-2356-472D-B70F-AD20AF18A23B}" type="presParOf" srcId="{6178FCD7-F637-4BBE-8F73-4FC8D775FB96}" destId="{B4D39390-82A2-4E7B-945D-49147D906AA9}" srcOrd="0" destOrd="0" presId="urn:microsoft.com/office/officeart/2005/8/layout/orgChart1"/>
    <dgm:cxn modelId="{EBE5F26C-CEC7-4F28-B101-14CE45678BA8}" type="presParOf" srcId="{6178FCD7-F637-4BBE-8F73-4FC8D775FB96}" destId="{4F54A7B1-16EC-4833-9C94-7F588E1FEAC1}" srcOrd="1" destOrd="0" presId="urn:microsoft.com/office/officeart/2005/8/layout/orgChart1"/>
    <dgm:cxn modelId="{EF848EA6-887B-481B-9FA3-7AE393F1D78E}" type="presParOf" srcId="{42D69ECB-232C-4AB4-AE4C-3ECE7EDBEE38}" destId="{805505B1-8A56-4D8F-90E5-CC5D4501B829}" srcOrd="1" destOrd="0" presId="urn:microsoft.com/office/officeart/2005/8/layout/orgChart1"/>
    <dgm:cxn modelId="{3A5F2DFB-762E-4BFA-A43F-29A54745BD99}" type="presParOf" srcId="{42D69ECB-232C-4AB4-AE4C-3ECE7EDBEE38}" destId="{3CC0E8A8-94EF-4A16-94D4-7FA70E9BCC0B}" srcOrd="2" destOrd="0" presId="urn:microsoft.com/office/officeart/2005/8/layout/orgChart1"/>
    <dgm:cxn modelId="{B81B9EFE-9A43-41F7-B53B-8D8E9ACC7EA6}" type="presParOf" srcId="{1913BB20-70BF-4452-AD9D-C56005481621}" destId="{A48DBE4B-87B0-48DB-B163-2E5F4A331DE0}" srcOrd="2" destOrd="0" presId="urn:microsoft.com/office/officeart/2005/8/layout/orgChart1"/>
    <dgm:cxn modelId="{D25FFCEE-8043-49DE-ADA6-01CC73F21C1C}" type="presParOf" srcId="{1913BB20-70BF-4452-AD9D-C56005481621}" destId="{543DCB7E-912E-4A13-BD10-EF0D330EB74A}" srcOrd="3" destOrd="0" presId="urn:microsoft.com/office/officeart/2005/8/layout/orgChart1"/>
    <dgm:cxn modelId="{A30AE0FF-A8C7-49CC-8F96-EA37A705A12A}" type="presParOf" srcId="{543DCB7E-912E-4A13-BD10-EF0D330EB74A}" destId="{2B1FC4FA-D894-470D-9605-574826ED405A}" srcOrd="0" destOrd="0" presId="urn:microsoft.com/office/officeart/2005/8/layout/orgChart1"/>
    <dgm:cxn modelId="{430D1105-20FB-4FEB-A9E8-5DBBC9696A8D}" type="presParOf" srcId="{2B1FC4FA-D894-470D-9605-574826ED405A}" destId="{2DB7D565-2C21-4815-9D8C-9312431ACCE3}" srcOrd="0" destOrd="0" presId="urn:microsoft.com/office/officeart/2005/8/layout/orgChart1"/>
    <dgm:cxn modelId="{D956D6C4-C5BD-4553-96AF-57644DABE519}" type="presParOf" srcId="{2B1FC4FA-D894-470D-9605-574826ED405A}" destId="{46C88F5E-31AE-4424-8742-70B1C2D5352E}" srcOrd="1" destOrd="0" presId="urn:microsoft.com/office/officeart/2005/8/layout/orgChart1"/>
    <dgm:cxn modelId="{6B83FB51-185C-40DE-A35D-9DB303D5DEF8}" type="presParOf" srcId="{543DCB7E-912E-4A13-BD10-EF0D330EB74A}" destId="{18595F75-0CCA-434B-BF53-D1FF52719BC8}" srcOrd="1" destOrd="0" presId="urn:microsoft.com/office/officeart/2005/8/layout/orgChart1"/>
    <dgm:cxn modelId="{F27698DD-453B-4E44-9CD4-8FBA97F2A7C9}" type="presParOf" srcId="{543DCB7E-912E-4A13-BD10-EF0D330EB74A}" destId="{010A2B47-E09F-4D20-9AA0-7ABC060ECF4C}" srcOrd="2" destOrd="0" presId="urn:microsoft.com/office/officeart/2005/8/layout/orgChart1"/>
    <dgm:cxn modelId="{8BC66F5D-0CE0-45FF-B2D8-9B797570ED92}" type="presParOf" srcId="{1913BB20-70BF-4452-AD9D-C56005481621}" destId="{742A22D1-156C-47A3-8314-4E054AFC6B9F}" srcOrd="4" destOrd="0" presId="urn:microsoft.com/office/officeart/2005/8/layout/orgChart1"/>
    <dgm:cxn modelId="{62B7613E-5526-4856-9321-9FAF1DF65177}" type="presParOf" srcId="{1913BB20-70BF-4452-AD9D-C56005481621}" destId="{0F30F183-6081-4E7B-92D5-2EF1E2AEB18C}" srcOrd="5" destOrd="0" presId="urn:microsoft.com/office/officeart/2005/8/layout/orgChart1"/>
    <dgm:cxn modelId="{3161444F-BAB9-4F95-B111-432117BA86E8}" type="presParOf" srcId="{0F30F183-6081-4E7B-92D5-2EF1E2AEB18C}" destId="{952EBED2-9AA2-4687-9BE8-096B3E1FBF2E}" srcOrd="0" destOrd="0" presId="urn:microsoft.com/office/officeart/2005/8/layout/orgChart1"/>
    <dgm:cxn modelId="{993EB608-A6E1-4C7A-8C42-7D2B6E804549}" type="presParOf" srcId="{952EBED2-9AA2-4687-9BE8-096B3E1FBF2E}" destId="{F847284F-F1D6-40DE-9320-95671BEE3A1B}" srcOrd="0" destOrd="0" presId="urn:microsoft.com/office/officeart/2005/8/layout/orgChart1"/>
    <dgm:cxn modelId="{60AA06A8-8C0B-4B2F-9963-1BE81092E355}" type="presParOf" srcId="{952EBED2-9AA2-4687-9BE8-096B3E1FBF2E}" destId="{33D2D9BA-63E4-475B-823B-4FE3129C5572}" srcOrd="1" destOrd="0" presId="urn:microsoft.com/office/officeart/2005/8/layout/orgChart1"/>
    <dgm:cxn modelId="{2506F23B-2FD4-47CC-A495-A2055E1B5E9F}" type="presParOf" srcId="{0F30F183-6081-4E7B-92D5-2EF1E2AEB18C}" destId="{0034A6D9-B183-436D-8ABF-99EE28ED89C8}" srcOrd="1" destOrd="0" presId="urn:microsoft.com/office/officeart/2005/8/layout/orgChart1"/>
    <dgm:cxn modelId="{4B4578CF-E0D2-4B6D-8E63-ECF63FC1D36B}" type="presParOf" srcId="{0F30F183-6081-4E7B-92D5-2EF1E2AEB18C}" destId="{CDD7EF13-5F9A-4622-92D9-4AFED709546F}" srcOrd="2" destOrd="0" presId="urn:microsoft.com/office/officeart/2005/8/layout/orgChart1"/>
    <dgm:cxn modelId="{EF602F93-BB98-4CD1-B919-3FD0D053F6E6}" type="presParOf" srcId="{8380B128-168A-43D3-9D80-0C6B578AD13E}" destId="{EDF8C769-81B4-4E11-B211-72B8B71295B4}" srcOrd="2" destOrd="0" presId="urn:microsoft.com/office/officeart/2005/8/layout/orgChart1"/>
    <dgm:cxn modelId="{D65DFB78-0537-47AA-80ED-20DA8D9BCC48}" type="presParOf" srcId="{0E154D66-0E58-4528-B526-0AB31225D5CD}" destId="{C649C4A9-6665-4EDD-8C46-63713ACB294B}" srcOrd="2" destOrd="0" presId="urn:microsoft.com/office/officeart/2005/8/layout/orgChart1"/>
    <dgm:cxn modelId="{F6362032-2B3A-4CEC-8EE5-9A5570BEC433}" type="presParOf" srcId="{0E154D66-0E58-4528-B526-0AB31225D5CD}" destId="{DCA2E5B5-89AB-499D-AB69-E57665C4B3AA}" srcOrd="3" destOrd="0" presId="urn:microsoft.com/office/officeart/2005/8/layout/orgChart1"/>
    <dgm:cxn modelId="{87683A51-313A-4EF1-8275-699873501501}" type="presParOf" srcId="{DCA2E5B5-89AB-499D-AB69-E57665C4B3AA}" destId="{BD17C974-87BE-43EA-A789-70B3E31E7B38}" srcOrd="0" destOrd="0" presId="urn:microsoft.com/office/officeart/2005/8/layout/orgChart1"/>
    <dgm:cxn modelId="{EB2EDFB1-61C0-49C4-B897-D402603DC8A0}" type="presParOf" srcId="{BD17C974-87BE-43EA-A789-70B3E31E7B38}" destId="{35C4CDA7-DBF9-4A30-8162-42E42CCFD5F5}" srcOrd="0" destOrd="0" presId="urn:microsoft.com/office/officeart/2005/8/layout/orgChart1"/>
    <dgm:cxn modelId="{ED38F7C2-D930-450C-8803-293FE16F427F}" type="presParOf" srcId="{BD17C974-87BE-43EA-A789-70B3E31E7B38}" destId="{7165C33A-7BD6-4CEB-ACF4-6D8ED376C133}" srcOrd="1" destOrd="0" presId="urn:microsoft.com/office/officeart/2005/8/layout/orgChart1"/>
    <dgm:cxn modelId="{BE03B7FC-9F1D-4BDA-AAF4-42BDA1EC6747}" type="presParOf" srcId="{DCA2E5B5-89AB-499D-AB69-E57665C4B3AA}" destId="{2BE74D5B-C5E2-4DBC-BF44-856D32067A73}" srcOrd="1" destOrd="0" presId="urn:microsoft.com/office/officeart/2005/8/layout/orgChart1"/>
    <dgm:cxn modelId="{70403ACF-9731-41B7-AA22-03FCB31B1AE1}" type="presParOf" srcId="{2BE74D5B-C5E2-4DBC-BF44-856D32067A73}" destId="{D6087AA5-B396-42C8-8C49-24F9330164F9}" srcOrd="0" destOrd="0" presId="urn:microsoft.com/office/officeart/2005/8/layout/orgChart1"/>
    <dgm:cxn modelId="{A6002EFB-0CBF-4019-9A4B-0C55DD5DDA15}" type="presParOf" srcId="{2BE74D5B-C5E2-4DBC-BF44-856D32067A73}" destId="{DB66A271-5DE7-4120-A71C-5741E41FF09A}" srcOrd="1" destOrd="0" presId="urn:microsoft.com/office/officeart/2005/8/layout/orgChart1"/>
    <dgm:cxn modelId="{80AAD1A4-7AC6-4970-99B6-D15F462EB5BE}" type="presParOf" srcId="{DB66A271-5DE7-4120-A71C-5741E41FF09A}" destId="{BD83FC45-06E3-42B3-9702-21B6DE23306F}" srcOrd="0" destOrd="0" presId="urn:microsoft.com/office/officeart/2005/8/layout/orgChart1"/>
    <dgm:cxn modelId="{35CBD445-2144-4132-8680-F4FAAC72CC14}" type="presParOf" srcId="{BD83FC45-06E3-42B3-9702-21B6DE23306F}" destId="{DC9D8B4D-830B-48C7-825D-EC206CF43A80}" srcOrd="0" destOrd="0" presId="urn:microsoft.com/office/officeart/2005/8/layout/orgChart1"/>
    <dgm:cxn modelId="{4213EC50-4DD2-43F8-9BD1-985BCE3CE742}" type="presParOf" srcId="{BD83FC45-06E3-42B3-9702-21B6DE23306F}" destId="{26064C47-5565-4E5B-A5F8-71FA4F5EE84B}" srcOrd="1" destOrd="0" presId="urn:microsoft.com/office/officeart/2005/8/layout/orgChart1"/>
    <dgm:cxn modelId="{DC670F4E-7E06-4AEF-8793-DBB16F1E8418}" type="presParOf" srcId="{DB66A271-5DE7-4120-A71C-5741E41FF09A}" destId="{4FDE091F-DE48-420B-9895-6A7E02EEC18A}" srcOrd="1" destOrd="0" presId="urn:microsoft.com/office/officeart/2005/8/layout/orgChart1"/>
    <dgm:cxn modelId="{0BA8EF7D-378D-42DB-9BF0-2974504A0E12}" type="presParOf" srcId="{DB66A271-5DE7-4120-A71C-5741E41FF09A}" destId="{98A48D0F-0FED-4D6C-A9B2-29B11172EF6E}" srcOrd="2" destOrd="0" presId="urn:microsoft.com/office/officeart/2005/8/layout/orgChart1"/>
    <dgm:cxn modelId="{6542A6A7-6D76-4CEA-969E-CAE8DB1D158D}" type="presParOf" srcId="{2BE74D5B-C5E2-4DBC-BF44-856D32067A73}" destId="{F1A3204F-9BDE-456F-880C-AF76804A399A}" srcOrd="2" destOrd="0" presId="urn:microsoft.com/office/officeart/2005/8/layout/orgChart1"/>
    <dgm:cxn modelId="{91C7FC07-ED87-4692-A50F-22BDB3F517F9}" type="presParOf" srcId="{2BE74D5B-C5E2-4DBC-BF44-856D32067A73}" destId="{713F5D90-BCF4-4686-833E-9344A66F3CE2}" srcOrd="3" destOrd="0" presId="urn:microsoft.com/office/officeart/2005/8/layout/orgChart1"/>
    <dgm:cxn modelId="{94EEA25B-33DA-486D-8332-0E599C305C52}" type="presParOf" srcId="{713F5D90-BCF4-4686-833E-9344A66F3CE2}" destId="{3DE2A903-6A2A-496C-A4F5-537B674BE2F3}" srcOrd="0" destOrd="0" presId="urn:microsoft.com/office/officeart/2005/8/layout/orgChart1"/>
    <dgm:cxn modelId="{11321874-38EA-42F3-A696-2753C22294D3}" type="presParOf" srcId="{3DE2A903-6A2A-496C-A4F5-537B674BE2F3}" destId="{DCE02613-B63E-4544-BC25-0538D7542D78}" srcOrd="0" destOrd="0" presId="urn:microsoft.com/office/officeart/2005/8/layout/orgChart1"/>
    <dgm:cxn modelId="{FADC003C-574E-44E1-BB6F-F62D1BF340FA}" type="presParOf" srcId="{3DE2A903-6A2A-496C-A4F5-537B674BE2F3}" destId="{DFD7B5F5-CEC3-4A70-A542-3685ECF2999D}" srcOrd="1" destOrd="0" presId="urn:microsoft.com/office/officeart/2005/8/layout/orgChart1"/>
    <dgm:cxn modelId="{34ADDD5D-B931-4A2B-AEF4-426E51C8F1D7}" type="presParOf" srcId="{713F5D90-BCF4-4686-833E-9344A66F3CE2}" destId="{3191B6C0-E49F-4EFD-B1A2-A19BC1F9D9DD}" srcOrd="1" destOrd="0" presId="urn:microsoft.com/office/officeart/2005/8/layout/orgChart1"/>
    <dgm:cxn modelId="{4F1108F8-5A4C-40E8-A060-39758819800C}" type="presParOf" srcId="{713F5D90-BCF4-4686-833E-9344A66F3CE2}" destId="{E07A941E-C5A9-4D59-B6C4-3E14257FA25F}" srcOrd="2" destOrd="0" presId="urn:microsoft.com/office/officeart/2005/8/layout/orgChart1"/>
    <dgm:cxn modelId="{794D9FCA-DDC2-41FD-AB87-6CA2A773EFEB}" type="presParOf" srcId="{2BE74D5B-C5E2-4DBC-BF44-856D32067A73}" destId="{EC3F28FD-09EF-45E3-913F-65A98ED95650}" srcOrd="4" destOrd="0" presId="urn:microsoft.com/office/officeart/2005/8/layout/orgChart1"/>
    <dgm:cxn modelId="{CF769B3B-81D9-42E2-BB3F-76E1EF9F415E}" type="presParOf" srcId="{2BE74D5B-C5E2-4DBC-BF44-856D32067A73}" destId="{EF6D5551-4B5B-47F9-BACF-14FD33C79631}" srcOrd="5" destOrd="0" presId="urn:microsoft.com/office/officeart/2005/8/layout/orgChart1"/>
    <dgm:cxn modelId="{5012279F-C877-4D80-960B-652D4DAAF042}" type="presParOf" srcId="{EF6D5551-4B5B-47F9-BACF-14FD33C79631}" destId="{C94C3924-FD2C-4112-B099-2394C508EB14}" srcOrd="0" destOrd="0" presId="urn:microsoft.com/office/officeart/2005/8/layout/orgChart1"/>
    <dgm:cxn modelId="{70BE376C-14DC-4A30-BC98-C25335176A14}" type="presParOf" srcId="{C94C3924-FD2C-4112-B099-2394C508EB14}" destId="{F42D41C0-AB7F-4E07-A80B-8B16ECE628FB}" srcOrd="0" destOrd="0" presId="urn:microsoft.com/office/officeart/2005/8/layout/orgChart1"/>
    <dgm:cxn modelId="{CEC812CD-2FE2-4791-9FD5-3C316389B09C}" type="presParOf" srcId="{C94C3924-FD2C-4112-B099-2394C508EB14}" destId="{4EC3B619-B8AC-4ECB-BFE0-080408A1B224}" srcOrd="1" destOrd="0" presId="urn:microsoft.com/office/officeart/2005/8/layout/orgChart1"/>
    <dgm:cxn modelId="{6468FD27-B46F-4031-93E8-76F7CB1D8762}" type="presParOf" srcId="{EF6D5551-4B5B-47F9-BACF-14FD33C79631}" destId="{48E55E8F-3F83-4097-A2C1-DFBEA3894FB7}" srcOrd="1" destOrd="0" presId="urn:microsoft.com/office/officeart/2005/8/layout/orgChart1"/>
    <dgm:cxn modelId="{8FDCD664-DDFC-4B62-AEA2-9FC0B5CDB688}" type="presParOf" srcId="{EF6D5551-4B5B-47F9-BACF-14FD33C79631}" destId="{5CCFE437-3C89-47B6-8EA9-19ABDF5CCAD3}" srcOrd="2" destOrd="0" presId="urn:microsoft.com/office/officeart/2005/8/layout/orgChart1"/>
    <dgm:cxn modelId="{CE2EA0A9-CFC8-4D08-A6FB-F92CAC8FDBEC}" type="presParOf" srcId="{DCA2E5B5-89AB-499D-AB69-E57665C4B3AA}" destId="{63721148-3747-4FD8-BAB8-F6C805FE2EE3}" srcOrd="2" destOrd="0" presId="urn:microsoft.com/office/officeart/2005/8/layout/orgChart1"/>
    <dgm:cxn modelId="{EC8A6871-BFB8-49EA-B108-CEF10D329684}" type="presParOf" srcId="{0E154D66-0E58-4528-B526-0AB31225D5CD}" destId="{AF57569B-90B8-4412-8C16-D23D8F658A6C}" srcOrd="4" destOrd="0" presId="urn:microsoft.com/office/officeart/2005/8/layout/orgChart1"/>
    <dgm:cxn modelId="{F84D2376-CFFD-4658-AC7B-7ED92BA89DB2}" type="presParOf" srcId="{0E154D66-0E58-4528-B526-0AB31225D5CD}" destId="{025379E0-DA26-4147-9792-7FDD2D786CCB}" srcOrd="5" destOrd="0" presId="urn:microsoft.com/office/officeart/2005/8/layout/orgChart1"/>
    <dgm:cxn modelId="{638EA6A0-2ECE-45AE-9AF8-A69DB4649152}" type="presParOf" srcId="{025379E0-DA26-4147-9792-7FDD2D786CCB}" destId="{7181E470-746F-400C-9F34-DDF6C9A9720A}" srcOrd="0" destOrd="0" presId="urn:microsoft.com/office/officeart/2005/8/layout/orgChart1"/>
    <dgm:cxn modelId="{FA4AA7DF-C37D-45FC-95E9-90A4D7CCD8CD}" type="presParOf" srcId="{7181E470-746F-400C-9F34-DDF6C9A9720A}" destId="{30E19D0D-8B5F-41C8-8E89-6D2019499BDC}" srcOrd="0" destOrd="0" presId="urn:microsoft.com/office/officeart/2005/8/layout/orgChart1"/>
    <dgm:cxn modelId="{6E9F409C-1DAB-40F4-BE1E-3A175F64BD55}" type="presParOf" srcId="{7181E470-746F-400C-9F34-DDF6C9A9720A}" destId="{01A9CCF7-1A15-4950-BD47-C2CE1197ADB4}" srcOrd="1" destOrd="0" presId="urn:microsoft.com/office/officeart/2005/8/layout/orgChart1"/>
    <dgm:cxn modelId="{B8E147F7-D659-4FD8-96E1-273D88A6A57B}" type="presParOf" srcId="{025379E0-DA26-4147-9792-7FDD2D786CCB}" destId="{8C10B2F2-71F0-4FB6-A4AF-95A6808512F9}" srcOrd="1" destOrd="0" presId="urn:microsoft.com/office/officeart/2005/8/layout/orgChart1"/>
    <dgm:cxn modelId="{DCF826EB-EA48-4B89-B341-3C1F04EC951F}" type="presParOf" srcId="{8C10B2F2-71F0-4FB6-A4AF-95A6808512F9}" destId="{FCA2412D-CDD8-4E61-ACA4-DEA830B3EB82}" srcOrd="0" destOrd="0" presId="urn:microsoft.com/office/officeart/2005/8/layout/orgChart1"/>
    <dgm:cxn modelId="{9EF050F1-1725-45BF-B48D-2B6E6967F9B5}" type="presParOf" srcId="{8C10B2F2-71F0-4FB6-A4AF-95A6808512F9}" destId="{343EEEE4-D1C0-4BB2-ADFE-EC93ED5667FD}" srcOrd="1" destOrd="0" presId="urn:microsoft.com/office/officeart/2005/8/layout/orgChart1"/>
    <dgm:cxn modelId="{C4D07F52-C17A-403C-A4EC-37646B5AC183}" type="presParOf" srcId="{343EEEE4-D1C0-4BB2-ADFE-EC93ED5667FD}" destId="{F20E96FD-01D8-49E2-BCFB-F35827CE1ADE}" srcOrd="0" destOrd="0" presId="urn:microsoft.com/office/officeart/2005/8/layout/orgChart1"/>
    <dgm:cxn modelId="{2253DDEF-CC72-4B2A-A77D-7057EC1B3C68}" type="presParOf" srcId="{F20E96FD-01D8-49E2-BCFB-F35827CE1ADE}" destId="{E8943EE1-699E-457E-B6B2-E84E62ABEC82}" srcOrd="0" destOrd="0" presId="urn:microsoft.com/office/officeart/2005/8/layout/orgChart1"/>
    <dgm:cxn modelId="{C4F429F4-2BD3-4851-9CBF-E4EFBFF641A4}" type="presParOf" srcId="{F20E96FD-01D8-49E2-BCFB-F35827CE1ADE}" destId="{6E19D6D1-958E-4ACC-9DE6-97386214F98C}" srcOrd="1" destOrd="0" presId="urn:microsoft.com/office/officeart/2005/8/layout/orgChart1"/>
    <dgm:cxn modelId="{266D6958-BF2E-46AB-BC5D-9B8EB2934044}" type="presParOf" srcId="{343EEEE4-D1C0-4BB2-ADFE-EC93ED5667FD}" destId="{64F930F0-6326-4D36-84D6-B4374D950F26}" srcOrd="1" destOrd="0" presId="urn:microsoft.com/office/officeart/2005/8/layout/orgChart1"/>
    <dgm:cxn modelId="{002EDB67-F260-4779-B9FE-64B2025D85D9}" type="presParOf" srcId="{343EEEE4-D1C0-4BB2-ADFE-EC93ED5667FD}" destId="{B8DA2B52-F796-4899-A4A0-7194155D41C3}" srcOrd="2" destOrd="0" presId="urn:microsoft.com/office/officeart/2005/8/layout/orgChart1"/>
    <dgm:cxn modelId="{6D6D516A-B761-4223-A769-77EBA06CD11E}" type="presParOf" srcId="{8C10B2F2-71F0-4FB6-A4AF-95A6808512F9}" destId="{8B8F2DB8-801C-43FF-80C9-F9B1A19EA8D4}" srcOrd="2" destOrd="0" presId="urn:microsoft.com/office/officeart/2005/8/layout/orgChart1"/>
    <dgm:cxn modelId="{E603FC50-2BD2-428E-B5D6-2587E71FFA0C}" type="presParOf" srcId="{8C10B2F2-71F0-4FB6-A4AF-95A6808512F9}" destId="{CB0A401D-4E6D-41F5-88B2-CBD9E9E4FE3E}" srcOrd="3" destOrd="0" presId="urn:microsoft.com/office/officeart/2005/8/layout/orgChart1"/>
    <dgm:cxn modelId="{7B4BE8DC-097F-41F4-8E94-8A7C0DD66B6E}" type="presParOf" srcId="{CB0A401D-4E6D-41F5-88B2-CBD9E9E4FE3E}" destId="{19149D3D-405F-457F-AC2E-8FCD7084B178}" srcOrd="0" destOrd="0" presId="urn:microsoft.com/office/officeart/2005/8/layout/orgChart1"/>
    <dgm:cxn modelId="{6B19A6BC-5685-4B92-8DC2-A30EB157DB61}" type="presParOf" srcId="{19149D3D-405F-457F-AC2E-8FCD7084B178}" destId="{E44553B3-341F-4646-8620-F6FC679ABEED}" srcOrd="0" destOrd="0" presId="urn:microsoft.com/office/officeart/2005/8/layout/orgChart1"/>
    <dgm:cxn modelId="{C8A1E4A0-5414-438E-87DC-1027AB386D79}" type="presParOf" srcId="{19149D3D-405F-457F-AC2E-8FCD7084B178}" destId="{50EA5BA0-8942-4EAB-950F-AE8F3DFF2414}" srcOrd="1" destOrd="0" presId="urn:microsoft.com/office/officeart/2005/8/layout/orgChart1"/>
    <dgm:cxn modelId="{FA9A6543-EB34-4FF4-8AD6-84320B57B962}" type="presParOf" srcId="{CB0A401D-4E6D-41F5-88B2-CBD9E9E4FE3E}" destId="{678D83B4-7C13-4445-825A-0F7D682EC6F4}" srcOrd="1" destOrd="0" presId="urn:microsoft.com/office/officeart/2005/8/layout/orgChart1"/>
    <dgm:cxn modelId="{860DB650-0EA1-40E0-A744-BA0EC1DE733C}" type="presParOf" srcId="{CB0A401D-4E6D-41F5-88B2-CBD9E9E4FE3E}" destId="{662ABF31-DAB1-4FAA-8679-254EFBEE9F82}" srcOrd="2" destOrd="0" presId="urn:microsoft.com/office/officeart/2005/8/layout/orgChart1"/>
    <dgm:cxn modelId="{59348559-286E-443F-8B85-52C314015AFA}" type="presParOf" srcId="{025379E0-DA26-4147-9792-7FDD2D786CCB}" destId="{FA564F03-4835-48EF-9FA9-963F61797196}" srcOrd="2" destOrd="0" presId="urn:microsoft.com/office/officeart/2005/8/layout/orgChart1"/>
    <dgm:cxn modelId="{298DBC58-6E6D-4A2C-AA4B-4CB58E9FD653}" type="presParOf" srcId="{59A0DF01-11DF-41C0-BA35-3368D6E81E1A}" destId="{FAAB04DE-D788-4B2D-964F-0FADE0DCFBC5}" srcOrd="2" destOrd="0" presId="urn:microsoft.com/office/officeart/2005/8/layout/orgChart1"/>
    <dgm:cxn modelId="{E6654B12-4423-4FC4-8393-AF291F3B08BE}" type="presParOf" srcId="{7B3C0A39-9BAF-4D14-8CED-393755FB28E1}" destId="{6E5C34AC-148E-45D2-B98C-2746DA8491BE}" srcOrd="2" destOrd="0" presId="urn:microsoft.com/office/officeart/2005/8/layout/orgChart1"/>
    <dgm:cxn modelId="{0F2C6554-EC39-4431-A5DD-2F0B59143C0D}" type="presParOf" srcId="{7B3C0A39-9BAF-4D14-8CED-393755FB28E1}" destId="{513FAF79-C4DE-4424-B1E5-62F694617B24}" srcOrd="3" destOrd="0" presId="urn:microsoft.com/office/officeart/2005/8/layout/orgChart1"/>
    <dgm:cxn modelId="{BAAB7BD6-F479-4264-A395-28463055607A}" type="presParOf" srcId="{513FAF79-C4DE-4424-B1E5-62F694617B24}" destId="{4FD9BAF5-5D42-4241-8711-A208BFEE882E}" srcOrd="0" destOrd="0" presId="urn:microsoft.com/office/officeart/2005/8/layout/orgChart1"/>
    <dgm:cxn modelId="{B02B0023-59AB-4CA8-A53B-449830DFC23B}" type="presParOf" srcId="{4FD9BAF5-5D42-4241-8711-A208BFEE882E}" destId="{DEC51509-CE28-47C3-A29B-C532A56D0AB6}" srcOrd="0" destOrd="0" presId="urn:microsoft.com/office/officeart/2005/8/layout/orgChart1"/>
    <dgm:cxn modelId="{873016E2-C9A4-4F54-AC35-0B13D460B103}" type="presParOf" srcId="{4FD9BAF5-5D42-4241-8711-A208BFEE882E}" destId="{DF5ADBD2-1625-4CE1-94FA-0C13489A5D62}" srcOrd="1" destOrd="0" presId="urn:microsoft.com/office/officeart/2005/8/layout/orgChart1"/>
    <dgm:cxn modelId="{4E4E0365-D488-4BBD-A4B5-6FDEDB7EE14A}" type="presParOf" srcId="{513FAF79-C4DE-4424-B1E5-62F694617B24}" destId="{E9BAA93B-5E34-4AF1-8968-1038492860D1}" srcOrd="1" destOrd="0" presId="urn:microsoft.com/office/officeart/2005/8/layout/orgChart1"/>
    <dgm:cxn modelId="{12FC5E99-BBB4-47A1-BAD3-B418F6F27986}" type="presParOf" srcId="{E9BAA93B-5E34-4AF1-8968-1038492860D1}" destId="{843D080E-922B-432C-9208-9AF4F7F12515}" srcOrd="0" destOrd="0" presId="urn:microsoft.com/office/officeart/2005/8/layout/orgChart1"/>
    <dgm:cxn modelId="{55B4FDFE-6E6C-48E8-B713-7256FAC47B2E}" type="presParOf" srcId="{E9BAA93B-5E34-4AF1-8968-1038492860D1}" destId="{1473A29F-D8B6-431C-9CD9-46B9A42BED57}" srcOrd="1" destOrd="0" presId="urn:microsoft.com/office/officeart/2005/8/layout/orgChart1"/>
    <dgm:cxn modelId="{4803D751-F6E3-434E-A4E1-EA615A0A9D51}" type="presParOf" srcId="{1473A29F-D8B6-431C-9CD9-46B9A42BED57}" destId="{F7DA68E0-959B-4666-93AE-A4F8687BD4E9}" srcOrd="0" destOrd="0" presId="urn:microsoft.com/office/officeart/2005/8/layout/orgChart1"/>
    <dgm:cxn modelId="{0B785A37-E574-412E-8FC8-937E7F0D871A}" type="presParOf" srcId="{F7DA68E0-959B-4666-93AE-A4F8687BD4E9}" destId="{587F48FF-E669-4E71-98E8-E22F25FE5ABF}" srcOrd="0" destOrd="0" presId="urn:microsoft.com/office/officeart/2005/8/layout/orgChart1"/>
    <dgm:cxn modelId="{472197C2-5F52-44EC-AADB-6683F9E123B4}" type="presParOf" srcId="{F7DA68E0-959B-4666-93AE-A4F8687BD4E9}" destId="{B60FDB9F-96BB-4FD8-8666-B272470E967C}" srcOrd="1" destOrd="0" presId="urn:microsoft.com/office/officeart/2005/8/layout/orgChart1"/>
    <dgm:cxn modelId="{1ED6FAFD-AC48-4E62-9B74-C6EAB2F15B90}" type="presParOf" srcId="{1473A29F-D8B6-431C-9CD9-46B9A42BED57}" destId="{476BABF2-BD8E-4B9F-8D40-2981C83561FA}" srcOrd="1" destOrd="0" presId="urn:microsoft.com/office/officeart/2005/8/layout/orgChart1"/>
    <dgm:cxn modelId="{E2873264-6EDD-40E7-B026-66608277BBCB}" type="presParOf" srcId="{476BABF2-BD8E-4B9F-8D40-2981C83561FA}" destId="{A582596E-5674-4C6F-9564-52F8F853FEB3}" srcOrd="0" destOrd="0" presId="urn:microsoft.com/office/officeart/2005/8/layout/orgChart1"/>
    <dgm:cxn modelId="{580D3303-BDEE-42BC-82A8-D2A814977709}" type="presParOf" srcId="{476BABF2-BD8E-4B9F-8D40-2981C83561FA}" destId="{56C2F09F-DEAD-414D-A7A8-29B58298244B}" srcOrd="1" destOrd="0" presId="urn:microsoft.com/office/officeart/2005/8/layout/orgChart1"/>
    <dgm:cxn modelId="{E42D2EA0-69F4-48A8-B116-AA81D45E44A2}" type="presParOf" srcId="{56C2F09F-DEAD-414D-A7A8-29B58298244B}" destId="{8B722FB3-B9DF-4D7C-91F2-8161F32B74AE}" srcOrd="0" destOrd="0" presId="urn:microsoft.com/office/officeart/2005/8/layout/orgChart1"/>
    <dgm:cxn modelId="{393073E2-C433-42B4-B30A-7394D60BDF7B}" type="presParOf" srcId="{8B722FB3-B9DF-4D7C-91F2-8161F32B74AE}" destId="{202BAB26-5F64-4B6A-BBB3-63DFC5EBFD8A}" srcOrd="0" destOrd="0" presId="urn:microsoft.com/office/officeart/2005/8/layout/orgChart1"/>
    <dgm:cxn modelId="{AB332C06-64CE-4637-990A-62CC3A3A5418}" type="presParOf" srcId="{8B722FB3-B9DF-4D7C-91F2-8161F32B74AE}" destId="{C6D9B6D1-FBE2-49D4-B88E-A8279AFD9C54}" srcOrd="1" destOrd="0" presId="urn:microsoft.com/office/officeart/2005/8/layout/orgChart1"/>
    <dgm:cxn modelId="{86B5A4A1-85B2-4039-A9D4-402AE7035E6E}" type="presParOf" srcId="{56C2F09F-DEAD-414D-A7A8-29B58298244B}" destId="{2C642791-F0CF-4217-9EB7-D64EEF372677}" srcOrd="1" destOrd="0" presId="urn:microsoft.com/office/officeart/2005/8/layout/orgChart1"/>
    <dgm:cxn modelId="{DD874FBD-3393-4D59-A0FC-8A1C37D63B3E}" type="presParOf" srcId="{56C2F09F-DEAD-414D-A7A8-29B58298244B}" destId="{15C2CA25-AB0E-46B3-925F-70BC9926D2BA}" srcOrd="2" destOrd="0" presId="urn:microsoft.com/office/officeart/2005/8/layout/orgChart1"/>
    <dgm:cxn modelId="{B09C2BA2-FE35-447B-AF68-D24DBE4668FA}" type="presParOf" srcId="{476BABF2-BD8E-4B9F-8D40-2981C83561FA}" destId="{6BF017FA-C796-459F-8121-E5485576DF8C}" srcOrd="2" destOrd="0" presId="urn:microsoft.com/office/officeart/2005/8/layout/orgChart1"/>
    <dgm:cxn modelId="{09148EF3-C858-4876-BE3C-73ACE0FD97D4}" type="presParOf" srcId="{476BABF2-BD8E-4B9F-8D40-2981C83561FA}" destId="{D3BE4050-7CE3-4CC4-BF1F-88F1B5BE788B}" srcOrd="3" destOrd="0" presId="urn:microsoft.com/office/officeart/2005/8/layout/orgChart1"/>
    <dgm:cxn modelId="{E43FE744-6766-4715-BE0A-B70C574D6DF0}" type="presParOf" srcId="{D3BE4050-7CE3-4CC4-BF1F-88F1B5BE788B}" destId="{CA26FED4-BBA4-42F5-BAFC-757CC727D775}" srcOrd="0" destOrd="0" presId="urn:microsoft.com/office/officeart/2005/8/layout/orgChart1"/>
    <dgm:cxn modelId="{296C51C2-15FA-4740-9AF9-C82F4EF4E1AD}" type="presParOf" srcId="{CA26FED4-BBA4-42F5-BAFC-757CC727D775}" destId="{BA542AD5-52B6-463D-9CAD-19D6E1776B70}" srcOrd="0" destOrd="0" presId="urn:microsoft.com/office/officeart/2005/8/layout/orgChart1"/>
    <dgm:cxn modelId="{4C7B27FB-17DB-43C5-9D6C-90979C5A5A0E}" type="presParOf" srcId="{CA26FED4-BBA4-42F5-BAFC-757CC727D775}" destId="{CFB781D6-DD3E-4D33-9C77-0FDFA07A6172}" srcOrd="1" destOrd="0" presId="urn:microsoft.com/office/officeart/2005/8/layout/orgChart1"/>
    <dgm:cxn modelId="{ADB007CC-67E2-4AED-9213-748005B66294}" type="presParOf" srcId="{D3BE4050-7CE3-4CC4-BF1F-88F1B5BE788B}" destId="{F7497815-F1C6-417C-8644-D8C73FC482D3}" srcOrd="1" destOrd="0" presId="urn:microsoft.com/office/officeart/2005/8/layout/orgChart1"/>
    <dgm:cxn modelId="{8416ACBF-2759-40F6-9768-656BC80ADD61}" type="presParOf" srcId="{D3BE4050-7CE3-4CC4-BF1F-88F1B5BE788B}" destId="{F36F51BB-4D3E-4A63-B4D1-67760104D940}" srcOrd="2" destOrd="0" presId="urn:microsoft.com/office/officeart/2005/8/layout/orgChart1"/>
    <dgm:cxn modelId="{4D6DDDA4-BBEC-4B67-BEBE-36F26FFC13F9}" type="presParOf" srcId="{476BABF2-BD8E-4B9F-8D40-2981C83561FA}" destId="{0EA221AD-A0F3-4202-903A-5E1EA80ACB86}" srcOrd="4" destOrd="0" presId="urn:microsoft.com/office/officeart/2005/8/layout/orgChart1"/>
    <dgm:cxn modelId="{520CF4D2-61D7-48B4-9AA9-87F12C827631}" type="presParOf" srcId="{476BABF2-BD8E-4B9F-8D40-2981C83561FA}" destId="{51C4D73F-5928-45C9-94D3-ED0142183758}" srcOrd="5" destOrd="0" presId="urn:microsoft.com/office/officeart/2005/8/layout/orgChart1"/>
    <dgm:cxn modelId="{AEDD1A78-C44A-4C88-960E-4EBA6D1246AD}" type="presParOf" srcId="{51C4D73F-5928-45C9-94D3-ED0142183758}" destId="{5C6B8D5B-A47F-4FAB-B7F3-2BDC72443D1A}" srcOrd="0" destOrd="0" presId="urn:microsoft.com/office/officeart/2005/8/layout/orgChart1"/>
    <dgm:cxn modelId="{1680D4E4-05A9-4D43-AAA1-6798AAE7E651}" type="presParOf" srcId="{5C6B8D5B-A47F-4FAB-B7F3-2BDC72443D1A}" destId="{16573DD3-CE3D-41E8-BDAB-A75E9F137CF0}" srcOrd="0" destOrd="0" presId="urn:microsoft.com/office/officeart/2005/8/layout/orgChart1"/>
    <dgm:cxn modelId="{45BBEE72-B57B-47D8-8CC6-3D37BF4B0751}" type="presParOf" srcId="{5C6B8D5B-A47F-4FAB-B7F3-2BDC72443D1A}" destId="{6D445CD8-2B3A-4797-826F-0920F0218F91}" srcOrd="1" destOrd="0" presId="urn:microsoft.com/office/officeart/2005/8/layout/orgChart1"/>
    <dgm:cxn modelId="{2BEEC750-6C09-4C16-8FFE-42AC8C25362F}" type="presParOf" srcId="{51C4D73F-5928-45C9-94D3-ED0142183758}" destId="{C093E815-6049-47FF-AC80-B97C21DA7E68}" srcOrd="1" destOrd="0" presId="urn:microsoft.com/office/officeart/2005/8/layout/orgChart1"/>
    <dgm:cxn modelId="{57757FAA-4C14-45E7-9F1A-848530459BB6}" type="presParOf" srcId="{51C4D73F-5928-45C9-94D3-ED0142183758}" destId="{A101C87B-DB7C-48DB-8066-4715BD90EE5F}" srcOrd="2" destOrd="0" presId="urn:microsoft.com/office/officeart/2005/8/layout/orgChart1"/>
    <dgm:cxn modelId="{10487CF1-9320-48BE-884C-BB96D1963F0F}" type="presParOf" srcId="{476BABF2-BD8E-4B9F-8D40-2981C83561FA}" destId="{7A2193D8-AAB6-413C-9AF8-84026C8A38E4}" srcOrd="6" destOrd="0" presId="urn:microsoft.com/office/officeart/2005/8/layout/orgChart1"/>
    <dgm:cxn modelId="{8F676003-90C8-4073-B945-A856D7F52763}" type="presParOf" srcId="{476BABF2-BD8E-4B9F-8D40-2981C83561FA}" destId="{728BA03B-CBDC-41D5-9307-7C9887C9C87D}" srcOrd="7" destOrd="0" presId="urn:microsoft.com/office/officeart/2005/8/layout/orgChart1"/>
    <dgm:cxn modelId="{98C09C45-6ED5-43D2-8A01-F2B7FBC910C5}" type="presParOf" srcId="{728BA03B-CBDC-41D5-9307-7C9887C9C87D}" destId="{237C3529-C029-4F25-8CF8-965D4265ABF7}" srcOrd="0" destOrd="0" presId="urn:microsoft.com/office/officeart/2005/8/layout/orgChart1"/>
    <dgm:cxn modelId="{D0229A8B-F455-4C5D-ABE6-EC034AA16250}" type="presParOf" srcId="{237C3529-C029-4F25-8CF8-965D4265ABF7}" destId="{A296BE9E-1227-494F-B14E-3D76D1A664B2}" srcOrd="0" destOrd="0" presId="urn:microsoft.com/office/officeart/2005/8/layout/orgChart1"/>
    <dgm:cxn modelId="{74523E02-D0C4-42DF-864D-74D0B020DE8F}" type="presParOf" srcId="{237C3529-C029-4F25-8CF8-965D4265ABF7}" destId="{CD27368D-40C2-4C60-BEAB-994BD27F3534}" srcOrd="1" destOrd="0" presId="urn:microsoft.com/office/officeart/2005/8/layout/orgChart1"/>
    <dgm:cxn modelId="{41B0EF4D-999B-483E-9206-4F3D965EE428}" type="presParOf" srcId="{728BA03B-CBDC-41D5-9307-7C9887C9C87D}" destId="{BAD050CC-BD06-4F65-A8A4-06970E1944F5}" srcOrd="1" destOrd="0" presId="urn:microsoft.com/office/officeart/2005/8/layout/orgChart1"/>
    <dgm:cxn modelId="{84ACCD6D-B659-4647-8FC6-671E11A7E0A4}" type="presParOf" srcId="{728BA03B-CBDC-41D5-9307-7C9887C9C87D}" destId="{7357C9C7-E00F-4114-9C49-1353A85265D3}" srcOrd="2" destOrd="0" presId="urn:microsoft.com/office/officeart/2005/8/layout/orgChart1"/>
    <dgm:cxn modelId="{17CE5E0C-F019-40C6-8091-DF6C0BD83187}" type="presParOf" srcId="{1473A29F-D8B6-431C-9CD9-46B9A42BED57}" destId="{7690DC81-8621-4052-A0D2-B146E06CA1EF}" srcOrd="2" destOrd="0" presId="urn:microsoft.com/office/officeart/2005/8/layout/orgChart1"/>
    <dgm:cxn modelId="{62F8902C-6379-4006-89F0-87204208BFA7}" type="presParOf" srcId="{513FAF79-C4DE-4424-B1E5-62F694617B24}" destId="{D623C7C5-8D54-4F9A-B25D-02736970E220}" srcOrd="2" destOrd="0" presId="urn:microsoft.com/office/officeart/2005/8/layout/orgChart1"/>
    <dgm:cxn modelId="{E5A66E77-8F07-40C7-AACE-E0BBFFDA94C8}" type="presParOf" srcId="{7B3C0A39-9BAF-4D14-8CED-393755FB28E1}" destId="{407F4EFF-580A-4018-B2B2-F57ED7E39BD7}" srcOrd="4" destOrd="0" presId="urn:microsoft.com/office/officeart/2005/8/layout/orgChart1"/>
    <dgm:cxn modelId="{1535B462-79D4-4A85-8017-576F3539C7FA}" type="presParOf" srcId="{7B3C0A39-9BAF-4D14-8CED-393755FB28E1}" destId="{490926C4-CF73-4E83-8A61-F1CC64CB7B0D}" srcOrd="5" destOrd="0" presId="urn:microsoft.com/office/officeart/2005/8/layout/orgChart1"/>
    <dgm:cxn modelId="{B36D2BD9-6C6C-4ED5-8543-D2E67CC6F832}" type="presParOf" srcId="{490926C4-CF73-4E83-8A61-F1CC64CB7B0D}" destId="{F647239A-35A5-419E-AACF-57453572CC35}" srcOrd="0" destOrd="0" presId="urn:microsoft.com/office/officeart/2005/8/layout/orgChart1"/>
    <dgm:cxn modelId="{016DCB8E-0F6F-47D1-B8FE-9169E72B3880}" type="presParOf" srcId="{F647239A-35A5-419E-AACF-57453572CC35}" destId="{C5317FA2-A468-4625-918B-3C059F6F1D02}" srcOrd="0" destOrd="0" presId="urn:microsoft.com/office/officeart/2005/8/layout/orgChart1"/>
    <dgm:cxn modelId="{1C95ED4A-DBD0-4211-8893-ACBC86D0692A}" type="presParOf" srcId="{F647239A-35A5-419E-AACF-57453572CC35}" destId="{E7A59FA7-FC0B-439F-A08D-58D98257E71B}" srcOrd="1" destOrd="0" presId="urn:microsoft.com/office/officeart/2005/8/layout/orgChart1"/>
    <dgm:cxn modelId="{9014B7D7-24F9-452F-A195-367461B545D2}" type="presParOf" srcId="{490926C4-CF73-4E83-8A61-F1CC64CB7B0D}" destId="{68DDA76E-8305-497C-BC6E-19D864A314F7}" srcOrd="1" destOrd="0" presId="urn:microsoft.com/office/officeart/2005/8/layout/orgChart1"/>
    <dgm:cxn modelId="{BF7F6628-8B68-44E7-92E3-C5CC7FEE6A12}" type="presParOf" srcId="{68DDA76E-8305-497C-BC6E-19D864A314F7}" destId="{EE4DBC1B-1FE2-4503-BAE3-4FF6FE643C2E}" srcOrd="0" destOrd="0" presId="urn:microsoft.com/office/officeart/2005/8/layout/orgChart1"/>
    <dgm:cxn modelId="{035BAF63-7C47-4E57-AECE-4DE3266DAA8F}" type="presParOf" srcId="{68DDA76E-8305-497C-BC6E-19D864A314F7}" destId="{7F8C49B0-B14C-4626-83EE-D6507E032389}" srcOrd="1" destOrd="0" presId="urn:microsoft.com/office/officeart/2005/8/layout/orgChart1"/>
    <dgm:cxn modelId="{9B4CA558-F568-4D14-AAA5-A763E170BC00}" type="presParOf" srcId="{7F8C49B0-B14C-4626-83EE-D6507E032389}" destId="{0007411B-AB0E-4A06-B221-436931B3ED35}" srcOrd="0" destOrd="0" presId="urn:microsoft.com/office/officeart/2005/8/layout/orgChart1"/>
    <dgm:cxn modelId="{90106EB5-FBFE-46D6-A53F-72C5366CFBE3}" type="presParOf" srcId="{0007411B-AB0E-4A06-B221-436931B3ED35}" destId="{74091F34-D3BD-49FF-9073-DD798847D91E}" srcOrd="0" destOrd="0" presId="urn:microsoft.com/office/officeart/2005/8/layout/orgChart1"/>
    <dgm:cxn modelId="{93D321FB-71EE-4C51-A6C8-450DD3D173A4}" type="presParOf" srcId="{0007411B-AB0E-4A06-B221-436931B3ED35}" destId="{0294BA96-7D7C-4B78-8D6E-4F36DF14CA4E}" srcOrd="1" destOrd="0" presId="urn:microsoft.com/office/officeart/2005/8/layout/orgChart1"/>
    <dgm:cxn modelId="{E423B1EC-1F45-48C4-8264-F25CF6DC6B5D}" type="presParOf" srcId="{7F8C49B0-B14C-4626-83EE-D6507E032389}" destId="{2D633C95-D6E0-4E4C-97D4-AF54E57D0F7A}" srcOrd="1" destOrd="0" presId="urn:microsoft.com/office/officeart/2005/8/layout/orgChart1"/>
    <dgm:cxn modelId="{BA9E0B21-FE83-4C8E-9619-BA2507D3F35F}" type="presParOf" srcId="{2D633C95-D6E0-4E4C-97D4-AF54E57D0F7A}" destId="{212C030A-DE66-4DE3-987A-B7FF074F8E9A}" srcOrd="0" destOrd="0" presId="urn:microsoft.com/office/officeart/2005/8/layout/orgChart1"/>
    <dgm:cxn modelId="{68F7C28C-A59E-4A34-BF61-59E721B07D4B}" type="presParOf" srcId="{2D633C95-D6E0-4E4C-97D4-AF54E57D0F7A}" destId="{A384C5BB-2C5A-4349-AC9A-ED95B1F97DD6}" srcOrd="1" destOrd="0" presId="urn:microsoft.com/office/officeart/2005/8/layout/orgChart1"/>
    <dgm:cxn modelId="{DD79FE38-D561-4A9D-A810-BB3AD6E43120}" type="presParOf" srcId="{A384C5BB-2C5A-4349-AC9A-ED95B1F97DD6}" destId="{F67D1423-D5B9-423D-95D9-149978C6E0AF}" srcOrd="0" destOrd="0" presId="urn:microsoft.com/office/officeart/2005/8/layout/orgChart1"/>
    <dgm:cxn modelId="{4CCD0097-6345-4A99-8CED-7829DCABD50E}" type="presParOf" srcId="{F67D1423-D5B9-423D-95D9-149978C6E0AF}" destId="{D6C13D19-10F9-4F25-9E01-527CF11599E8}" srcOrd="0" destOrd="0" presId="urn:microsoft.com/office/officeart/2005/8/layout/orgChart1"/>
    <dgm:cxn modelId="{37D6926B-0ECA-452B-8B55-C41107C2C0CB}" type="presParOf" srcId="{F67D1423-D5B9-423D-95D9-149978C6E0AF}" destId="{8325042B-CE29-413C-8B8E-C21A0286064D}" srcOrd="1" destOrd="0" presId="urn:microsoft.com/office/officeart/2005/8/layout/orgChart1"/>
    <dgm:cxn modelId="{2F83B81B-318B-479F-A081-A16674102BD5}" type="presParOf" srcId="{A384C5BB-2C5A-4349-AC9A-ED95B1F97DD6}" destId="{0656A383-866F-4466-AAD1-CBDF12298DB6}" srcOrd="1" destOrd="0" presId="urn:microsoft.com/office/officeart/2005/8/layout/orgChart1"/>
    <dgm:cxn modelId="{9DECAE38-EB46-4263-ABF0-59A1981B187E}" type="presParOf" srcId="{A384C5BB-2C5A-4349-AC9A-ED95B1F97DD6}" destId="{08C65B00-C95F-4D25-A11E-210047DC5B68}" srcOrd="2" destOrd="0" presId="urn:microsoft.com/office/officeart/2005/8/layout/orgChart1"/>
    <dgm:cxn modelId="{34866565-6BB5-471C-958D-E2A7C49495FA}" type="presParOf" srcId="{2D633C95-D6E0-4E4C-97D4-AF54E57D0F7A}" destId="{4EF7B184-57F6-40F4-8CC5-0D178C7918B8}" srcOrd="2" destOrd="0" presId="urn:microsoft.com/office/officeart/2005/8/layout/orgChart1"/>
    <dgm:cxn modelId="{EFF64C4C-D30C-4A1F-B483-DC32AC1D9D14}" type="presParOf" srcId="{2D633C95-D6E0-4E4C-97D4-AF54E57D0F7A}" destId="{DE6038F5-6390-4F90-8F9A-BB59687273FB}" srcOrd="3" destOrd="0" presId="urn:microsoft.com/office/officeart/2005/8/layout/orgChart1"/>
    <dgm:cxn modelId="{4F4AFFFB-F1C0-4750-950F-93397D4818A6}" type="presParOf" srcId="{DE6038F5-6390-4F90-8F9A-BB59687273FB}" destId="{D7F72B11-8EBF-4EBB-B671-28A6F770DB49}" srcOrd="0" destOrd="0" presId="urn:microsoft.com/office/officeart/2005/8/layout/orgChart1"/>
    <dgm:cxn modelId="{B89F6E2D-FED2-41EB-A80D-BA57494C3F49}" type="presParOf" srcId="{D7F72B11-8EBF-4EBB-B671-28A6F770DB49}" destId="{16C3D56E-D9E6-4B9C-9CF5-9354FD05C68C}" srcOrd="0" destOrd="0" presId="urn:microsoft.com/office/officeart/2005/8/layout/orgChart1"/>
    <dgm:cxn modelId="{C67AD4F0-8633-44F9-85F7-673A1BBFBD17}" type="presParOf" srcId="{D7F72B11-8EBF-4EBB-B671-28A6F770DB49}" destId="{70053A5C-E444-4103-865C-ACDD7345E45E}" srcOrd="1" destOrd="0" presId="urn:microsoft.com/office/officeart/2005/8/layout/orgChart1"/>
    <dgm:cxn modelId="{4BF2B9C6-AA69-4FE2-AB2C-BAA95EF43688}" type="presParOf" srcId="{DE6038F5-6390-4F90-8F9A-BB59687273FB}" destId="{D8A0AFA8-AB74-4F9C-B86A-4DE7E99B1B08}" srcOrd="1" destOrd="0" presId="urn:microsoft.com/office/officeart/2005/8/layout/orgChart1"/>
    <dgm:cxn modelId="{5D75E442-5978-41C9-94AC-DE8E34680F1C}" type="presParOf" srcId="{DE6038F5-6390-4F90-8F9A-BB59687273FB}" destId="{4A0338FE-B42B-48A8-9700-6CC0D993A041}" srcOrd="2" destOrd="0" presId="urn:microsoft.com/office/officeart/2005/8/layout/orgChart1"/>
    <dgm:cxn modelId="{7799FC2E-CFC0-4EF0-9C2C-397441B3BD32}" type="presParOf" srcId="{7F8C49B0-B14C-4626-83EE-D6507E032389}" destId="{9FD99002-C728-462D-B649-0ECD15FA7C16}" srcOrd="2" destOrd="0" presId="urn:microsoft.com/office/officeart/2005/8/layout/orgChart1"/>
    <dgm:cxn modelId="{88EFA025-53DE-421A-9DBC-FE3BC828BE45}" type="presParOf" srcId="{490926C4-CF73-4E83-8A61-F1CC64CB7B0D}" destId="{17C27AE3-2717-42BB-B87C-61F330F8F925}" srcOrd="2" destOrd="0" presId="urn:microsoft.com/office/officeart/2005/8/layout/orgChart1"/>
    <dgm:cxn modelId="{0FB32AA4-3484-48C5-9926-0965DE057F1D}" type="presParOf" srcId="{7B3C0A39-9BAF-4D14-8CED-393755FB28E1}" destId="{32635309-E353-4A83-A59A-7198BA5EDA22}" srcOrd="6" destOrd="0" presId="urn:microsoft.com/office/officeart/2005/8/layout/orgChart1"/>
    <dgm:cxn modelId="{AF5B13B9-2444-45D0-A052-BA75D15E36BF}" type="presParOf" srcId="{7B3C0A39-9BAF-4D14-8CED-393755FB28E1}" destId="{B85ED357-45CC-4FB5-830B-CB816226B998}" srcOrd="7" destOrd="0" presId="urn:microsoft.com/office/officeart/2005/8/layout/orgChart1"/>
    <dgm:cxn modelId="{5896C9D0-3471-4E8C-BF8B-BB695E8D1805}" type="presParOf" srcId="{B85ED357-45CC-4FB5-830B-CB816226B998}" destId="{21F60F55-1529-41F9-9709-E974922C7ACF}" srcOrd="0" destOrd="0" presId="urn:microsoft.com/office/officeart/2005/8/layout/orgChart1"/>
    <dgm:cxn modelId="{41B4D91C-A18C-4B5D-9A0B-BD5AAACF2ED3}" type="presParOf" srcId="{21F60F55-1529-41F9-9709-E974922C7ACF}" destId="{9507B85C-C099-4391-B45C-1D2591BFA1FD}" srcOrd="0" destOrd="0" presId="urn:microsoft.com/office/officeart/2005/8/layout/orgChart1"/>
    <dgm:cxn modelId="{6E3AA478-E2A2-45AB-8151-553F5370C1D8}" type="presParOf" srcId="{21F60F55-1529-41F9-9709-E974922C7ACF}" destId="{04965B8D-B601-4556-8E30-D6E87325E046}" srcOrd="1" destOrd="0" presId="urn:microsoft.com/office/officeart/2005/8/layout/orgChart1"/>
    <dgm:cxn modelId="{72C88DCE-5DFE-4199-BCA8-2846029C7830}" type="presParOf" srcId="{B85ED357-45CC-4FB5-830B-CB816226B998}" destId="{970D6F8E-955F-4092-A07A-EAEFE882B1D7}" srcOrd="1" destOrd="0" presId="urn:microsoft.com/office/officeart/2005/8/layout/orgChart1"/>
    <dgm:cxn modelId="{6C0EF908-F1FC-4722-BAB0-9A22AAEE3931}" type="presParOf" srcId="{970D6F8E-955F-4092-A07A-EAEFE882B1D7}" destId="{90A9A2BA-551F-4113-A862-623FF7DB1327}" srcOrd="0" destOrd="0" presId="urn:microsoft.com/office/officeart/2005/8/layout/orgChart1"/>
    <dgm:cxn modelId="{CCA0C847-4287-439B-9839-EBD78C56710A}" type="presParOf" srcId="{970D6F8E-955F-4092-A07A-EAEFE882B1D7}" destId="{09AC92E1-E255-4D71-8936-81CA7EBE67CB}" srcOrd="1" destOrd="0" presId="urn:microsoft.com/office/officeart/2005/8/layout/orgChart1"/>
    <dgm:cxn modelId="{9FC999CD-C896-4EE5-AB1D-92FF78652064}" type="presParOf" srcId="{09AC92E1-E255-4D71-8936-81CA7EBE67CB}" destId="{E6AECF8F-7E5D-4DCF-90AD-EF77A267D1E0}" srcOrd="0" destOrd="0" presId="urn:microsoft.com/office/officeart/2005/8/layout/orgChart1"/>
    <dgm:cxn modelId="{01245551-960D-4ACD-894D-D9DD86151998}" type="presParOf" srcId="{E6AECF8F-7E5D-4DCF-90AD-EF77A267D1E0}" destId="{DD514BB5-310A-411F-B66A-329180523314}" srcOrd="0" destOrd="0" presId="urn:microsoft.com/office/officeart/2005/8/layout/orgChart1"/>
    <dgm:cxn modelId="{F5927A68-B422-4ACB-AC76-368D62D9F14E}" type="presParOf" srcId="{E6AECF8F-7E5D-4DCF-90AD-EF77A267D1E0}" destId="{37C38BF3-E536-4DD4-8D87-A8A98E099350}" srcOrd="1" destOrd="0" presId="urn:microsoft.com/office/officeart/2005/8/layout/orgChart1"/>
    <dgm:cxn modelId="{7A81422D-43F1-42E5-9E91-D759C390228B}" type="presParOf" srcId="{09AC92E1-E255-4D71-8936-81CA7EBE67CB}" destId="{8466CFC7-460D-4C6A-B1F4-41378B58FE34}" srcOrd="1" destOrd="0" presId="urn:microsoft.com/office/officeart/2005/8/layout/orgChart1"/>
    <dgm:cxn modelId="{E4168EC9-2FCE-45AD-9AFC-6AEB069E1C89}" type="presParOf" srcId="{09AC92E1-E255-4D71-8936-81CA7EBE67CB}" destId="{1B2F8E92-E50F-4478-AD56-C25946140549}" srcOrd="2" destOrd="0" presId="urn:microsoft.com/office/officeart/2005/8/layout/orgChart1"/>
    <dgm:cxn modelId="{3956C3C1-3A9A-4D44-8414-BEBB92AEC4DE}" type="presParOf" srcId="{970D6F8E-955F-4092-A07A-EAEFE882B1D7}" destId="{832EA3DF-4622-4AFF-BD49-67E748E5CD8A}" srcOrd="2" destOrd="0" presId="urn:microsoft.com/office/officeart/2005/8/layout/orgChart1"/>
    <dgm:cxn modelId="{02DAEE26-C57A-4731-96F4-EF5A354CB6C7}" type="presParOf" srcId="{970D6F8E-955F-4092-A07A-EAEFE882B1D7}" destId="{4C78718D-41D5-4114-8940-EDACC59E5AFC}" srcOrd="3" destOrd="0" presId="urn:microsoft.com/office/officeart/2005/8/layout/orgChart1"/>
    <dgm:cxn modelId="{B43F3DAE-1382-4060-9F93-C1C72B7BB852}" type="presParOf" srcId="{4C78718D-41D5-4114-8940-EDACC59E5AFC}" destId="{F84F862D-2D54-45D6-BE6C-A0BC814DA2CE}" srcOrd="0" destOrd="0" presId="urn:microsoft.com/office/officeart/2005/8/layout/orgChart1"/>
    <dgm:cxn modelId="{4A9079BE-C554-4CDA-A786-D282FC9D85AE}" type="presParOf" srcId="{F84F862D-2D54-45D6-BE6C-A0BC814DA2CE}" destId="{72311287-76AC-4447-89EB-7C9AA769E4A6}" srcOrd="0" destOrd="0" presId="urn:microsoft.com/office/officeart/2005/8/layout/orgChart1"/>
    <dgm:cxn modelId="{87DBE5E9-8A8E-4E76-A3C9-4AAEB0BE4D95}" type="presParOf" srcId="{F84F862D-2D54-45D6-BE6C-A0BC814DA2CE}" destId="{E3805A10-3838-4C56-9C69-A01DDCF53192}" srcOrd="1" destOrd="0" presId="urn:microsoft.com/office/officeart/2005/8/layout/orgChart1"/>
    <dgm:cxn modelId="{41FDB284-69C3-4C96-84D9-29B5335A9E72}" type="presParOf" srcId="{4C78718D-41D5-4114-8940-EDACC59E5AFC}" destId="{B1DBBFBB-BF01-4B49-BCDD-3B7E900D2FD4}" srcOrd="1" destOrd="0" presId="urn:microsoft.com/office/officeart/2005/8/layout/orgChart1"/>
    <dgm:cxn modelId="{88541DAE-727F-4AF3-88F8-5251EA67061D}" type="presParOf" srcId="{4C78718D-41D5-4114-8940-EDACC59E5AFC}" destId="{59DE64BC-6AB0-4F1B-BA78-71B377A351F9}" srcOrd="2" destOrd="0" presId="urn:microsoft.com/office/officeart/2005/8/layout/orgChart1"/>
    <dgm:cxn modelId="{D19F015A-9359-4784-BF95-F971A42617C1}" type="presParOf" srcId="{970D6F8E-955F-4092-A07A-EAEFE882B1D7}" destId="{9684137E-5495-4543-AC1A-907E9D6052DD}" srcOrd="4" destOrd="0" presId="urn:microsoft.com/office/officeart/2005/8/layout/orgChart1"/>
    <dgm:cxn modelId="{4AA06839-5D5F-48AB-9489-0BB9691370EE}" type="presParOf" srcId="{970D6F8E-955F-4092-A07A-EAEFE882B1D7}" destId="{DCCD0C72-A343-4E3D-9753-A6A144D2D6F0}" srcOrd="5" destOrd="0" presId="urn:microsoft.com/office/officeart/2005/8/layout/orgChart1"/>
    <dgm:cxn modelId="{BF0BA85C-9714-4352-A247-1139E245A308}" type="presParOf" srcId="{DCCD0C72-A343-4E3D-9753-A6A144D2D6F0}" destId="{E89B18D7-8027-4C61-A28E-D18C050AB9A6}" srcOrd="0" destOrd="0" presId="urn:microsoft.com/office/officeart/2005/8/layout/orgChart1"/>
    <dgm:cxn modelId="{53C43B71-2B1A-4456-B7EF-5B8812C652FF}" type="presParOf" srcId="{E89B18D7-8027-4C61-A28E-D18C050AB9A6}" destId="{A1626943-FC28-446A-890F-D8BE4703D93F}" srcOrd="0" destOrd="0" presId="urn:microsoft.com/office/officeart/2005/8/layout/orgChart1"/>
    <dgm:cxn modelId="{F195B3E6-A8DE-454E-9168-1DA70F5DFE40}" type="presParOf" srcId="{E89B18D7-8027-4C61-A28E-D18C050AB9A6}" destId="{A4589C12-1AB6-42E0-B851-B0C127EAE5CB}" srcOrd="1" destOrd="0" presId="urn:microsoft.com/office/officeart/2005/8/layout/orgChart1"/>
    <dgm:cxn modelId="{15F744A4-C689-43A2-94BA-F8D376F99B68}" type="presParOf" srcId="{DCCD0C72-A343-4E3D-9753-A6A144D2D6F0}" destId="{8B369C47-C0DD-40F1-952D-65AEA0ED7031}" srcOrd="1" destOrd="0" presId="urn:microsoft.com/office/officeart/2005/8/layout/orgChart1"/>
    <dgm:cxn modelId="{A736DB17-F7E2-4343-854B-E14EA15FCC02}" type="presParOf" srcId="{DCCD0C72-A343-4E3D-9753-A6A144D2D6F0}" destId="{29828502-64AB-4371-8779-99584734981B}" srcOrd="2" destOrd="0" presId="urn:microsoft.com/office/officeart/2005/8/layout/orgChart1"/>
    <dgm:cxn modelId="{1CB28301-564C-4D3F-948B-F23137D34E63}" type="presParOf" srcId="{B85ED357-45CC-4FB5-830B-CB816226B998}" destId="{063E4F46-3CAD-451B-BC43-B00C52CFF9DE}" srcOrd="2" destOrd="0" presId="urn:microsoft.com/office/officeart/2005/8/layout/orgChart1"/>
    <dgm:cxn modelId="{4F284D6F-4BFF-4864-813A-2D2C8FFE5AB6}" type="presParOf" srcId="{5D2C11AC-7283-4481-A435-1E7C616D3EC1}" destId="{B885EE1C-C4BC-4F67-836C-75706645635D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84137E-5495-4543-AC1A-907E9D6052DD}">
      <dsp:nvSpPr>
        <dsp:cNvPr id="0" name=""/>
        <dsp:cNvSpPr/>
      </dsp:nvSpPr>
      <dsp:spPr>
        <a:xfrm>
          <a:off x="10015067" y="1454810"/>
          <a:ext cx="148554" cy="20261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6183"/>
              </a:lnTo>
              <a:lnTo>
                <a:pt x="148554" y="2026183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832EA3DF-4622-4AFF-BD49-67E748E5CD8A}">
      <dsp:nvSpPr>
        <dsp:cNvPr id="0" name=""/>
        <dsp:cNvSpPr/>
      </dsp:nvSpPr>
      <dsp:spPr>
        <a:xfrm>
          <a:off x="10015067" y="1454810"/>
          <a:ext cx="166864" cy="12391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9128"/>
              </a:lnTo>
              <a:lnTo>
                <a:pt x="166864" y="1239128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90A9A2BA-551F-4113-A862-623FF7DB1327}">
      <dsp:nvSpPr>
        <dsp:cNvPr id="0" name=""/>
        <dsp:cNvSpPr/>
      </dsp:nvSpPr>
      <dsp:spPr>
        <a:xfrm>
          <a:off x="10015067" y="1454810"/>
          <a:ext cx="187481" cy="5066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688"/>
              </a:lnTo>
              <a:lnTo>
                <a:pt x="187481" y="506688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32635309-E353-4A83-A59A-7198BA5EDA22}">
      <dsp:nvSpPr>
        <dsp:cNvPr id="0" name=""/>
        <dsp:cNvSpPr/>
      </dsp:nvSpPr>
      <dsp:spPr>
        <a:xfrm>
          <a:off x="7120347" y="739491"/>
          <a:ext cx="3486312" cy="3133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31"/>
              </a:lnTo>
              <a:lnTo>
                <a:pt x="3486312" y="158031"/>
              </a:lnTo>
              <a:lnTo>
                <a:pt x="3486312" y="313324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4EF7B184-57F6-40F4-8CC5-0D178C7918B8}">
      <dsp:nvSpPr>
        <dsp:cNvPr id="0" name=""/>
        <dsp:cNvSpPr/>
      </dsp:nvSpPr>
      <dsp:spPr>
        <a:xfrm>
          <a:off x="8010269" y="2161127"/>
          <a:ext cx="140030" cy="10638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3828"/>
              </a:lnTo>
              <a:lnTo>
                <a:pt x="140030" y="1063828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212C030A-DE66-4DE3-987A-B7FF074F8E9A}">
      <dsp:nvSpPr>
        <dsp:cNvPr id="0" name=""/>
        <dsp:cNvSpPr/>
      </dsp:nvSpPr>
      <dsp:spPr>
        <a:xfrm>
          <a:off x="8010269" y="2161127"/>
          <a:ext cx="130889" cy="4870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7028"/>
              </a:lnTo>
              <a:lnTo>
                <a:pt x="130889" y="487028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EE4DBC1B-1FE2-4503-BAE3-4FF6FE643C2E}">
      <dsp:nvSpPr>
        <dsp:cNvPr id="0" name=""/>
        <dsp:cNvSpPr/>
      </dsp:nvSpPr>
      <dsp:spPr>
        <a:xfrm>
          <a:off x="8556024" y="1478037"/>
          <a:ext cx="91440" cy="2915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6214"/>
              </a:lnTo>
              <a:lnTo>
                <a:pt x="45838" y="136214"/>
              </a:lnTo>
              <a:lnTo>
                <a:pt x="45838" y="291507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407F4EFF-580A-4018-B2B2-F57ED7E39BD7}">
      <dsp:nvSpPr>
        <dsp:cNvPr id="0" name=""/>
        <dsp:cNvSpPr/>
      </dsp:nvSpPr>
      <dsp:spPr>
        <a:xfrm>
          <a:off x="7120347" y="739491"/>
          <a:ext cx="1481396" cy="314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800"/>
              </a:lnTo>
              <a:lnTo>
                <a:pt x="1481396" y="158800"/>
              </a:lnTo>
              <a:lnTo>
                <a:pt x="1481396" y="314093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7A2193D8-AAB6-413C-9AF8-84026C8A38E4}">
      <dsp:nvSpPr>
        <dsp:cNvPr id="0" name=""/>
        <dsp:cNvSpPr/>
      </dsp:nvSpPr>
      <dsp:spPr>
        <a:xfrm>
          <a:off x="6053628" y="2158391"/>
          <a:ext cx="186736" cy="27328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32863"/>
              </a:lnTo>
              <a:lnTo>
                <a:pt x="186736" y="2732863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0EA221AD-A0F3-4202-903A-5E1EA80ACB86}">
      <dsp:nvSpPr>
        <dsp:cNvPr id="0" name=""/>
        <dsp:cNvSpPr/>
      </dsp:nvSpPr>
      <dsp:spPr>
        <a:xfrm>
          <a:off x="6053628" y="2158391"/>
          <a:ext cx="159286" cy="1963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3803"/>
              </a:lnTo>
              <a:lnTo>
                <a:pt x="159286" y="1963803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6BF017FA-C796-459F-8121-E5485576DF8C}">
      <dsp:nvSpPr>
        <dsp:cNvPr id="0" name=""/>
        <dsp:cNvSpPr/>
      </dsp:nvSpPr>
      <dsp:spPr>
        <a:xfrm>
          <a:off x="6053628" y="2158391"/>
          <a:ext cx="151669" cy="12222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2208"/>
              </a:lnTo>
              <a:lnTo>
                <a:pt x="151669" y="1222208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A582596E-5674-4C6F-9564-52F8F853FEB3}">
      <dsp:nvSpPr>
        <dsp:cNvPr id="0" name=""/>
        <dsp:cNvSpPr/>
      </dsp:nvSpPr>
      <dsp:spPr>
        <a:xfrm>
          <a:off x="6053628" y="2158391"/>
          <a:ext cx="142485" cy="5263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6391"/>
              </a:lnTo>
              <a:lnTo>
                <a:pt x="142485" y="526391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843D080E-922B-432C-9208-9AF4F7F12515}">
      <dsp:nvSpPr>
        <dsp:cNvPr id="0" name=""/>
        <dsp:cNvSpPr/>
      </dsp:nvSpPr>
      <dsp:spPr>
        <a:xfrm>
          <a:off x="6597179" y="1445507"/>
          <a:ext cx="91440" cy="3098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4524"/>
              </a:lnTo>
              <a:lnTo>
                <a:pt x="48042" y="154524"/>
              </a:lnTo>
              <a:lnTo>
                <a:pt x="48042" y="309817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6E5C34AC-148E-45D2-B98C-2746DA8491BE}">
      <dsp:nvSpPr>
        <dsp:cNvPr id="0" name=""/>
        <dsp:cNvSpPr/>
      </dsp:nvSpPr>
      <dsp:spPr>
        <a:xfrm>
          <a:off x="6642899" y="739491"/>
          <a:ext cx="477448" cy="314093"/>
        </a:xfrm>
        <a:custGeom>
          <a:avLst/>
          <a:gdLst/>
          <a:ahLst/>
          <a:cxnLst/>
          <a:rect l="0" t="0" r="0" b="0"/>
          <a:pathLst>
            <a:path>
              <a:moveTo>
                <a:pt x="477448" y="0"/>
              </a:moveTo>
              <a:lnTo>
                <a:pt x="477448" y="158800"/>
              </a:lnTo>
              <a:lnTo>
                <a:pt x="0" y="158800"/>
              </a:lnTo>
              <a:lnTo>
                <a:pt x="0" y="314093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8B8F2DB8-801C-43FF-80C9-F9B1A19EA8D4}">
      <dsp:nvSpPr>
        <dsp:cNvPr id="0" name=""/>
        <dsp:cNvSpPr/>
      </dsp:nvSpPr>
      <dsp:spPr>
        <a:xfrm>
          <a:off x="3955676" y="2146493"/>
          <a:ext cx="137989" cy="1580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673"/>
              </a:lnTo>
              <a:lnTo>
                <a:pt x="137989" y="1580673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FCA2412D-CDD8-4E61-ACA4-DEA830B3EB82}">
      <dsp:nvSpPr>
        <dsp:cNvPr id="0" name=""/>
        <dsp:cNvSpPr/>
      </dsp:nvSpPr>
      <dsp:spPr>
        <a:xfrm>
          <a:off x="3955676" y="2146493"/>
          <a:ext cx="154760" cy="6107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0764"/>
              </a:lnTo>
              <a:lnTo>
                <a:pt x="154760" y="610764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AF57569B-90B8-4412-8C16-D23D8F658A6C}">
      <dsp:nvSpPr>
        <dsp:cNvPr id="0" name=""/>
        <dsp:cNvSpPr/>
      </dsp:nvSpPr>
      <dsp:spPr>
        <a:xfrm>
          <a:off x="2749315" y="1418360"/>
          <a:ext cx="1797954" cy="3022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907"/>
              </a:lnTo>
              <a:lnTo>
                <a:pt x="1797954" y="146907"/>
              </a:lnTo>
              <a:lnTo>
                <a:pt x="1797954" y="302200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EC3F28FD-09EF-45E3-913F-65A98ED95650}">
      <dsp:nvSpPr>
        <dsp:cNvPr id="0" name=""/>
        <dsp:cNvSpPr/>
      </dsp:nvSpPr>
      <dsp:spPr>
        <a:xfrm>
          <a:off x="2065478" y="2161926"/>
          <a:ext cx="221847" cy="25175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7516"/>
              </a:lnTo>
              <a:lnTo>
                <a:pt x="221847" y="2517516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F1A3204F-9BDE-456F-880C-AF76804A399A}">
      <dsp:nvSpPr>
        <dsp:cNvPr id="0" name=""/>
        <dsp:cNvSpPr/>
      </dsp:nvSpPr>
      <dsp:spPr>
        <a:xfrm>
          <a:off x="2065478" y="2161926"/>
          <a:ext cx="221847" cy="15263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6328"/>
              </a:lnTo>
              <a:lnTo>
                <a:pt x="221847" y="1526328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D6087AA5-B396-42C8-8C49-24F9330164F9}">
      <dsp:nvSpPr>
        <dsp:cNvPr id="0" name=""/>
        <dsp:cNvSpPr/>
      </dsp:nvSpPr>
      <dsp:spPr>
        <a:xfrm>
          <a:off x="2065478" y="2161926"/>
          <a:ext cx="221847" cy="6119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1928"/>
              </a:lnTo>
              <a:lnTo>
                <a:pt x="221847" y="611928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C649C4A9-6665-4EDD-8C46-63713ACB294B}">
      <dsp:nvSpPr>
        <dsp:cNvPr id="0" name=""/>
        <dsp:cNvSpPr/>
      </dsp:nvSpPr>
      <dsp:spPr>
        <a:xfrm>
          <a:off x="2657071" y="1418360"/>
          <a:ext cx="92244" cy="302200"/>
        </a:xfrm>
        <a:custGeom>
          <a:avLst/>
          <a:gdLst/>
          <a:ahLst/>
          <a:cxnLst/>
          <a:rect l="0" t="0" r="0" b="0"/>
          <a:pathLst>
            <a:path>
              <a:moveTo>
                <a:pt x="92244" y="0"/>
              </a:moveTo>
              <a:lnTo>
                <a:pt x="92244" y="146907"/>
              </a:lnTo>
              <a:lnTo>
                <a:pt x="0" y="146907"/>
              </a:lnTo>
              <a:lnTo>
                <a:pt x="0" y="302200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742A22D1-156C-47A3-8314-4E054AFC6B9F}">
      <dsp:nvSpPr>
        <dsp:cNvPr id="0" name=""/>
        <dsp:cNvSpPr/>
      </dsp:nvSpPr>
      <dsp:spPr>
        <a:xfrm>
          <a:off x="376539" y="2182809"/>
          <a:ext cx="137989" cy="2318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8855"/>
              </a:lnTo>
              <a:lnTo>
                <a:pt x="137989" y="2318855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A48DBE4B-87B0-48DB-B163-2E5F4A331DE0}">
      <dsp:nvSpPr>
        <dsp:cNvPr id="0" name=""/>
        <dsp:cNvSpPr/>
      </dsp:nvSpPr>
      <dsp:spPr>
        <a:xfrm>
          <a:off x="376539" y="2182809"/>
          <a:ext cx="137989" cy="14464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6400"/>
              </a:lnTo>
              <a:lnTo>
                <a:pt x="137989" y="1446400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BCA443BF-7912-486B-8A75-5C2A43B07535}">
      <dsp:nvSpPr>
        <dsp:cNvPr id="0" name=""/>
        <dsp:cNvSpPr/>
      </dsp:nvSpPr>
      <dsp:spPr>
        <a:xfrm>
          <a:off x="376539" y="2182809"/>
          <a:ext cx="137989" cy="607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7503"/>
              </a:lnTo>
              <a:lnTo>
                <a:pt x="137989" y="607503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4A101BAD-0783-4B28-A2B4-E9273B9295BE}">
      <dsp:nvSpPr>
        <dsp:cNvPr id="0" name=""/>
        <dsp:cNvSpPr/>
      </dsp:nvSpPr>
      <dsp:spPr>
        <a:xfrm>
          <a:off x="968132" y="1418360"/>
          <a:ext cx="1781182" cy="302200"/>
        </a:xfrm>
        <a:custGeom>
          <a:avLst/>
          <a:gdLst/>
          <a:ahLst/>
          <a:cxnLst/>
          <a:rect l="0" t="0" r="0" b="0"/>
          <a:pathLst>
            <a:path>
              <a:moveTo>
                <a:pt x="1781182" y="0"/>
              </a:moveTo>
              <a:lnTo>
                <a:pt x="1781182" y="146907"/>
              </a:lnTo>
              <a:lnTo>
                <a:pt x="0" y="146907"/>
              </a:lnTo>
              <a:lnTo>
                <a:pt x="0" y="302200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7E410596-1754-420A-B245-27C3E1AF0CC8}">
      <dsp:nvSpPr>
        <dsp:cNvPr id="0" name=""/>
        <dsp:cNvSpPr/>
      </dsp:nvSpPr>
      <dsp:spPr>
        <a:xfrm>
          <a:off x="2749315" y="739491"/>
          <a:ext cx="4371032" cy="313324"/>
        </a:xfrm>
        <a:custGeom>
          <a:avLst/>
          <a:gdLst/>
          <a:ahLst/>
          <a:cxnLst/>
          <a:rect l="0" t="0" r="0" b="0"/>
          <a:pathLst>
            <a:path>
              <a:moveTo>
                <a:pt x="4371032" y="0"/>
              </a:moveTo>
              <a:lnTo>
                <a:pt x="4371032" y="158031"/>
              </a:lnTo>
              <a:lnTo>
                <a:pt x="0" y="158031"/>
              </a:lnTo>
              <a:lnTo>
                <a:pt x="0" y="313324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A80E4F36-55B9-428F-8CA9-FC7B77BDD0BB}">
      <dsp:nvSpPr>
        <dsp:cNvPr id="0" name=""/>
        <dsp:cNvSpPr/>
      </dsp:nvSpPr>
      <dsp:spPr>
        <a:xfrm>
          <a:off x="5379437" y="0"/>
          <a:ext cx="3481820" cy="739491"/>
        </a:xfrm>
        <a:prstGeom prst="rect">
          <a:avLst/>
        </a:prstGeom>
        <a:solidFill>
          <a:schemeClr val="bg1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</a:rPr>
            <a:t>Potentially mitigable activity </a:t>
          </a:r>
        </a:p>
      </dsp:txBody>
      <dsp:txXfrm>
        <a:off x="5379437" y="0"/>
        <a:ext cx="3481820" cy="739491"/>
      </dsp:txXfrm>
    </dsp:sp>
    <dsp:sp modelId="{CEFF5A79-EA3B-40A8-A967-79EAFDD0C9F1}">
      <dsp:nvSpPr>
        <dsp:cNvPr id="0" name=""/>
        <dsp:cNvSpPr/>
      </dsp:nvSpPr>
      <dsp:spPr>
        <a:xfrm>
          <a:off x="1631670" y="1052815"/>
          <a:ext cx="2235289" cy="365545"/>
        </a:xfrm>
        <a:prstGeom prst="rect">
          <a:avLst/>
        </a:prstGeom>
        <a:solidFill>
          <a:srgbClr val="F9BF07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>
              <a:solidFill>
                <a:schemeClr val="tx1"/>
              </a:solidFill>
            </a:rPr>
            <a:t>Redirection/substitution</a:t>
          </a:r>
        </a:p>
      </dsp:txBody>
      <dsp:txXfrm>
        <a:off x="1631670" y="1052815"/>
        <a:ext cx="2235289" cy="365545"/>
      </dsp:txXfrm>
    </dsp:sp>
    <dsp:sp modelId="{5CADCCF9-0D46-4E52-8167-88F5E80C7745}">
      <dsp:nvSpPr>
        <dsp:cNvPr id="0" name=""/>
        <dsp:cNvSpPr/>
      </dsp:nvSpPr>
      <dsp:spPr>
        <a:xfrm>
          <a:off x="228641" y="1720561"/>
          <a:ext cx="1478982" cy="462248"/>
        </a:xfrm>
        <a:prstGeom prst="rect">
          <a:avLst/>
        </a:prstGeom>
        <a:solidFill>
          <a:srgbClr val="5881C1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50" kern="1200" dirty="0">
              <a:solidFill>
                <a:schemeClr val="bg1"/>
              </a:solidFill>
            </a:rPr>
            <a:t>Frailty and older people</a:t>
          </a:r>
        </a:p>
      </dsp:txBody>
      <dsp:txXfrm>
        <a:off x="228641" y="1720561"/>
        <a:ext cx="1478982" cy="462248"/>
      </dsp:txXfrm>
    </dsp:sp>
    <dsp:sp modelId="{B4D39390-82A2-4E7B-945D-49147D906AA9}">
      <dsp:nvSpPr>
        <dsp:cNvPr id="0" name=""/>
        <dsp:cNvSpPr/>
      </dsp:nvSpPr>
      <dsp:spPr>
        <a:xfrm>
          <a:off x="514528" y="2501781"/>
          <a:ext cx="1285679" cy="577061"/>
        </a:xfrm>
        <a:prstGeom prst="rect">
          <a:avLst/>
        </a:prstGeom>
        <a:solidFill>
          <a:srgbClr val="F9BF07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50" kern="1200" dirty="0">
              <a:solidFill>
                <a:schemeClr val="tx1"/>
              </a:solidFill>
            </a:rPr>
            <a:t>End of Life Care Admissions                   (2 categories)</a:t>
          </a:r>
        </a:p>
      </dsp:txBody>
      <dsp:txXfrm>
        <a:off x="514528" y="2501781"/>
        <a:ext cx="1285679" cy="577061"/>
      </dsp:txXfrm>
    </dsp:sp>
    <dsp:sp modelId="{2DB7D565-2C21-4815-9D8C-9312431ACCE3}">
      <dsp:nvSpPr>
        <dsp:cNvPr id="0" name=""/>
        <dsp:cNvSpPr/>
      </dsp:nvSpPr>
      <dsp:spPr>
        <a:xfrm>
          <a:off x="514528" y="3389429"/>
          <a:ext cx="1327963" cy="479560"/>
        </a:xfrm>
        <a:prstGeom prst="rect">
          <a:avLst/>
        </a:prstGeom>
        <a:solidFill>
          <a:srgbClr val="F9BF07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50" kern="1200" dirty="0">
              <a:solidFill>
                <a:schemeClr val="tx1"/>
              </a:solidFill>
            </a:rPr>
            <a:t>Falls Related Admissions</a:t>
          </a:r>
        </a:p>
      </dsp:txBody>
      <dsp:txXfrm>
        <a:off x="514528" y="3389429"/>
        <a:ext cx="1327963" cy="479560"/>
      </dsp:txXfrm>
    </dsp:sp>
    <dsp:sp modelId="{F847284F-F1D6-40DE-9320-95671BEE3A1B}">
      <dsp:nvSpPr>
        <dsp:cNvPr id="0" name=""/>
        <dsp:cNvSpPr/>
      </dsp:nvSpPr>
      <dsp:spPr>
        <a:xfrm>
          <a:off x="514528" y="4179576"/>
          <a:ext cx="1294420" cy="644178"/>
        </a:xfrm>
        <a:prstGeom prst="rect">
          <a:avLst/>
        </a:prstGeom>
        <a:solidFill>
          <a:srgbClr val="F9BF07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50" kern="1200" dirty="0">
              <a:solidFill>
                <a:schemeClr val="tx1"/>
              </a:solidFill>
            </a:rPr>
            <a:t>Frailty and Older People Admissions   (2 categories)</a:t>
          </a:r>
        </a:p>
      </dsp:txBody>
      <dsp:txXfrm>
        <a:off x="514528" y="4179576"/>
        <a:ext cx="1294420" cy="644178"/>
      </dsp:txXfrm>
    </dsp:sp>
    <dsp:sp modelId="{35C4CDA7-DBF9-4A30-8162-42E42CCFD5F5}">
      <dsp:nvSpPr>
        <dsp:cNvPr id="0" name=""/>
        <dsp:cNvSpPr/>
      </dsp:nvSpPr>
      <dsp:spPr>
        <a:xfrm>
          <a:off x="1917580" y="1720561"/>
          <a:ext cx="1478982" cy="441365"/>
        </a:xfrm>
        <a:prstGeom prst="rect">
          <a:avLst/>
        </a:prstGeom>
        <a:solidFill>
          <a:srgbClr val="5881C1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hemeClr val="accent2">
            <a:shade val="15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50" kern="1200" dirty="0">
              <a:solidFill>
                <a:schemeClr val="bg1"/>
              </a:solidFill>
            </a:rPr>
            <a:t>ACSC And Inpatient Avoidance</a:t>
          </a:r>
        </a:p>
      </dsp:txBody>
      <dsp:txXfrm>
        <a:off x="1917580" y="1720561"/>
        <a:ext cx="1478982" cy="441365"/>
      </dsp:txXfrm>
    </dsp:sp>
    <dsp:sp modelId="{DC9D8B4D-830B-48C7-825D-EC206CF43A80}">
      <dsp:nvSpPr>
        <dsp:cNvPr id="0" name=""/>
        <dsp:cNvSpPr/>
      </dsp:nvSpPr>
      <dsp:spPr>
        <a:xfrm>
          <a:off x="2287325" y="2480898"/>
          <a:ext cx="1373264" cy="585913"/>
        </a:xfrm>
        <a:prstGeom prst="rect">
          <a:avLst/>
        </a:prstGeom>
        <a:solidFill>
          <a:srgbClr val="F9BF07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hemeClr val="accent2">
            <a:shade val="15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50" kern="1200" dirty="0">
              <a:solidFill>
                <a:schemeClr val="tx1"/>
              </a:solidFill>
            </a:rPr>
            <a:t>Ambulatory Care Sensitive Admissions  (3 categories)</a:t>
          </a:r>
        </a:p>
      </dsp:txBody>
      <dsp:txXfrm>
        <a:off x="2287325" y="2480898"/>
        <a:ext cx="1373264" cy="585913"/>
      </dsp:txXfrm>
    </dsp:sp>
    <dsp:sp modelId="{DCE02613-B63E-4544-BC25-0538D7542D78}">
      <dsp:nvSpPr>
        <dsp:cNvPr id="0" name=""/>
        <dsp:cNvSpPr/>
      </dsp:nvSpPr>
      <dsp:spPr>
        <a:xfrm>
          <a:off x="2287325" y="3377398"/>
          <a:ext cx="1380925" cy="621712"/>
        </a:xfrm>
        <a:prstGeom prst="rect">
          <a:avLst/>
        </a:prstGeom>
        <a:solidFill>
          <a:srgbClr val="F9BF07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hemeClr val="accent2">
            <a:shade val="15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50" kern="1200" dirty="0">
              <a:solidFill>
                <a:schemeClr val="tx1"/>
              </a:solidFill>
            </a:rPr>
            <a:t>Emergency Readmissions within  28 days</a:t>
          </a:r>
        </a:p>
      </dsp:txBody>
      <dsp:txXfrm>
        <a:off x="2287325" y="3377398"/>
        <a:ext cx="1380925" cy="621712"/>
      </dsp:txXfrm>
    </dsp:sp>
    <dsp:sp modelId="{F42D41C0-AB7F-4E07-A80B-8B16ECE628FB}">
      <dsp:nvSpPr>
        <dsp:cNvPr id="0" name=""/>
        <dsp:cNvSpPr/>
      </dsp:nvSpPr>
      <dsp:spPr>
        <a:xfrm>
          <a:off x="2287325" y="4309697"/>
          <a:ext cx="1380866" cy="739491"/>
        </a:xfrm>
        <a:prstGeom prst="rect">
          <a:avLst/>
        </a:prstGeom>
        <a:solidFill>
          <a:srgbClr val="F9BF07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hemeClr val="accent2">
            <a:shade val="15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50" kern="1200" dirty="0">
              <a:solidFill>
                <a:schemeClr val="tx1"/>
              </a:solidFill>
            </a:rPr>
            <a:t>Admissions with no overnight stay and no procedure                         (2 categories)</a:t>
          </a:r>
        </a:p>
      </dsp:txBody>
      <dsp:txXfrm>
        <a:off x="2287325" y="4309697"/>
        <a:ext cx="1380866" cy="739491"/>
      </dsp:txXfrm>
    </dsp:sp>
    <dsp:sp modelId="{30E19D0D-8B5F-41C8-8E89-6D2019499BDC}">
      <dsp:nvSpPr>
        <dsp:cNvPr id="0" name=""/>
        <dsp:cNvSpPr/>
      </dsp:nvSpPr>
      <dsp:spPr>
        <a:xfrm>
          <a:off x="3807778" y="1720561"/>
          <a:ext cx="1478982" cy="425932"/>
        </a:xfrm>
        <a:prstGeom prst="rect">
          <a:avLst/>
        </a:prstGeom>
        <a:solidFill>
          <a:srgbClr val="5881C1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hemeClr val="accent2">
            <a:shade val="15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50" kern="1200" dirty="0">
              <a:solidFill>
                <a:schemeClr val="bg1"/>
              </a:solidFill>
            </a:rPr>
            <a:t>Medicines Related Admissions</a:t>
          </a:r>
        </a:p>
      </dsp:txBody>
      <dsp:txXfrm>
        <a:off x="3807778" y="1720561"/>
        <a:ext cx="1478982" cy="425932"/>
      </dsp:txXfrm>
    </dsp:sp>
    <dsp:sp modelId="{E8943EE1-699E-457E-B6B2-E84E62ABEC82}">
      <dsp:nvSpPr>
        <dsp:cNvPr id="0" name=""/>
        <dsp:cNvSpPr/>
      </dsp:nvSpPr>
      <dsp:spPr>
        <a:xfrm>
          <a:off x="4110437" y="2473851"/>
          <a:ext cx="1435988" cy="566812"/>
        </a:xfrm>
        <a:prstGeom prst="rect">
          <a:avLst/>
        </a:prstGeom>
        <a:solidFill>
          <a:srgbClr val="F9BF07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hemeClr val="accent2">
            <a:shade val="15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50" kern="1200" dirty="0">
              <a:solidFill>
                <a:schemeClr val="tx1"/>
              </a:solidFill>
            </a:rPr>
            <a:t>Explicit</a:t>
          </a:r>
        </a:p>
      </dsp:txBody>
      <dsp:txXfrm>
        <a:off x="4110437" y="2473851"/>
        <a:ext cx="1435988" cy="566812"/>
      </dsp:txXfrm>
    </dsp:sp>
    <dsp:sp modelId="{E44553B3-341F-4646-8620-F6FC679ABEED}">
      <dsp:nvSpPr>
        <dsp:cNvPr id="0" name=""/>
        <dsp:cNvSpPr/>
      </dsp:nvSpPr>
      <dsp:spPr>
        <a:xfrm>
          <a:off x="4093665" y="3342864"/>
          <a:ext cx="1448958" cy="768604"/>
        </a:xfrm>
        <a:prstGeom prst="rect">
          <a:avLst/>
        </a:prstGeom>
        <a:solidFill>
          <a:srgbClr val="F9BF07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hemeClr val="accent2">
            <a:shade val="15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50" kern="1200" dirty="0">
              <a:solidFill>
                <a:schemeClr val="tx1"/>
              </a:solidFill>
            </a:rPr>
            <a:t>Implicit – (4 categories) Antidiabetics, Benzos, Diuretics, NSAIDs </a:t>
          </a:r>
        </a:p>
      </dsp:txBody>
      <dsp:txXfrm>
        <a:off x="4093665" y="3342864"/>
        <a:ext cx="1448958" cy="768604"/>
      </dsp:txXfrm>
    </dsp:sp>
    <dsp:sp modelId="{DEC51509-CE28-47C3-A29B-C532A56D0AB6}">
      <dsp:nvSpPr>
        <dsp:cNvPr id="0" name=""/>
        <dsp:cNvSpPr/>
      </dsp:nvSpPr>
      <dsp:spPr>
        <a:xfrm>
          <a:off x="5903407" y="1053584"/>
          <a:ext cx="1478982" cy="391922"/>
        </a:xfrm>
        <a:prstGeom prst="rect">
          <a:avLst/>
        </a:prstGeom>
        <a:solidFill>
          <a:srgbClr val="F9BF07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>
              <a:solidFill>
                <a:schemeClr val="tx1"/>
              </a:solidFill>
            </a:rPr>
            <a:t>Prevention</a:t>
          </a:r>
        </a:p>
      </dsp:txBody>
      <dsp:txXfrm>
        <a:off x="5903407" y="1053584"/>
        <a:ext cx="1478982" cy="391922"/>
      </dsp:txXfrm>
    </dsp:sp>
    <dsp:sp modelId="{587F48FF-E669-4E71-98E8-E22F25FE5ABF}">
      <dsp:nvSpPr>
        <dsp:cNvPr id="0" name=""/>
        <dsp:cNvSpPr/>
      </dsp:nvSpPr>
      <dsp:spPr>
        <a:xfrm>
          <a:off x="5905729" y="1755324"/>
          <a:ext cx="1478982" cy="403067"/>
        </a:xfrm>
        <a:prstGeom prst="rect">
          <a:avLst/>
        </a:prstGeom>
        <a:solidFill>
          <a:srgbClr val="5881C1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hemeClr val="accent2">
            <a:shade val="15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50" kern="1200" dirty="0">
              <a:solidFill>
                <a:schemeClr val="bg1"/>
              </a:solidFill>
            </a:rPr>
            <a:t>Public Health</a:t>
          </a:r>
        </a:p>
      </dsp:txBody>
      <dsp:txXfrm>
        <a:off x="5905729" y="1755324"/>
        <a:ext cx="1478982" cy="403067"/>
      </dsp:txXfrm>
    </dsp:sp>
    <dsp:sp modelId="{202BAB26-5F64-4B6A-BBB3-63DFC5EBFD8A}">
      <dsp:nvSpPr>
        <dsp:cNvPr id="0" name=""/>
        <dsp:cNvSpPr/>
      </dsp:nvSpPr>
      <dsp:spPr>
        <a:xfrm>
          <a:off x="6196113" y="2468977"/>
          <a:ext cx="1080736" cy="431611"/>
        </a:xfrm>
        <a:prstGeom prst="rect">
          <a:avLst/>
        </a:prstGeom>
        <a:solidFill>
          <a:srgbClr val="F9BF07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hemeClr val="accent2">
            <a:shade val="15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50" kern="1200" dirty="0">
              <a:solidFill>
                <a:schemeClr val="tx1"/>
              </a:solidFill>
            </a:rPr>
            <a:t>Smoking</a:t>
          </a:r>
        </a:p>
      </dsp:txBody>
      <dsp:txXfrm>
        <a:off x="6196113" y="2468977"/>
        <a:ext cx="1080736" cy="431611"/>
      </dsp:txXfrm>
    </dsp:sp>
    <dsp:sp modelId="{BA542AD5-52B6-463D-9CAD-19D6E1776B70}">
      <dsp:nvSpPr>
        <dsp:cNvPr id="0" name=""/>
        <dsp:cNvSpPr/>
      </dsp:nvSpPr>
      <dsp:spPr>
        <a:xfrm>
          <a:off x="6205297" y="3137929"/>
          <a:ext cx="1043510" cy="485342"/>
        </a:xfrm>
        <a:prstGeom prst="rect">
          <a:avLst/>
        </a:prstGeom>
        <a:solidFill>
          <a:srgbClr val="F9BF07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hemeClr val="accent2">
            <a:shade val="15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50" kern="1200" dirty="0">
              <a:solidFill>
                <a:schemeClr val="tx1"/>
              </a:solidFill>
            </a:rPr>
            <a:t>Obesity</a:t>
          </a:r>
        </a:p>
      </dsp:txBody>
      <dsp:txXfrm>
        <a:off x="6205297" y="3137929"/>
        <a:ext cx="1043510" cy="485342"/>
      </dsp:txXfrm>
    </dsp:sp>
    <dsp:sp modelId="{16573DD3-CE3D-41E8-BDAB-A75E9F137CF0}">
      <dsp:nvSpPr>
        <dsp:cNvPr id="0" name=""/>
        <dsp:cNvSpPr/>
      </dsp:nvSpPr>
      <dsp:spPr>
        <a:xfrm>
          <a:off x="6212914" y="3842309"/>
          <a:ext cx="1068032" cy="559772"/>
        </a:xfrm>
        <a:prstGeom prst="rect">
          <a:avLst/>
        </a:prstGeom>
        <a:solidFill>
          <a:srgbClr val="F9BF07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hemeClr val="accent2">
            <a:shade val="15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50" kern="1200" dirty="0">
              <a:solidFill>
                <a:schemeClr val="tx1"/>
              </a:solidFill>
            </a:rPr>
            <a:t>Mental Health     (</a:t>
          </a:r>
          <a:r>
            <a:rPr lang="en-GB" sz="1050" kern="1200">
              <a:solidFill>
                <a:schemeClr val="tx1"/>
              </a:solidFill>
            </a:rPr>
            <a:t>3 categories)</a:t>
          </a:r>
          <a:endParaRPr lang="en-GB" sz="1050" kern="1200" dirty="0">
            <a:solidFill>
              <a:schemeClr val="tx1"/>
            </a:solidFill>
          </a:endParaRPr>
        </a:p>
      </dsp:txBody>
      <dsp:txXfrm>
        <a:off x="6212914" y="3842309"/>
        <a:ext cx="1068032" cy="559772"/>
      </dsp:txXfrm>
    </dsp:sp>
    <dsp:sp modelId="{A296BE9E-1227-494F-B14E-3D76D1A664B2}">
      <dsp:nvSpPr>
        <dsp:cNvPr id="0" name=""/>
        <dsp:cNvSpPr/>
      </dsp:nvSpPr>
      <dsp:spPr>
        <a:xfrm>
          <a:off x="6240364" y="4593646"/>
          <a:ext cx="1042135" cy="595216"/>
        </a:xfrm>
        <a:prstGeom prst="rect">
          <a:avLst/>
        </a:prstGeom>
        <a:solidFill>
          <a:srgbClr val="F9BF07"/>
        </a:solidFill>
        <a:ln w="19050" cap="flat" cmpd="sng" algn="ctr">
          <a:solidFill>
            <a:schemeClr val="accent2">
              <a:shade val="15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15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50" kern="1200" dirty="0">
              <a:solidFill>
                <a:schemeClr val="tx1"/>
              </a:solidFill>
            </a:rPr>
            <a:t>Alcohol related    (3 categories)</a:t>
          </a:r>
        </a:p>
      </dsp:txBody>
      <dsp:txXfrm>
        <a:off x="6240364" y="4593646"/>
        <a:ext cx="1042135" cy="595216"/>
      </dsp:txXfrm>
    </dsp:sp>
    <dsp:sp modelId="{C5317FA2-A468-4625-918B-3C059F6F1D02}">
      <dsp:nvSpPr>
        <dsp:cNvPr id="0" name=""/>
        <dsp:cNvSpPr/>
      </dsp:nvSpPr>
      <dsp:spPr>
        <a:xfrm>
          <a:off x="7667878" y="1053584"/>
          <a:ext cx="1867732" cy="424453"/>
        </a:xfrm>
        <a:prstGeom prst="rect">
          <a:avLst/>
        </a:prstGeom>
        <a:solidFill>
          <a:srgbClr val="F9BF07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>
              <a:solidFill>
                <a:schemeClr val="tx1"/>
              </a:solidFill>
            </a:rPr>
            <a:t>Relocation &amp; Efficiencies</a:t>
          </a:r>
        </a:p>
      </dsp:txBody>
      <dsp:txXfrm>
        <a:off x="7667878" y="1053584"/>
        <a:ext cx="1867732" cy="424453"/>
      </dsp:txXfrm>
    </dsp:sp>
    <dsp:sp modelId="{74091F34-D3BD-49FF-9073-DD798847D91E}">
      <dsp:nvSpPr>
        <dsp:cNvPr id="0" name=""/>
        <dsp:cNvSpPr/>
      </dsp:nvSpPr>
      <dsp:spPr>
        <a:xfrm>
          <a:off x="7862371" y="1769544"/>
          <a:ext cx="1478982" cy="391582"/>
        </a:xfrm>
        <a:prstGeom prst="rect">
          <a:avLst/>
        </a:prstGeom>
        <a:solidFill>
          <a:srgbClr val="5881C1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hemeClr val="accent2">
            <a:shade val="15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50" kern="1200" dirty="0">
              <a:solidFill>
                <a:schemeClr val="bg1"/>
              </a:solidFill>
            </a:rPr>
            <a:t>Virtual Wards</a:t>
          </a:r>
        </a:p>
      </dsp:txBody>
      <dsp:txXfrm>
        <a:off x="7862371" y="1769544"/>
        <a:ext cx="1478982" cy="391582"/>
      </dsp:txXfrm>
    </dsp:sp>
    <dsp:sp modelId="{D6C13D19-10F9-4F25-9E01-527CF11599E8}">
      <dsp:nvSpPr>
        <dsp:cNvPr id="0" name=""/>
        <dsp:cNvSpPr/>
      </dsp:nvSpPr>
      <dsp:spPr>
        <a:xfrm>
          <a:off x="8141159" y="2440921"/>
          <a:ext cx="1478982" cy="414470"/>
        </a:xfrm>
        <a:prstGeom prst="rect">
          <a:avLst/>
        </a:prstGeom>
        <a:solidFill>
          <a:srgbClr val="F9BF07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hemeClr val="accent2">
            <a:shade val="15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50" kern="1200" dirty="0">
              <a:solidFill>
                <a:schemeClr val="tx1"/>
              </a:solidFill>
            </a:rPr>
            <a:t>VW acute respiratory</a:t>
          </a:r>
          <a:endParaRPr lang="en-GB" sz="800" kern="1200" dirty="0">
            <a:solidFill>
              <a:schemeClr val="tx1"/>
            </a:solidFill>
          </a:endParaRPr>
        </a:p>
      </dsp:txBody>
      <dsp:txXfrm>
        <a:off x="8141159" y="2440921"/>
        <a:ext cx="1478982" cy="414470"/>
      </dsp:txXfrm>
    </dsp:sp>
    <dsp:sp modelId="{16C3D56E-D9E6-4B9C-9CF5-9354FD05C68C}">
      <dsp:nvSpPr>
        <dsp:cNvPr id="0" name=""/>
        <dsp:cNvSpPr/>
      </dsp:nvSpPr>
      <dsp:spPr>
        <a:xfrm>
          <a:off x="8150300" y="3041122"/>
          <a:ext cx="1478982" cy="367667"/>
        </a:xfrm>
        <a:prstGeom prst="rect">
          <a:avLst/>
        </a:prstGeom>
        <a:solidFill>
          <a:srgbClr val="F9BF07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hemeClr val="accent2">
            <a:shade val="15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50" kern="1200" dirty="0">
              <a:solidFill>
                <a:schemeClr val="tx1"/>
              </a:solidFill>
            </a:rPr>
            <a:t>VW Heart Failure</a:t>
          </a:r>
          <a:endParaRPr lang="en-GB" sz="800" kern="1200" dirty="0">
            <a:solidFill>
              <a:schemeClr val="tx1"/>
            </a:solidFill>
            <a:latin typeface="Calibri"/>
            <a:ea typeface="Calibri"/>
            <a:cs typeface="Calibri"/>
          </a:endParaRPr>
        </a:p>
      </dsp:txBody>
      <dsp:txXfrm>
        <a:off x="8150300" y="3041122"/>
        <a:ext cx="1478982" cy="367667"/>
      </dsp:txXfrm>
    </dsp:sp>
    <dsp:sp modelId="{9507B85C-C099-4391-B45C-1D2591BFA1FD}">
      <dsp:nvSpPr>
        <dsp:cNvPr id="0" name=""/>
        <dsp:cNvSpPr/>
      </dsp:nvSpPr>
      <dsp:spPr>
        <a:xfrm>
          <a:off x="9867169" y="1052815"/>
          <a:ext cx="1478982" cy="401994"/>
        </a:xfrm>
        <a:prstGeom prst="rect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>
              <a:solidFill>
                <a:schemeClr val="tx1"/>
              </a:solidFill>
            </a:rPr>
            <a:t>Efficiencies</a:t>
          </a:r>
        </a:p>
      </dsp:txBody>
      <dsp:txXfrm>
        <a:off x="9867169" y="1052815"/>
        <a:ext cx="1478982" cy="401994"/>
      </dsp:txXfrm>
    </dsp:sp>
    <dsp:sp modelId="{DD514BB5-310A-411F-B66A-329180523314}">
      <dsp:nvSpPr>
        <dsp:cNvPr id="0" name=""/>
        <dsp:cNvSpPr/>
      </dsp:nvSpPr>
      <dsp:spPr>
        <a:xfrm>
          <a:off x="10202548" y="1710459"/>
          <a:ext cx="1546128" cy="502077"/>
        </a:xfrm>
        <a:prstGeom prst="rect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50" kern="1200" dirty="0">
              <a:solidFill>
                <a:schemeClr val="tx1"/>
              </a:solidFill>
            </a:rPr>
            <a:t>Emergency Admission of Older People</a:t>
          </a:r>
        </a:p>
      </dsp:txBody>
      <dsp:txXfrm>
        <a:off x="10202548" y="1710459"/>
        <a:ext cx="1546128" cy="502077"/>
      </dsp:txXfrm>
    </dsp:sp>
    <dsp:sp modelId="{72311287-76AC-4447-89EB-7C9AA769E4A6}">
      <dsp:nvSpPr>
        <dsp:cNvPr id="0" name=""/>
        <dsp:cNvSpPr/>
      </dsp:nvSpPr>
      <dsp:spPr>
        <a:xfrm>
          <a:off x="10181931" y="2385792"/>
          <a:ext cx="1566745" cy="616291"/>
        </a:xfrm>
        <a:prstGeom prst="rect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50" kern="1200" dirty="0">
              <a:solidFill>
                <a:schemeClr val="tx1"/>
              </a:solidFill>
            </a:rPr>
            <a:t>Stroke Early Supported Discharge</a:t>
          </a:r>
        </a:p>
      </dsp:txBody>
      <dsp:txXfrm>
        <a:off x="10181931" y="2385792"/>
        <a:ext cx="1566745" cy="616291"/>
      </dsp:txXfrm>
    </dsp:sp>
    <dsp:sp modelId="{A1626943-FC28-446A-890F-D8BE4703D93F}">
      <dsp:nvSpPr>
        <dsp:cNvPr id="0" name=""/>
        <dsp:cNvSpPr/>
      </dsp:nvSpPr>
      <dsp:spPr>
        <a:xfrm>
          <a:off x="10163622" y="3111248"/>
          <a:ext cx="1585054" cy="739491"/>
        </a:xfrm>
        <a:prstGeom prst="rect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50" kern="1200" dirty="0">
              <a:solidFill>
                <a:schemeClr val="tx1"/>
              </a:solidFill>
            </a:rPr>
            <a:t>Admissions with Mental Health Comorbidities</a:t>
          </a:r>
        </a:p>
      </dsp:txBody>
      <dsp:txXfrm>
        <a:off x="10163622" y="3111248"/>
        <a:ext cx="1585054" cy="7394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A5B47-5944-F290-E38F-A55F0825C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DF0B47-8F99-3ADD-D314-79BB2916E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E84D8-5572-A66E-52FC-1AEF229A6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88E8-4978-4A11-9118-2FFD3C4079AE}" type="datetimeFigureOut">
              <a:rPr lang="en-GB" smtClean="0"/>
              <a:t>01/10/2025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C3FDB-2CF9-2B50-0D48-F40A897BC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A0766-A3AB-7152-2FBF-8BD7F541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73F2-F876-493C-B750-D23BBF5CC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787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D6F73-EBA6-2016-738B-EF0E3EDE5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75FDD5-A384-0B5E-FE70-4EBA5F897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C6603-2F77-19F4-C20E-C03CBF01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88E8-4978-4A11-9118-2FFD3C4079AE}" type="datetimeFigureOut">
              <a:rPr lang="en-GB" smtClean="0"/>
              <a:t>01/10/2025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F161D-8F1E-7EC6-1A8F-F5CA23844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72893-5710-8353-EE8A-BCC27E4EE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73F2-F876-493C-B750-D23BBF5CC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134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130B69-72FC-0B3F-BD0A-4EAB97A8C0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BCAE4-9DB3-C607-3256-1B20C1A4E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44C30-7129-2367-A298-BCA2C4FAF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88E8-4978-4A11-9118-2FFD3C4079AE}" type="datetimeFigureOut">
              <a:rPr lang="en-GB" smtClean="0"/>
              <a:t>01/10/2025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01D92-9789-4110-17CB-72F807D00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67D4D-4B3E-0FF0-1E16-8F57EDAF9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73F2-F876-493C-B750-D23BBF5CC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185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DDCC8-8FAB-A1E5-9094-9C3EA5B4C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5DD6A-A513-C94B-B285-87060963A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66108-F229-45F3-FCE7-7B7F2F2F1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88E8-4978-4A11-9118-2FFD3C4079AE}" type="datetimeFigureOut">
              <a:rPr lang="en-GB" smtClean="0"/>
              <a:t>01/10/2025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A14C8-A119-C102-09A7-A4E78795F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05944-C477-41A3-BDED-825F4CD4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73F2-F876-493C-B750-D23BBF5CC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760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E3999-D1BB-EFBA-2F59-CBFD2555C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47F13-A3DF-D103-58B4-6EF1E29F7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C1549-EA99-E5B9-CCAE-6ED02CDB8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88E8-4978-4A11-9118-2FFD3C4079AE}" type="datetimeFigureOut">
              <a:rPr lang="en-GB" smtClean="0"/>
              <a:t>01/10/2025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84FC6-93B0-D3A2-F078-5EDFD5700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A3F97-8A4F-B393-1D49-C94850C13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73F2-F876-493C-B750-D23BBF5CC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837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48803-5707-94D1-13E8-E9E3994EA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C0CC3-7DFA-C185-A718-40E3D9195E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D858E-C7EF-B21B-B069-F77FAE9A5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0FF84-8525-A7A5-D81E-7EF91349D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88E8-4978-4A11-9118-2FFD3C4079AE}" type="datetimeFigureOut">
              <a:rPr lang="en-GB" smtClean="0"/>
              <a:t>01/10/2025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1C2D69-79CC-1CB8-A515-B8D22DC18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4BA19-8CCA-9542-05AD-73BF503F8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73F2-F876-493C-B750-D23BBF5CC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734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0D069-BABE-A2FC-1F09-6B50FC76E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D7DAA-D0AD-35A0-4E48-1E02FEF7C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CB405-D689-5467-0FA0-FFC655929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5A7DB3-369F-AB6D-68AA-BB50DFB79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5E8A57-C046-7A10-C2BE-4F5C8AFF5C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33DBE3-2A28-107E-DF0B-196C2ED3A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88E8-4978-4A11-9118-2FFD3C4079AE}" type="datetimeFigureOut">
              <a:rPr lang="en-GB" smtClean="0"/>
              <a:t>01/10/2025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604D5A-52A7-7B91-1450-974442831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C20AE-2C63-2A97-9177-963E5AE09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73F2-F876-493C-B750-D23BBF5CC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0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48343-3A06-94DC-7013-C8B9064A7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9931D2-F1F3-CE6B-8A8E-E2BF10147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88E8-4978-4A11-9118-2FFD3C4079AE}" type="datetimeFigureOut">
              <a:rPr lang="en-GB" smtClean="0"/>
              <a:t>01/10/2025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10944A-C2C1-F13F-6E0E-D341C10A2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6D339A-C6E6-9080-620D-10C06C2B1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73F2-F876-493C-B750-D23BBF5CC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791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026C2E-99A2-06A4-D6FA-ED902DF5D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88E8-4978-4A11-9118-2FFD3C4079AE}" type="datetimeFigureOut">
              <a:rPr lang="en-GB" smtClean="0"/>
              <a:t>01/10/2025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6BFBF6-BC8D-2A78-A066-34C2C7338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2FD70E-4750-1705-FB1F-2E3F75134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73F2-F876-493C-B750-D23BBF5CC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33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BEB5F-C1F0-50A4-2EB9-3030F3429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87485-8CF9-087C-D6AD-FAAD1A908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3259E1-14F1-80CF-2F5F-02635FB0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329C6-23EC-7994-A5FC-7BA4EFBBB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88E8-4978-4A11-9118-2FFD3C4079AE}" type="datetimeFigureOut">
              <a:rPr lang="en-GB" smtClean="0"/>
              <a:t>01/10/2025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6196E-21B0-54C4-00F2-15989C1DD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9A81B-03E0-7501-C397-996BEA495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73F2-F876-493C-B750-D23BBF5CC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757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CB7D0-F5E9-A85B-0048-F09246DC5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25213A-DFF0-0041-0498-292B869B7B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B929C7-AAA9-EF8E-A81E-7DFE0CC59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A0A03-DD61-8F2C-8558-972FA35CE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88E8-4978-4A11-9118-2FFD3C4079AE}" type="datetimeFigureOut">
              <a:rPr lang="en-GB" smtClean="0"/>
              <a:t>01/10/2025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C4A99-5DE2-95F6-AA99-B61DF6B2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ABB24-184F-750E-113A-F5BAFD75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73F2-F876-493C-B750-D23BBF5CC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303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B5C56D-816B-CAEE-AA17-2BC0C148E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3C476-39D1-DAF7-C4AE-FC86AFE36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22D49-FFE4-BB64-1E9F-36E965DA91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C988E8-4978-4A11-9118-2FFD3C4079AE}" type="datetimeFigureOut">
              <a:rPr lang="en-GB" smtClean="0"/>
              <a:t>01/10/2025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61989-4191-EFED-48F7-DF112C46CD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3FF8E-93BA-B75B-BD97-F7A665480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AB73F2-F876-493C-B750-D23BBF5CC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514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64AB335-0B90-1881-ED69-AC91C481E2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4737860"/>
              </p:ext>
            </p:extLst>
          </p:nvPr>
        </p:nvGraphicFramePr>
        <p:xfrm>
          <a:off x="281136" y="514322"/>
          <a:ext cx="11748677" cy="5475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3537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37c354b2-85b0-47f5-b222-07b48d774ee3}" enabled="0" method="" siteId="{37c354b2-85b0-47f5-b222-07b48d774ee3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120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LUCAS, Sarah (NHS MIDLANDS AND LANCASHIRE COMMISSIONING SUPPORT UNIT)</dc:creator>
  <cp:lastModifiedBy>LUCAS, Sarah (NHS MIDLANDS AND LANCASHIRE COMMISSIONING SUPPORT UNIT)</cp:lastModifiedBy>
  <cp:revision>1</cp:revision>
  <dcterms:created xsi:type="dcterms:W3CDTF">2025-04-02T12:56:51Z</dcterms:created>
  <dcterms:modified xsi:type="dcterms:W3CDTF">2025-10-01T08:55:14Z</dcterms:modified>
</cp:coreProperties>
</file>