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E405-F379-4ADE-B9C0-776E7BE83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3E1F8-7E4D-442A-BA8F-DABEFB726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8B612-03F1-4E5E-8AE0-82758F33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F3EE-6D2C-4B6A-84D5-7049F7F772CA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D6526-31DE-4028-8C3D-6B10EB67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44175-DD84-46AF-B293-D7551120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E7C4-1274-46DF-9207-24C8A1042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62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788D2-5CFF-4DD9-B3FC-81247526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5F90C-C630-4401-8E4E-6011F7085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4412-10B6-4939-838D-83423F07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F3EE-6D2C-4B6A-84D5-7049F7F772CA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2850B-0CF3-4500-B0A4-AD03A897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702AC-BC50-429B-838C-4A03789D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E7C4-1274-46DF-9207-24C8A1042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24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CB833-6FEC-4DF8-906C-B6D185F72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785C0-3D77-45F5-9F9C-4FF3651E5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873AB-467F-4E5B-BAE1-1D792BFC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F3EE-6D2C-4B6A-84D5-7049F7F772CA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A68D2-8F73-4618-A4D8-C0801830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BF496-0B10-4621-9927-37A9B8EF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E7C4-1274-46DF-9207-24C8A1042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74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1453-35B3-4EAC-9FC0-A9EFA88D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2372-FA41-4FDE-9CAB-718F2DC9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0CC5A-0762-4F91-86CD-FCB066D4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F3EE-6D2C-4B6A-84D5-7049F7F772CA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99DF0-FA79-4EE8-A3DA-31D73239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6EAEB-C4DC-40A8-94E0-7FE693B1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E7C4-1274-46DF-9207-24C8A1042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7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6604-9671-4F02-B8FF-F26F032C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8C936-54B5-4489-81B5-EAD35944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F97C7-46F2-47C2-8003-33E5EDBE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F3EE-6D2C-4B6A-84D5-7049F7F772CA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DA242-D713-48B8-8C03-61158E5B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AFE08-B268-4C78-B7FF-17A9FAA5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E7C4-1274-46DF-9207-24C8A1042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44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BC4E-330A-47A6-87ED-9039D332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7C81E-AF23-465F-8934-B3DD6FCBF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66E38-4177-4B5E-A5A7-144EF42B6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07A2D-7E37-409A-87D7-F22177C0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F3EE-6D2C-4B6A-84D5-7049F7F772CA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7DAC1-0203-42DF-842D-6EFD7764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F619B-5C0F-4B8E-8EF2-756970C4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E7C4-1274-46DF-9207-24C8A1042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31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2C47-04EB-41E7-A0E2-34E18BD7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E0CAB-9289-4E75-BC1F-ADCD54C77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57A63-BB54-42B6-B8B8-191329CE2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705B9-2419-4373-A9B4-13DCC98C0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0CF1F-2193-45DA-B497-B9264B8FB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AC755F-5934-4F7E-A218-A6295DC0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F3EE-6D2C-4B6A-84D5-7049F7F772CA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6BAC0-7F63-4A99-B712-B00A73A0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F8B784-FF78-493E-9A27-30BF0032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E7C4-1274-46DF-9207-24C8A1042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52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C2F9-8286-4086-81AB-86F00496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521CD-D456-4BA2-8A1D-3B79F7EB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F3EE-6D2C-4B6A-84D5-7049F7F772CA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8D814-16D9-4B10-86DB-1DE018BD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9C2FA-9635-40FA-AFB0-454B6FE9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E7C4-1274-46DF-9207-24C8A1042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28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A6CC0-F6AE-4753-82C4-0A6E7682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F3EE-6D2C-4B6A-84D5-7049F7F772CA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AA661-5D82-4FD3-B7A6-EF80C9210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C64BD-4C9F-4DE4-9329-805128CC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E7C4-1274-46DF-9207-24C8A1042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97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25EB-F5D2-4F67-8769-CFAC1AD0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F124-9D5B-4C00-8864-031DF45C9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BF697-CDB7-4A9B-A3CA-5E72F8A9C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CA8F5-FA2C-421E-AABA-DEDB643A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F3EE-6D2C-4B6A-84D5-7049F7F772CA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58B83-4582-47F1-81B8-F107D618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154DA-FB9D-4EF1-83FA-EF7A6E4E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E7C4-1274-46DF-9207-24C8A1042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03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55FD-A704-42F9-BFC5-77F2C1FA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DE2C5-5930-4AD1-9333-184EDB7C3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2CA6A-8231-45DA-94C1-0C0FB888B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75628-C12C-4F93-894C-0AE3FFC2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F3EE-6D2C-4B6A-84D5-7049F7F772CA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29B62-EA0A-4206-9C1F-97CDF936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63183-230B-41C4-8532-4E5DCF01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E7C4-1274-46DF-9207-24C8A1042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71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94D5CD-7178-43B2-B0BC-FD209B84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8D481-90E6-4D60-A1FE-E85F0D12C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0915-4DF0-4EA4-940A-770C48939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BF3EE-6D2C-4B6A-84D5-7049F7F772CA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4E093-F800-4BCE-B493-B4E3A413E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31A98-CED2-47D4-8E9A-F1BDABF9B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AE7C4-1274-46DF-9207-24C8A1042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53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FF62-4E94-4C0B-8752-A8E48BB25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9169"/>
            <a:ext cx="9144000" cy="2387600"/>
          </a:xfrm>
        </p:spPr>
        <p:txBody>
          <a:bodyPr>
            <a:norm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Company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4E36A-B785-4DE9-9818-B03252F87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Image result for sentiment analysis">
            <a:extLst>
              <a:ext uri="{FF2B5EF4-FFF2-40B4-BE49-F238E27FC236}">
                <a16:creationId xmlns:a16="http://schemas.microsoft.com/office/drawing/2014/main" id="{04568137-239E-44B4-A141-ADED7539A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368" y="3331881"/>
            <a:ext cx="4209264" cy="281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0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8CEC-A9ED-46EF-923A-A40BAFAE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363" y="155952"/>
            <a:ext cx="10241437" cy="1325563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487A927-8213-4B42-9112-9A37AB71F38D}"/>
              </a:ext>
            </a:extLst>
          </p:cNvPr>
          <p:cNvSpPr/>
          <p:nvPr/>
        </p:nvSpPr>
        <p:spPr>
          <a:xfrm>
            <a:off x="5943599" y="994479"/>
            <a:ext cx="306371" cy="8311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6D0B92-C17C-454A-B30C-F09FE7031690}"/>
              </a:ext>
            </a:extLst>
          </p:cNvPr>
          <p:cNvSpPr/>
          <p:nvPr/>
        </p:nvSpPr>
        <p:spPr>
          <a:xfrm>
            <a:off x="2102179" y="1960775"/>
            <a:ext cx="8521831" cy="203037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perform sentiment analysis on company reviews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52A90A-B3B7-41ED-8888-43F160F14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94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0FF6-E800-4E04-AF14-E3E9A5A3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77" y="343964"/>
            <a:ext cx="9597272" cy="447888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Sentiment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E167-61B6-4706-A31C-E595A9FA3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77" y="895546"/>
            <a:ext cx="11156623" cy="8484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process of determining whether the piece of information is positive, negative or neutral.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Image result for company reviews wordcloud">
            <a:extLst>
              <a:ext uri="{FF2B5EF4-FFF2-40B4-BE49-F238E27FC236}">
                <a16:creationId xmlns:a16="http://schemas.microsoft.com/office/drawing/2014/main" id="{A093DA1B-27E3-4A61-8258-CE233542B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897" y="2205872"/>
            <a:ext cx="7824247" cy="455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03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495F-7070-4907-86B5-8C95CD9D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454" y="179109"/>
            <a:ext cx="3016577" cy="1511579"/>
          </a:xfrm>
        </p:spPr>
        <p:txBody>
          <a:bodyPr>
            <a:normAutofit/>
          </a:bodyPr>
          <a:lstStyle/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A751E-0B44-4F74-B529-8FA30BD7B5AE}"/>
              </a:ext>
            </a:extLst>
          </p:cNvPr>
          <p:cNvSpPr/>
          <p:nvPr/>
        </p:nvSpPr>
        <p:spPr>
          <a:xfrm>
            <a:off x="970962" y="2241222"/>
            <a:ext cx="4553145" cy="4211426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UNSTRUCTURED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 is information that either does not have a pre-defined data model or is not organized in a pre defined manner.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 information is typically text-heavy, but may contain data such as dates, numbers, and facts as well.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e-mail messages, word processing documents, videos, photos, audio files, presentations, webpages and many other kinds of business documents.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BC256-AFF4-468F-B9BD-59C8F2B35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654" y="2215300"/>
            <a:ext cx="4553145" cy="4237348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buNone/>
            </a:pPr>
            <a:r>
              <a:rPr lang="en-IN" sz="2400" dirty="0"/>
              <a:t>   </a:t>
            </a:r>
            <a:r>
              <a:rPr lang="en-IN" sz="2400" b="1" dirty="0"/>
              <a:t>       STRUCTURED DATA</a:t>
            </a:r>
          </a:p>
          <a:p>
            <a:pPr marL="0" indent="0">
              <a:buNone/>
            </a:pPr>
            <a:r>
              <a:rPr lang="en-US" sz="1800" dirty="0"/>
              <a:t>Structured data refers to information with a high degree of organization, such that inclusion in a relational database is seamless and readily searchable by simple, straightforward search engine algorithms or other search operations</a:t>
            </a:r>
            <a:endParaRPr lang="en-IN" sz="1800" dirty="0"/>
          </a:p>
          <a:p>
            <a:pPr marL="0" indent="0">
              <a:buNone/>
            </a:pPr>
            <a:endParaRPr lang="en-IN" sz="1800"/>
          </a:p>
          <a:p>
            <a:pPr marL="0" indent="0">
              <a:buNone/>
            </a:pPr>
            <a:r>
              <a:rPr lang="en-IN" sz="1800"/>
              <a:t>E</a:t>
            </a:r>
            <a:r>
              <a:rPr lang="en-IN" sz="1800" dirty="0"/>
              <a:t>.g. </a:t>
            </a:r>
            <a:r>
              <a:rPr lang="en-US" sz="1800" dirty="0"/>
              <a:t>numbers, dates, and groups of words and numbers called strings</a:t>
            </a:r>
            <a:endParaRPr lang="en-IN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86D69-62C9-412D-8A15-02D680EF6018}"/>
              </a:ext>
            </a:extLst>
          </p:cNvPr>
          <p:cNvSpPr/>
          <p:nvPr/>
        </p:nvSpPr>
        <p:spPr>
          <a:xfrm>
            <a:off x="3742442" y="405352"/>
            <a:ext cx="4553146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523C1B-78F7-41A1-89DF-92F85CFCE501}"/>
              </a:ext>
            </a:extLst>
          </p:cNvPr>
          <p:cNvCxnSpPr>
            <a:stCxn id="7" idx="2"/>
          </p:cNvCxnSpPr>
          <p:nvPr/>
        </p:nvCxnSpPr>
        <p:spPr>
          <a:xfrm flipH="1">
            <a:off x="4062953" y="1319752"/>
            <a:ext cx="1956062" cy="89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C3972C-3616-4104-AC8E-F2FA17A7FBBF}"/>
              </a:ext>
            </a:extLst>
          </p:cNvPr>
          <p:cNvCxnSpPr>
            <a:stCxn id="7" idx="2"/>
          </p:cNvCxnSpPr>
          <p:nvPr/>
        </p:nvCxnSpPr>
        <p:spPr>
          <a:xfrm>
            <a:off x="6019015" y="1319752"/>
            <a:ext cx="2261647" cy="89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72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5BDA-2E65-4773-86DB-A10B2F95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AE7E4-5B5A-4C39-89C1-36ECADF6C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C4438A-654A-4D6A-83A3-7860785B6539}"/>
              </a:ext>
            </a:extLst>
          </p:cNvPr>
          <p:cNvSpPr/>
          <p:nvPr/>
        </p:nvSpPr>
        <p:spPr>
          <a:xfrm>
            <a:off x="4572000" y="848412"/>
            <a:ext cx="2865748" cy="97721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(STRUCTURED &amp; UNSTRUCTURED)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4C53B76-6682-467C-82D3-F0AAED3BBD81}"/>
              </a:ext>
            </a:extLst>
          </p:cNvPr>
          <p:cNvSpPr/>
          <p:nvPr/>
        </p:nvSpPr>
        <p:spPr>
          <a:xfrm>
            <a:off x="5938887" y="1825625"/>
            <a:ext cx="157113" cy="653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93C211-B9D0-492E-A3EB-92764AE4F518}"/>
              </a:ext>
            </a:extLst>
          </p:cNvPr>
          <p:cNvSpPr/>
          <p:nvPr/>
        </p:nvSpPr>
        <p:spPr>
          <a:xfrm>
            <a:off x="4572000" y="2479248"/>
            <a:ext cx="2865747" cy="7918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CLEAN THE DATA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B819853-4BF8-4071-9BD5-251589EEBB9E}"/>
              </a:ext>
            </a:extLst>
          </p:cNvPr>
          <p:cNvSpPr/>
          <p:nvPr/>
        </p:nvSpPr>
        <p:spPr>
          <a:xfrm>
            <a:off x="5938887" y="3271101"/>
            <a:ext cx="157113" cy="556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E096FF-5834-4D71-A578-012565F518A2}"/>
              </a:ext>
            </a:extLst>
          </p:cNvPr>
          <p:cNvSpPr/>
          <p:nvPr/>
        </p:nvSpPr>
        <p:spPr>
          <a:xfrm>
            <a:off x="4637988" y="3827282"/>
            <a:ext cx="2799759" cy="876693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C</a:t>
            </a:r>
            <a:r>
              <a:rPr lang="en-IN" dirty="0">
                <a:solidFill>
                  <a:schemeClr val="tx1"/>
                </a:solidFill>
              </a:rPr>
              <a:t>CONVERTING THE DATA TO ANOTHER FORM </a:t>
            </a:r>
            <a:endParaRPr lang="en-IN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752737F-8849-453B-BDE7-B699AC07B9C2}"/>
              </a:ext>
            </a:extLst>
          </p:cNvPr>
          <p:cNvSpPr/>
          <p:nvPr/>
        </p:nvSpPr>
        <p:spPr>
          <a:xfrm>
            <a:off x="5938887" y="4703975"/>
            <a:ext cx="157113" cy="556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F7D558-BF0A-4EE2-9EEB-5959E6A413D6}"/>
              </a:ext>
            </a:extLst>
          </p:cNvPr>
          <p:cNvSpPr/>
          <p:nvPr/>
        </p:nvSpPr>
        <p:spPr>
          <a:xfrm>
            <a:off x="4637988" y="5260156"/>
            <a:ext cx="2799759" cy="916807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GETTING CLEANED DATA</a:t>
            </a:r>
          </a:p>
        </p:txBody>
      </p:sp>
    </p:spTree>
    <p:extLst>
      <p:ext uri="{BB962C8B-B14F-4D97-AF65-F5344CB8AC3E}">
        <p14:creationId xmlns:p14="http://schemas.microsoft.com/office/powerpoint/2010/main" val="269766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2547-FACB-4D40-82DD-F787DB33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53" y="299138"/>
            <a:ext cx="10515600" cy="511568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39311-71F6-43BD-B5B6-C0A6BB564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9" y="810706"/>
            <a:ext cx="11174691" cy="536625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USING DICTIONARY (AFFIN 111)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dirty="0"/>
              <a:t>E.g.  I </a:t>
            </a:r>
            <a:r>
              <a:rPr lang="en-IN" dirty="0">
                <a:solidFill>
                  <a:srgbClr val="C00000"/>
                </a:solidFill>
              </a:rPr>
              <a:t>like</a:t>
            </a:r>
            <a:r>
              <a:rPr lang="en-IN" dirty="0"/>
              <a:t> the company but it has </a:t>
            </a:r>
            <a:r>
              <a:rPr lang="en-IN" dirty="0">
                <a:solidFill>
                  <a:srgbClr val="C00000"/>
                </a:solidFill>
              </a:rPr>
              <a:t>worst</a:t>
            </a:r>
            <a:r>
              <a:rPr lang="en-IN" dirty="0"/>
              <a:t> HR policies. The seniors are              </a:t>
            </a:r>
            <a:r>
              <a:rPr lang="en-IN" dirty="0">
                <a:solidFill>
                  <a:srgbClr val="C00000"/>
                </a:solidFill>
              </a:rPr>
              <a:t>helpful</a:t>
            </a:r>
            <a:r>
              <a:rPr lang="en-IN" dirty="0"/>
              <a:t>.</a:t>
            </a: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dirty="0"/>
              <a:t>     like= +4</a:t>
            </a:r>
          </a:p>
          <a:p>
            <a:pPr marL="0" indent="0">
              <a:buNone/>
            </a:pPr>
            <a:r>
              <a:rPr lang="en-IN" dirty="0"/>
              <a:t>     worst= -3</a:t>
            </a:r>
          </a:p>
          <a:p>
            <a:pPr marL="0" indent="0">
              <a:buNone/>
            </a:pPr>
            <a:r>
              <a:rPr lang="en-IN" dirty="0"/>
              <a:t>     helpful= +4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Overall Score = 4-3+4= +5( Positive )</a:t>
            </a:r>
          </a:p>
        </p:txBody>
      </p:sp>
    </p:spTree>
    <p:extLst>
      <p:ext uri="{BB962C8B-B14F-4D97-AF65-F5344CB8AC3E}">
        <p14:creationId xmlns:p14="http://schemas.microsoft.com/office/powerpoint/2010/main" val="317280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46DC-A9AD-418F-B50D-3A08CC3D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97" y="235671"/>
            <a:ext cx="11108703" cy="1455018"/>
          </a:xfrm>
        </p:spPr>
        <p:txBody>
          <a:bodyPr>
            <a:normAutofit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1DE72-99D8-46C6-B021-2AE8E08C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3" t="3542" r="32830"/>
          <a:stretch/>
        </p:blipFill>
        <p:spPr>
          <a:xfrm>
            <a:off x="3438033" y="235671"/>
            <a:ext cx="4722829" cy="56396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617A2-777D-406A-8F7A-D5DFF431FD72}"/>
              </a:ext>
            </a:extLst>
          </p:cNvPr>
          <p:cNvSpPr txBox="1"/>
          <p:nvPr/>
        </p:nvSpPr>
        <p:spPr>
          <a:xfrm>
            <a:off x="3327662" y="5976592"/>
            <a:ext cx="657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Figure 1:  </a:t>
            </a:r>
            <a:r>
              <a:rPr lang="en-IN" i="1" dirty="0"/>
              <a:t>AFFIN DICTIONARY</a:t>
            </a:r>
          </a:p>
        </p:txBody>
      </p:sp>
    </p:spTree>
    <p:extLst>
      <p:ext uri="{BB962C8B-B14F-4D97-AF65-F5344CB8AC3E}">
        <p14:creationId xmlns:p14="http://schemas.microsoft.com/office/powerpoint/2010/main" val="239518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3DC2-A202-492C-A6A0-306DD7DF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7341C7-2B51-4EF7-BB40-0A687E9A7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07" y="365125"/>
            <a:ext cx="10001839" cy="52908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A851D-B6AD-4E66-AB36-640DE09C4428}"/>
              </a:ext>
            </a:extLst>
          </p:cNvPr>
          <p:cNvSpPr txBox="1"/>
          <p:nvPr/>
        </p:nvSpPr>
        <p:spPr>
          <a:xfrm>
            <a:off x="4270342" y="6033155"/>
            <a:ext cx="469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Figure2. </a:t>
            </a:r>
            <a:r>
              <a:rPr lang="en-IN" i="1" dirty="0"/>
              <a:t>Sentiment Analysis of company reviews</a:t>
            </a:r>
          </a:p>
        </p:txBody>
      </p:sp>
    </p:spTree>
    <p:extLst>
      <p:ext uri="{BB962C8B-B14F-4D97-AF65-F5344CB8AC3E}">
        <p14:creationId xmlns:p14="http://schemas.microsoft.com/office/powerpoint/2010/main" val="404867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C0BD-C08C-4151-B5AE-EE0AF6C3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7E6E5-0E4B-4517-82C9-FE18165E0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823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Sentiment Analysis of Company Reviews</vt:lpstr>
      <vt:lpstr>USER STORY</vt:lpstr>
      <vt:lpstr>What is Sentiment Analysis?</vt:lpstr>
      <vt:lpstr>PowerPoint Presentation</vt:lpstr>
      <vt:lpstr>PowerPoint Presentation</vt:lpstr>
      <vt:lpstr>IMPLEMENTATION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Company Reviews</dc:title>
  <dc:creator>Mitusha Arya</dc:creator>
  <cp:lastModifiedBy>Mitusha Arya</cp:lastModifiedBy>
  <cp:revision>12</cp:revision>
  <dcterms:created xsi:type="dcterms:W3CDTF">2018-06-21T05:15:14Z</dcterms:created>
  <dcterms:modified xsi:type="dcterms:W3CDTF">2018-06-22T05:36:36Z</dcterms:modified>
</cp:coreProperties>
</file>