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1"/>
  </p:normalViewPr>
  <p:slideViewPr>
    <p:cSldViewPr snapToGrid="0">
      <p:cViewPr varScale="1">
        <p:scale>
          <a:sx n="116" d="100"/>
          <a:sy n="116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37B6-6F10-956F-2B06-86F21E629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9C1F0-A9AF-5523-AA83-C21809581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8F725-D157-A7B3-AA71-D86AE72C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1932-6955-1A44-B342-F649052AA843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EC628-8528-B1E6-97F4-174998C5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5853C-5747-D1BF-9AFB-76360C8E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B4A5-5016-5F46-A01C-FF29DA99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4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2A24-6519-D9DB-B6D6-116A73E6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A82D8-CB6F-E416-7F20-6D5792DA2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C4527-E4FE-7BC0-62D1-AE3332A7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1932-6955-1A44-B342-F649052AA843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C2B74-6FA2-BC32-9B3E-1CF06321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20185-EEEE-AA5D-02F1-1C5BB796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B4A5-5016-5F46-A01C-FF29DA99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9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93621-3EA1-6200-1522-370CBC717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19525-F1F4-463C-FE96-A37B8D9A5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119FC-8514-041E-9CB5-96124313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1932-6955-1A44-B342-F649052AA843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5898F-D9A0-254F-D607-A2C4969D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BDE84-4136-733D-DBDF-0363C0A6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B4A5-5016-5F46-A01C-FF29DA99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1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57AE6-C65A-306D-4A3F-2FA26F88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61EFC-946C-8C46-7BCA-B5CBFC519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244E6-44D3-FA4D-C4FC-33A056E1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1932-6955-1A44-B342-F649052AA843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7995D-314D-044B-1555-A47419B5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138F6-987E-9777-2C16-64D9260A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B4A5-5016-5F46-A01C-FF29DA99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8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F15B-BF4F-F84B-4486-CD4CCC94C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22532-1075-CED4-A276-1D4A7927D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ADFA9-5C2B-9AE7-F10A-64C84DF8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1932-6955-1A44-B342-F649052AA843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7455C-F7EB-4B95-5340-C073D91C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FD590-10DA-8EF6-8582-177475D8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B4A5-5016-5F46-A01C-FF29DA99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3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14D7-AFCF-3821-D452-6A8848D4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DD762-AA39-B42A-25B7-CD8255F9B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EB54F-90CC-F404-AD4E-E6F9F1CFA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AA91-927D-0BAC-3007-09B621C8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1932-6955-1A44-B342-F649052AA843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A1A66-81C3-92ED-90A1-22B8B1CD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94935-93A4-40FF-7AA6-803E265E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B4A5-5016-5F46-A01C-FF29DA99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2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F13D-294D-6E3A-9446-89DD4D0C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A05C1-589A-231F-8EC5-72A441EDD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B436C-41EA-FA83-E882-DAEF6E9BD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C1A37-586F-977A-244D-ED81731E2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D030E-A059-2089-B511-240BD65F1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D23EB3-04B8-48EF-2B81-760515B0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1932-6955-1A44-B342-F649052AA843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9B1A9-E0F6-5E00-1FB1-2BEF5F64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F72580-C407-F366-4E7E-1AA139C0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B4A5-5016-5F46-A01C-FF29DA99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7FE4-AE6E-FAFB-F71B-38209A5F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0556B-089A-A639-9FEF-2344DFA4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1932-6955-1A44-B342-F649052AA843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A7FEB-7B30-F57C-13EE-7259430D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893C5-ECEF-F685-4BDD-11CE67F3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B4A5-5016-5F46-A01C-FF29DA99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1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820B1-44A1-B0E7-94A0-71154915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1932-6955-1A44-B342-F649052AA843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4FC60-215D-E9C3-D596-202D26E3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D249D-C3CA-8572-4ADA-8193B3E7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B4A5-5016-5F46-A01C-FF29DA99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5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1AEE4-E586-8650-559B-E94E5589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DDA2C-6ADE-C6D9-0288-7DCAEF30F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AF5EE-61DE-01D9-EE1C-BC79933E4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1D473-E226-095A-D31B-8BE902A3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1932-6955-1A44-B342-F649052AA843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346F7-D300-1258-8AF4-F75E53E0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791CB-D970-CE64-50BF-7CDAB93D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B4A5-5016-5F46-A01C-FF29DA99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4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87A8-4ECC-F291-77AE-838945A2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D276B-7474-5221-3921-0CFDFD877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EEBCE-7B1F-EDF3-1147-09C2955E2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0DE3-5B46-887B-8A82-8FF0A480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1932-6955-1A44-B342-F649052AA843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7EDA7-F144-7C55-2E0D-32393097C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29F6C-9004-3BC0-8634-7F7AFFAA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FB4A5-5016-5F46-A01C-FF29DA99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7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C9A07-D285-6B86-CD64-CC6C445DC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66894-CC8A-6FDB-C353-927C794B5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9F03D-6C1F-07EB-4C72-250EE8F8F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611932-6955-1A44-B342-F649052AA843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11A8C-6E25-EA91-1536-DA84E0B53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6A993-ABAC-33D3-8449-D858B9083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2FB4A5-5016-5F46-A01C-FF29DA99D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6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9C83-BF39-D1EF-FD62-2782F47C2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23928-31CB-33DF-44F1-C314966809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3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EC546D-9A57-0145-7EA9-2A61E8F108EC}"/>
              </a:ext>
            </a:extLst>
          </p:cNvPr>
          <p:cNvSpPr/>
          <p:nvPr/>
        </p:nvSpPr>
        <p:spPr>
          <a:xfrm>
            <a:off x="2708312" y="649317"/>
            <a:ext cx="1712725" cy="12738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Zillow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US Census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Eviction Lab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140F9A-FFBD-3BC3-8057-2A73C2699ED0}"/>
              </a:ext>
            </a:extLst>
          </p:cNvPr>
          <p:cNvSpPr/>
          <p:nvPr/>
        </p:nvSpPr>
        <p:spPr>
          <a:xfrm>
            <a:off x="4704401" y="649317"/>
            <a:ext cx="2783197" cy="1273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Data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Spatial Feature Processing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67E7B-50F3-3629-E2F4-58A3A9B98384}"/>
              </a:ext>
            </a:extLst>
          </p:cNvPr>
          <p:cNvSpPr/>
          <p:nvPr/>
        </p:nvSpPr>
        <p:spPr>
          <a:xfrm>
            <a:off x="2343838" y="2317693"/>
            <a:ext cx="7504324" cy="2265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Models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627491-7BCD-9479-B260-7D007308D207}"/>
              </a:ext>
            </a:extLst>
          </p:cNvPr>
          <p:cNvSpPr/>
          <p:nvPr/>
        </p:nvSpPr>
        <p:spPr>
          <a:xfrm>
            <a:off x="2573554" y="2696378"/>
            <a:ext cx="1703545" cy="16387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Binary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LGBM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Naïve Bayes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E8B2DD-9450-DD5F-84F4-137BAF231DC6}"/>
              </a:ext>
            </a:extLst>
          </p:cNvPr>
          <p:cNvSpPr/>
          <p:nvPr/>
        </p:nvSpPr>
        <p:spPr>
          <a:xfrm>
            <a:off x="4339927" y="2696378"/>
            <a:ext cx="1703545" cy="16387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Early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SARIMAX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C0911-2989-0A4F-4068-D1C7BE35EA31}"/>
              </a:ext>
            </a:extLst>
          </p:cNvPr>
          <p:cNvSpPr/>
          <p:nvPr/>
        </p:nvSpPr>
        <p:spPr>
          <a:xfrm>
            <a:off x="6106300" y="2699850"/>
            <a:ext cx="1703545" cy="16387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Spill-over effect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Geographically Weighted Regressor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55F8BA-27BD-FEC8-D5A8-E8C08E759302}"/>
              </a:ext>
            </a:extLst>
          </p:cNvPr>
          <p:cNvSpPr/>
          <p:nvPr/>
        </p:nvSpPr>
        <p:spPr>
          <a:xfrm>
            <a:off x="3511505" y="5056063"/>
            <a:ext cx="1712725" cy="848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Explainability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SHAP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4A1EFB-6DA8-D150-A84A-6115DC57E545}"/>
              </a:ext>
            </a:extLst>
          </p:cNvPr>
          <p:cNvSpPr/>
          <p:nvPr/>
        </p:nvSpPr>
        <p:spPr>
          <a:xfrm>
            <a:off x="6713961" y="5056063"/>
            <a:ext cx="1852076" cy="8489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Spatial Visualization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CFCC4B-42A2-03BC-7F37-FDB7E9EC88BD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4421037" y="1286220"/>
            <a:ext cx="28336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018311-3B6A-AA8B-D5A8-74DE248D7CB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096000" y="1923122"/>
            <a:ext cx="0" cy="39457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F8063C9-BCED-B07E-1FE3-4F6B869E71DD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rot="5400000">
            <a:off x="4995411" y="3955474"/>
            <a:ext cx="473046" cy="1728132"/>
          </a:xfrm>
          <a:prstGeom prst="bent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47A8C973-825B-04C2-AFA2-1B3787923C75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rot="16200000" flipH="1">
            <a:off x="6631476" y="4047540"/>
            <a:ext cx="473046" cy="1543999"/>
          </a:xfrm>
          <a:prstGeom prst="bent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4F42B95-5663-12A3-EFE0-B2B86FC09827}"/>
              </a:ext>
            </a:extLst>
          </p:cNvPr>
          <p:cNvSpPr/>
          <p:nvPr/>
        </p:nvSpPr>
        <p:spPr>
          <a:xfrm>
            <a:off x="7872673" y="2696378"/>
            <a:ext cx="1703545" cy="16387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Cluster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K Means</a:t>
            </a:r>
          </a:p>
        </p:txBody>
      </p:sp>
    </p:spTree>
    <p:extLst>
      <p:ext uri="{BB962C8B-B14F-4D97-AF65-F5344CB8AC3E}">
        <p14:creationId xmlns:p14="http://schemas.microsoft.com/office/powerpoint/2010/main" val="286259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44</Words>
  <Application>Microsoft Macintosh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Singh, Swapnil</dc:creator>
  <cp:lastModifiedBy>Singh, Swapnil</cp:lastModifiedBy>
  <cp:revision>5</cp:revision>
  <dcterms:created xsi:type="dcterms:W3CDTF">2024-09-29T02:43:07Z</dcterms:created>
  <dcterms:modified xsi:type="dcterms:W3CDTF">2024-12-18T04:24:16Z</dcterms:modified>
</cp:coreProperties>
</file>