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FF0000"/>
                </a:solidFill>
              </a:defRPr>
            </a:pPr>
            <a:r>
              <a:t>Harnessing Thousands of Agents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Automating Accounting, Marketing, and Beyond with the Spreadsheet Swarm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0000"/>
                </a:solidFill>
              </a:defRPr>
            </a:pPr>
            <a:r>
              <a:t>Introduction to Spreadsheet Swarm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t>Overview of Swarms and their application in automating business operations.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Time: 15 mins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0000"/>
                </a:solidFill>
              </a:defRPr>
            </a:pPr>
            <a:r>
              <a:t>Automating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t>How to mass analyze client transactions and data analysis using the Spreadsheet Swarm.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Time: 25 mins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0000"/>
                </a:solidFill>
              </a:defRPr>
            </a:pPr>
            <a:r>
              <a:t>Automating Marketing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t>Scaling marketing campaigns, customer segmentation, and content generation with Swarms.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Time: 25 mins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0000"/>
                </a:solidFill>
              </a:defRPr>
            </a:pPr>
            <a:r>
              <a:t>Automating Finance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t>Automating financial forecasting, transaction analysis, and report generation with ease.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Time: 25 mins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0000"/>
                </a:solidFill>
              </a:defRPr>
            </a:pPr>
            <a:r>
              <a:t>Live Demo and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t>Walkthrough of real-world examples and a live demonstration of the Spreadsheet Swarm in action.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Open floor for questions and discussions.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t>Time: 30 mins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