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6.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7.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8.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9.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1.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2.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1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4.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5.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6.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notesSlides/notesSlide17.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18.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19.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7" r:id="rId3"/>
    <p:sldId id="259" r:id="rId4"/>
    <p:sldId id="265" r:id="rId5"/>
    <p:sldId id="306" r:id="rId6"/>
    <p:sldId id="330" r:id="rId7"/>
    <p:sldId id="332" r:id="rId8"/>
    <p:sldId id="302" r:id="rId9"/>
    <p:sldId id="331" r:id="rId10"/>
    <p:sldId id="309" r:id="rId11"/>
    <p:sldId id="336" r:id="rId12"/>
    <p:sldId id="337" r:id="rId13"/>
    <p:sldId id="303" r:id="rId14"/>
    <p:sldId id="314" r:id="rId15"/>
    <p:sldId id="338" r:id="rId16"/>
    <p:sldId id="334" r:id="rId17"/>
    <p:sldId id="304" r:id="rId18"/>
    <p:sldId id="312" r:id="rId19"/>
    <p:sldId id="339" r:id="rId20"/>
    <p:sldId id="344" r:id="rId21"/>
    <p:sldId id="340" r:id="rId22"/>
    <p:sldId id="341" r:id="rId23"/>
    <p:sldId id="342" r:id="rId24"/>
    <p:sldId id="343" r:id="rId25"/>
    <p:sldId id="30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9"/>
    <a:srgbClr val="677180"/>
    <a:srgbClr val="7F91A9"/>
    <a:srgbClr val="D2DDEA"/>
    <a:srgbClr val="F7F7F7"/>
    <a:srgbClr val="F9FFFF"/>
    <a:srgbClr val="F6FFFF"/>
    <a:srgbClr val="EBECEE"/>
    <a:srgbClr val="FFFFFF"/>
    <a:srgbClr val="216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6" autoAdjust="0"/>
    <p:restoredTop sz="96314" autoAdjust="0"/>
  </p:normalViewPr>
  <p:slideViewPr>
    <p:cSldViewPr snapToGrid="0">
      <p:cViewPr varScale="1">
        <p:scale>
          <a:sx n="110" d="100"/>
          <a:sy n="110" d="100"/>
        </p:scale>
        <p:origin x="552" y="126"/>
      </p:cViewPr>
      <p:guideLst/>
    </p:cSldViewPr>
  </p:slideViewPr>
  <p:notesTextViewPr>
    <p:cViewPr>
      <p:scale>
        <a:sx n="1" d="1"/>
        <a:sy n="1" d="1"/>
      </p:scale>
      <p:origin x="0" y="0"/>
    </p:cViewPr>
  </p:notesTextViewPr>
  <p:sorterViewPr>
    <p:cViewPr>
      <p:scale>
        <a:sx n="100" d="100"/>
        <a:sy n="100" d="100"/>
      </p:scale>
      <p:origin x="0" y="-91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BAE8B-4FAB-4EFD-900B-80C64AEAC861}"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F1003-E9E9-434B-931E-C9B4E45B2208}" type="slidenum">
              <a:rPr lang="zh-CN" altLang="en-US" smtClean="0"/>
              <a:t>‹#›</a:t>
            </a:fld>
            <a:endParaRPr lang="zh-CN" altLang="en-US"/>
          </a:p>
        </p:txBody>
      </p:sp>
    </p:spTree>
    <p:extLst>
      <p:ext uri="{BB962C8B-B14F-4D97-AF65-F5344CB8AC3E}">
        <p14:creationId xmlns:p14="http://schemas.microsoft.com/office/powerpoint/2010/main" val="4242966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a:t>
            </a:fld>
            <a:endParaRPr lang="zh-CN" altLang="en-US"/>
          </a:p>
        </p:txBody>
      </p:sp>
    </p:spTree>
    <p:extLst>
      <p:ext uri="{BB962C8B-B14F-4D97-AF65-F5344CB8AC3E}">
        <p14:creationId xmlns:p14="http://schemas.microsoft.com/office/powerpoint/2010/main" val="1503703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10</a:t>
            </a:fld>
            <a:endParaRPr lang="zh-CN" altLang="en-US"/>
          </a:p>
        </p:txBody>
      </p:sp>
    </p:spTree>
    <p:extLst>
      <p:ext uri="{BB962C8B-B14F-4D97-AF65-F5344CB8AC3E}">
        <p14:creationId xmlns:p14="http://schemas.microsoft.com/office/powerpoint/2010/main" val="123556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11</a:t>
            </a:fld>
            <a:endParaRPr lang="zh-CN" altLang="en-US"/>
          </a:p>
        </p:txBody>
      </p:sp>
    </p:spTree>
    <p:extLst>
      <p:ext uri="{BB962C8B-B14F-4D97-AF65-F5344CB8AC3E}">
        <p14:creationId xmlns:p14="http://schemas.microsoft.com/office/powerpoint/2010/main" val="502368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12</a:t>
            </a:fld>
            <a:endParaRPr lang="zh-CN" altLang="en-US"/>
          </a:p>
        </p:txBody>
      </p:sp>
    </p:spTree>
    <p:extLst>
      <p:ext uri="{BB962C8B-B14F-4D97-AF65-F5344CB8AC3E}">
        <p14:creationId xmlns:p14="http://schemas.microsoft.com/office/powerpoint/2010/main" val="2983183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13</a:t>
            </a:fld>
            <a:endParaRPr lang="zh-CN" altLang="en-US"/>
          </a:p>
        </p:txBody>
      </p:sp>
    </p:spTree>
    <p:extLst>
      <p:ext uri="{BB962C8B-B14F-4D97-AF65-F5344CB8AC3E}">
        <p14:creationId xmlns:p14="http://schemas.microsoft.com/office/powerpoint/2010/main" val="65158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14</a:t>
            </a:fld>
            <a:endParaRPr lang="zh-CN" altLang="en-US"/>
          </a:p>
        </p:txBody>
      </p:sp>
    </p:spTree>
    <p:extLst>
      <p:ext uri="{BB962C8B-B14F-4D97-AF65-F5344CB8AC3E}">
        <p14:creationId xmlns:p14="http://schemas.microsoft.com/office/powerpoint/2010/main" val="440753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15</a:t>
            </a:fld>
            <a:endParaRPr lang="zh-CN" altLang="en-US"/>
          </a:p>
        </p:txBody>
      </p:sp>
    </p:spTree>
    <p:extLst>
      <p:ext uri="{BB962C8B-B14F-4D97-AF65-F5344CB8AC3E}">
        <p14:creationId xmlns:p14="http://schemas.microsoft.com/office/powerpoint/2010/main" val="380035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16</a:t>
            </a:fld>
            <a:endParaRPr lang="zh-CN" altLang="en-US"/>
          </a:p>
        </p:txBody>
      </p:sp>
    </p:spTree>
    <p:extLst>
      <p:ext uri="{BB962C8B-B14F-4D97-AF65-F5344CB8AC3E}">
        <p14:creationId xmlns:p14="http://schemas.microsoft.com/office/powerpoint/2010/main" val="297275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17</a:t>
            </a:fld>
            <a:endParaRPr lang="zh-CN" altLang="en-US"/>
          </a:p>
        </p:txBody>
      </p:sp>
    </p:spTree>
    <p:extLst>
      <p:ext uri="{BB962C8B-B14F-4D97-AF65-F5344CB8AC3E}">
        <p14:creationId xmlns:p14="http://schemas.microsoft.com/office/powerpoint/2010/main" val="3571811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18</a:t>
            </a:fld>
            <a:endParaRPr lang="zh-CN" altLang="en-US"/>
          </a:p>
        </p:txBody>
      </p:sp>
    </p:spTree>
    <p:extLst>
      <p:ext uri="{BB962C8B-B14F-4D97-AF65-F5344CB8AC3E}">
        <p14:creationId xmlns:p14="http://schemas.microsoft.com/office/powerpoint/2010/main" val="3986230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19</a:t>
            </a:fld>
            <a:endParaRPr lang="zh-CN" altLang="en-US"/>
          </a:p>
        </p:txBody>
      </p:sp>
    </p:spTree>
    <p:extLst>
      <p:ext uri="{BB962C8B-B14F-4D97-AF65-F5344CB8AC3E}">
        <p14:creationId xmlns:p14="http://schemas.microsoft.com/office/powerpoint/2010/main" val="1330937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a:t>
            </a:fld>
            <a:endParaRPr lang="zh-CN" altLang="en-US"/>
          </a:p>
        </p:txBody>
      </p:sp>
    </p:spTree>
    <p:extLst>
      <p:ext uri="{BB962C8B-B14F-4D97-AF65-F5344CB8AC3E}">
        <p14:creationId xmlns:p14="http://schemas.microsoft.com/office/powerpoint/2010/main" val="1879466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25</a:t>
            </a:fld>
            <a:endParaRPr lang="zh-CN" altLang="en-US"/>
          </a:p>
        </p:txBody>
      </p:sp>
    </p:spTree>
    <p:extLst>
      <p:ext uri="{BB962C8B-B14F-4D97-AF65-F5344CB8AC3E}">
        <p14:creationId xmlns:p14="http://schemas.microsoft.com/office/powerpoint/2010/main" val="53673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a:t>
            </a:fld>
            <a:endParaRPr lang="zh-CN" altLang="en-US"/>
          </a:p>
        </p:txBody>
      </p:sp>
    </p:spTree>
    <p:extLst>
      <p:ext uri="{BB962C8B-B14F-4D97-AF65-F5344CB8AC3E}">
        <p14:creationId xmlns:p14="http://schemas.microsoft.com/office/powerpoint/2010/main" val="96917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4</a:t>
            </a:fld>
            <a:endParaRPr lang="zh-CN" altLang="en-US"/>
          </a:p>
        </p:txBody>
      </p:sp>
    </p:spTree>
    <p:extLst>
      <p:ext uri="{BB962C8B-B14F-4D97-AF65-F5344CB8AC3E}">
        <p14:creationId xmlns:p14="http://schemas.microsoft.com/office/powerpoint/2010/main" val="1542965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5</a:t>
            </a:fld>
            <a:endParaRPr lang="zh-CN" altLang="en-US"/>
          </a:p>
        </p:txBody>
      </p:sp>
    </p:spTree>
    <p:extLst>
      <p:ext uri="{BB962C8B-B14F-4D97-AF65-F5344CB8AC3E}">
        <p14:creationId xmlns:p14="http://schemas.microsoft.com/office/powerpoint/2010/main" val="935610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6</a:t>
            </a:fld>
            <a:endParaRPr lang="zh-CN" altLang="en-US"/>
          </a:p>
        </p:txBody>
      </p:sp>
    </p:spTree>
    <p:extLst>
      <p:ext uri="{BB962C8B-B14F-4D97-AF65-F5344CB8AC3E}">
        <p14:creationId xmlns:p14="http://schemas.microsoft.com/office/powerpoint/2010/main" val="310393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7</a:t>
            </a:fld>
            <a:endParaRPr lang="zh-CN" altLang="en-US"/>
          </a:p>
        </p:txBody>
      </p:sp>
    </p:spTree>
    <p:extLst>
      <p:ext uri="{BB962C8B-B14F-4D97-AF65-F5344CB8AC3E}">
        <p14:creationId xmlns:p14="http://schemas.microsoft.com/office/powerpoint/2010/main" val="3655788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8</a:t>
            </a:fld>
            <a:endParaRPr lang="zh-CN" altLang="en-US"/>
          </a:p>
        </p:txBody>
      </p:sp>
    </p:spTree>
    <p:extLst>
      <p:ext uri="{BB962C8B-B14F-4D97-AF65-F5344CB8AC3E}">
        <p14:creationId xmlns:p14="http://schemas.microsoft.com/office/powerpoint/2010/main" val="3455072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9</a:t>
            </a:fld>
            <a:endParaRPr lang="zh-CN" altLang="en-US"/>
          </a:p>
        </p:txBody>
      </p:sp>
    </p:spTree>
    <p:extLst>
      <p:ext uri="{BB962C8B-B14F-4D97-AF65-F5344CB8AC3E}">
        <p14:creationId xmlns:p14="http://schemas.microsoft.com/office/powerpoint/2010/main" val="353221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170FDA4-F317-4C04-B36D-9063E1BFCA6A}"/>
              </a:ext>
            </a:extLst>
          </p:cNvPr>
          <p:cNvSpPr/>
          <p:nvPr userDrawn="1"/>
        </p:nvSpPr>
        <p:spPr>
          <a:xfrm flipH="1">
            <a:off x="-1" y="-1"/>
            <a:ext cx="12192000" cy="6858001"/>
          </a:xfrm>
          <a:prstGeom prst="rect">
            <a:avLst/>
          </a:prstGeom>
          <a:blipFill dpi="0" rotWithShape="1">
            <a:blip r:embed="rId2" cstate="print">
              <a:extLst>
                <a:ext uri="{28A0092B-C50C-407E-A947-70E740481C1C}">
                  <a14:useLocalDpi xmlns:a14="http://schemas.microsoft.com/office/drawing/2010/main" val="0"/>
                </a:ext>
              </a:extLst>
            </a:blip>
            <a:srcRect/>
            <a:stretch>
              <a:fillRect r="-6310" b="-63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379599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a:extLst>
              <a:ext uri="{FF2B5EF4-FFF2-40B4-BE49-F238E27FC236}">
                <a16:creationId xmlns:a16="http://schemas.microsoft.com/office/drawing/2014/main" id="{7091F061-3570-412E-88CC-3AFE5C846152}"/>
              </a:ext>
            </a:extLst>
          </p:cNvPr>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ONE</a:t>
            </a:r>
          </a:p>
        </p:txBody>
      </p:sp>
    </p:spTree>
    <p:extLst>
      <p:ext uri="{BB962C8B-B14F-4D97-AF65-F5344CB8AC3E}">
        <p14:creationId xmlns:p14="http://schemas.microsoft.com/office/powerpoint/2010/main" val="3794322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a:extLst>
              <a:ext uri="{FF2B5EF4-FFF2-40B4-BE49-F238E27FC236}">
                <a16:creationId xmlns:a16="http://schemas.microsoft.com/office/drawing/2014/main" id="{7091F061-3570-412E-88CC-3AFE5C846152}"/>
              </a:ext>
            </a:extLst>
          </p:cNvPr>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TWO</a:t>
            </a:r>
          </a:p>
        </p:txBody>
      </p:sp>
    </p:spTree>
    <p:extLst>
      <p:ext uri="{BB962C8B-B14F-4D97-AF65-F5344CB8AC3E}">
        <p14:creationId xmlns:p14="http://schemas.microsoft.com/office/powerpoint/2010/main" val="3673228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a:extLst>
              <a:ext uri="{FF2B5EF4-FFF2-40B4-BE49-F238E27FC236}">
                <a16:creationId xmlns:a16="http://schemas.microsoft.com/office/drawing/2014/main" id="{7091F061-3570-412E-88CC-3AFE5C846152}"/>
              </a:ext>
            </a:extLst>
          </p:cNvPr>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THREE</a:t>
            </a:r>
          </a:p>
        </p:txBody>
      </p:sp>
    </p:spTree>
    <p:extLst>
      <p:ext uri="{BB962C8B-B14F-4D97-AF65-F5344CB8AC3E}">
        <p14:creationId xmlns:p14="http://schemas.microsoft.com/office/powerpoint/2010/main" val="3213900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a:extLst>
              <a:ext uri="{FF2B5EF4-FFF2-40B4-BE49-F238E27FC236}">
                <a16:creationId xmlns:a16="http://schemas.microsoft.com/office/drawing/2014/main" id="{7091F061-3570-412E-88CC-3AFE5C846152}"/>
              </a:ext>
            </a:extLst>
          </p:cNvPr>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FOUR</a:t>
            </a:r>
          </a:p>
        </p:txBody>
      </p:sp>
    </p:spTree>
    <p:extLst>
      <p:ext uri="{BB962C8B-B14F-4D97-AF65-F5344CB8AC3E}">
        <p14:creationId xmlns:p14="http://schemas.microsoft.com/office/powerpoint/2010/main" val="19265853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7F7F7"/>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AAC4B3-F80F-4D50-8EE5-7840C0B64C2D}"/>
              </a:ext>
            </a:extLst>
          </p:cNvPr>
          <p:cNvSpPr/>
          <p:nvPr userDrawn="1"/>
        </p:nvSpPr>
        <p:spPr>
          <a:xfrm flipH="1">
            <a:off x="-1" y="-1"/>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1630926"/>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388161-A0CE-4215-A246-51D56AE44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443DC3-36E2-4A27-B511-9CB0CBAD7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7EEE8E-8F4B-4F0D-8C27-68611CAB8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10799-4E6F-43F0-8A32-068042552583}"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FABCD020-4B65-444B-8113-D84A0F4AB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666813-EFE9-42E4-84F2-274D7F990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7790746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3" r:id="rId3"/>
    <p:sldLayoutId id="2147483664" r:id="rId4"/>
    <p:sldLayoutId id="2147483665" r:id="rId5"/>
    <p:sldLayoutId id="2147483652" r:id="rId6"/>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image" Target="../media/image6.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128.xml"/></Relationships>
</file>

<file path=ppt/slides/_rels/slide11.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7.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132.xml"/></Relationships>
</file>

<file path=ppt/slides/_rels/slide12.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8.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13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image" Target="../media/image9.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tags" Target="../tags/tag142.xml"/></Relationships>
</file>

<file path=ppt/slides/_rels/slide15.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9.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notesSlide" Target="../notesSlides/notesSlide15.xml"/><Relationship Id="rId5" Type="http://schemas.openxmlformats.org/officeDocument/2006/relationships/slideLayout" Target="../slideLayouts/slideLayout4.xml"/><Relationship Id="rId4" Type="http://schemas.openxmlformats.org/officeDocument/2006/relationships/tags" Target="../tags/tag146.xml"/></Relationships>
</file>

<file path=ppt/slides/_rels/slide16.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tags" Target="../tags/tag164.xml"/><Relationship Id="rId26" Type="http://schemas.openxmlformats.org/officeDocument/2006/relationships/tags" Target="../tags/tag172.xml"/><Relationship Id="rId3" Type="http://schemas.openxmlformats.org/officeDocument/2006/relationships/tags" Target="../tags/tag149.xml"/><Relationship Id="rId21" Type="http://schemas.openxmlformats.org/officeDocument/2006/relationships/tags" Target="../tags/tag167.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tags" Target="../tags/tag163.xml"/><Relationship Id="rId25" Type="http://schemas.openxmlformats.org/officeDocument/2006/relationships/tags" Target="../tags/tag171.xml"/><Relationship Id="rId2" Type="http://schemas.openxmlformats.org/officeDocument/2006/relationships/tags" Target="../tags/tag148.xml"/><Relationship Id="rId16" Type="http://schemas.openxmlformats.org/officeDocument/2006/relationships/tags" Target="../tags/tag162.xml"/><Relationship Id="rId20" Type="http://schemas.openxmlformats.org/officeDocument/2006/relationships/tags" Target="../tags/tag166.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24" Type="http://schemas.openxmlformats.org/officeDocument/2006/relationships/tags" Target="../tags/tag170.xml"/><Relationship Id="rId5" Type="http://schemas.openxmlformats.org/officeDocument/2006/relationships/tags" Target="../tags/tag151.xml"/><Relationship Id="rId15" Type="http://schemas.openxmlformats.org/officeDocument/2006/relationships/tags" Target="../tags/tag161.xml"/><Relationship Id="rId23" Type="http://schemas.openxmlformats.org/officeDocument/2006/relationships/tags" Target="../tags/tag169.xml"/><Relationship Id="rId28" Type="http://schemas.openxmlformats.org/officeDocument/2006/relationships/notesSlide" Target="../notesSlides/notesSlide16.xml"/><Relationship Id="rId10" Type="http://schemas.openxmlformats.org/officeDocument/2006/relationships/tags" Target="../tags/tag156.xml"/><Relationship Id="rId19" Type="http://schemas.openxmlformats.org/officeDocument/2006/relationships/tags" Target="../tags/tag165.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 Id="rId22" Type="http://schemas.openxmlformats.org/officeDocument/2006/relationships/tags" Target="../tags/tag168.xml"/><Relationship Id="rId27"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tags" Target="../tags/tag187.xml"/><Relationship Id="rId18" Type="http://schemas.openxmlformats.org/officeDocument/2006/relationships/tags" Target="../tags/tag192.xml"/><Relationship Id="rId26" Type="http://schemas.openxmlformats.org/officeDocument/2006/relationships/tags" Target="../tags/tag200.xml"/><Relationship Id="rId3" Type="http://schemas.openxmlformats.org/officeDocument/2006/relationships/tags" Target="../tags/tag177.xml"/><Relationship Id="rId21" Type="http://schemas.openxmlformats.org/officeDocument/2006/relationships/tags" Target="../tags/tag195.xml"/><Relationship Id="rId34" Type="http://schemas.openxmlformats.org/officeDocument/2006/relationships/notesSlide" Target="../notesSlides/notesSlide18.xml"/><Relationship Id="rId7" Type="http://schemas.openxmlformats.org/officeDocument/2006/relationships/tags" Target="../tags/tag181.xml"/><Relationship Id="rId12" Type="http://schemas.openxmlformats.org/officeDocument/2006/relationships/tags" Target="../tags/tag186.xml"/><Relationship Id="rId17" Type="http://schemas.openxmlformats.org/officeDocument/2006/relationships/tags" Target="../tags/tag191.xml"/><Relationship Id="rId25" Type="http://schemas.openxmlformats.org/officeDocument/2006/relationships/tags" Target="../tags/tag199.xml"/><Relationship Id="rId33" Type="http://schemas.openxmlformats.org/officeDocument/2006/relationships/slideLayout" Target="../slideLayouts/slideLayout4.xml"/><Relationship Id="rId2" Type="http://schemas.openxmlformats.org/officeDocument/2006/relationships/tags" Target="../tags/tag176.xml"/><Relationship Id="rId16" Type="http://schemas.openxmlformats.org/officeDocument/2006/relationships/tags" Target="../tags/tag190.xml"/><Relationship Id="rId20" Type="http://schemas.openxmlformats.org/officeDocument/2006/relationships/tags" Target="../tags/tag194.xml"/><Relationship Id="rId29" Type="http://schemas.openxmlformats.org/officeDocument/2006/relationships/tags" Target="../tags/tag203.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tags" Target="../tags/tag185.xml"/><Relationship Id="rId24" Type="http://schemas.openxmlformats.org/officeDocument/2006/relationships/tags" Target="../tags/tag198.xml"/><Relationship Id="rId32" Type="http://schemas.openxmlformats.org/officeDocument/2006/relationships/tags" Target="../tags/tag206.xml"/><Relationship Id="rId5" Type="http://schemas.openxmlformats.org/officeDocument/2006/relationships/tags" Target="../tags/tag179.xml"/><Relationship Id="rId15" Type="http://schemas.openxmlformats.org/officeDocument/2006/relationships/tags" Target="../tags/tag189.xml"/><Relationship Id="rId23" Type="http://schemas.openxmlformats.org/officeDocument/2006/relationships/tags" Target="../tags/tag197.xml"/><Relationship Id="rId28" Type="http://schemas.openxmlformats.org/officeDocument/2006/relationships/tags" Target="../tags/tag202.xml"/><Relationship Id="rId10" Type="http://schemas.openxmlformats.org/officeDocument/2006/relationships/tags" Target="../tags/tag184.xml"/><Relationship Id="rId19" Type="http://schemas.openxmlformats.org/officeDocument/2006/relationships/tags" Target="../tags/tag193.xml"/><Relationship Id="rId31" Type="http://schemas.openxmlformats.org/officeDocument/2006/relationships/tags" Target="../tags/tag205.xml"/><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tags" Target="../tags/tag188.xml"/><Relationship Id="rId22" Type="http://schemas.openxmlformats.org/officeDocument/2006/relationships/tags" Target="../tags/tag196.xml"/><Relationship Id="rId27" Type="http://schemas.openxmlformats.org/officeDocument/2006/relationships/tags" Target="../tags/tag201.xml"/><Relationship Id="rId30" Type="http://schemas.openxmlformats.org/officeDocument/2006/relationships/tags" Target="../tags/tag204.xml"/><Relationship Id="rId35"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09.xml"/><Relationship Id="rId7" Type="http://schemas.openxmlformats.org/officeDocument/2006/relationships/image" Target="../media/image10.png"/><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notesSlide" Target="../notesSlides/notesSlide19.xml"/><Relationship Id="rId5" Type="http://schemas.openxmlformats.org/officeDocument/2006/relationships/slideLayout" Target="../slideLayouts/slideLayout4.xml"/><Relationship Id="rId4" Type="http://schemas.openxmlformats.org/officeDocument/2006/relationships/tags" Target="../tags/tag210.xml"/><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image" Target="../media/image3.png"/><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notesSlide" Target="../notesSlides/notesSlide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slideLayout" Target="../slideLayouts/slideLayout1.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13.xml"/><Relationship Id="rId7" Type="http://schemas.openxmlformats.org/officeDocument/2006/relationships/image" Target="../media/image14.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13.png"/><Relationship Id="rId5" Type="http://schemas.openxmlformats.org/officeDocument/2006/relationships/slideLayout" Target="../slideLayouts/slideLayout4.xml"/><Relationship Id="rId10" Type="http://schemas.openxmlformats.org/officeDocument/2006/relationships/image" Target="../media/image17.png"/><Relationship Id="rId4" Type="http://schemas.openxmlformats.org/officeDocument/2006/relationships/tags" Target="../tags/tag214.xml"/><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217.xml"/><Relationship Id="rId7" Type="http://schemas.openxmlformats.org/officeDocument/2006/relationships/image" Target="../media/image19.png"/><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image" Target="../media/image18.png"/><Relationship Id="rId5" Type="http://schemas.openxmlformats.org/officeDocument/2006/relationships/slideLayout" Target="../slideLayouts/slideLayout4.xml"/><Relationship Id="rId10" Type="http://schemas.openxmlformats.org/officeDocument/2006/relationships/image" Target="../media/image22.png"/><Relationship Id="rId4" Type="http://schemas.openxmlformats.org/officeDocument/2006/relationships/tags" Target="../tags/tag218.xml"/><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tags" Target="../tags/tag221.xml"/><Relationship Id="rId7" Type="http://schemas.openxmlformats.org/officeDocument/2006/relationships/image" Target="../media/image24.png"/><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image" Target="../media/image23.png"/><Relationship Id="rId5" Type="http://schemas.openxmlformats.org/officeDocument/2006/relationships/slideLayout" Target="../slideLayouts/slideLayout4.xml"/><Relationship Id="rId4" Type="http://schemas.openxmlformats.org/officeDocument/2006/relationships/tags" Target="../tags/tag222.xml"/></Relationships>
</file>

<file path=ppt/slides/_rels/slide23.xml.rels><?xml version="1.0" encoding="UTF-8" standalone="yes"?>
<Relationships xmlns="http://schemas.openxmlformats.org/package/2006/relationships"><Relationship Id="rId3" Type="http://schemas.openxmlformats.org/officeDocument/2006/relationships/tags" Target="../tags/tag225.xml"/><Relationship Id="rId7" Type="http://schemas.openxmlformats.org/officeDocument/2006/relationships/image" Target="../media/image26.png"/><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image" Target="../media/image25.png"/><Relationship Id="rId5" Type="http://schemas.openxmlformats.org/officeDocument/2006/relationships/slideLayout" Target="../slideLayouts/slideLayout4.xml"/><Relationship Id="rId4" Type="http://schemas.openxmlformats.org/officeDocument/2006/relationships/tags" Target="../tags/tag226.xml"/></Relationships>
</file>

<file path=ppt/slides/_rels/slide24.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image" Target="../media/image27.png"/><Relationship Id="rId5" Type="http://schemas.openxmlformats.org/officeDocument/2006/relationships/slideLayout" Target="../slideLayouts/slideLayout4.xml"/><Relationship Id="rId4" Type="http://schemas.openxmlformats.org/officeDocument/2006/relationships/tags" Target="../tags/tag23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notesSlide" Target="../notesSlides/notesSlide4.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slideLayout" Target="../slideLayouts/slideLayout2.xml"/><Relationship Id="rId10" Type="http://schemas.openxmlformats.org/officeDocument/2006/relationships/tags" Target="../tags/tag40.xml"/><Relationship Id="rId19" Type="http://schemas.openxmlformats.org/officeDocument/2006/relationships/tags" Target="../tags/tag49.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s>
</file>

<file path=ppt/slides/_rels/slide5.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tags" Target="../tags/tag70.xml"/><Relationship Id="rId26" Type="http://schemas.openxmlformats.org/officeDocument/2006/relationships/tags" Target="../tags/tag78.xml"/><Relationship Id="rId3" Type="http://schemas.openxmlformats.org/officeDocument/2006/relationships/tags" Target="../tags/tag55.xml"/><Relationship Id="rId21" Type="http://schemas.openxmlformats.org/officeDocument/2006/relationships/tags" Target="../tags/tag73.xml"/><Relationship Id="rId34" Type="http://schemas.openxmlformats.org/officeDocument/2006/relationships/notesSlide" Target="../notesSlides/notesSlide5.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tags" Target="../tags/tag77.xml"/><Relationship Id="rId33" Type="http://schemas.openxmlformats.org/officeDocument/2006/relationships/slideLayout" Target="../slideLayouts/slideLayout2.xml"/><Relationship Id="rId2" Type="http://schemas.openxmlformats.org/officeDocument/2006/relationships/tags" Target="../tags/tag54.xml"/><Relationship Id="rId16" Type="http://schemas.openxmlformats.org/officeDocument/2006/relationships/tags" Target="../tags/tag68.xml"/><Relationship Id="rId20" Type="http://schemas.openxmlformats.org/officeDocument/2006/relationships/tags" Target="../tags/tag72.xml"/><Relationship Id="rId29" Type="http://schemas.openxmlformats.org/officeDocument/2006/relationships/tags" Target="../tags/tag81.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tags" Target="../tags/tag76.xml"/><Relationship Id="rId32" Type="http://schemas.openxmlformats.org/officeDocument/2006/relationships/tags" Target="../tags/tag84.xml"/><Relationship Id="rId5" Type="http://schemas.openxmlformats.org/officeDocument/2006/relationships/tags" Target="../tags/tag57.xml"/><Relationship Id="rId15" Type="http://schemas.openxmlformats.org/officeDocument/2006/relationships/tags" Target="../tags/tag67.xml"/><Relationship Id="rId23" Type="http://schemas.openxmlformats.org/officeDocument/2006/relationships/tags" Target="../tags/tag75.xml"/><Relationship Id="rId28" Type="http://schemas.openxmlformats.org/officeDocument/2006/relationships/tags" Target="../tags/tag80.xml"/><Relationship Id="rId10" Type="http://schemas.openxmlformats.org/officeDocument/2006/relationships/tags" Target="../tags/tag62.xml"/><Relationship Id="rId19" Type="http://schemas.openxmlformats.org/officeDocument/2006/relationships/tags" Target="../tags/tag71.xml"/><Relationship Id="rId31" Type="http://schemas.openxmlformats.org/officeDocument/2006/relationships/tags" Target="../tags/tag83.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tags" Target="../tags/tag74.xml"/><Relationship Id="rId27" Type="http://schemas.openxmlformats.org/officeDocument/2006/relationships/tags" Target="../tags/tag79.xml"/><Relationship Id="rId30" Type="http://schemas.openxmlformats.org/officeDocument/2006/relationships/tags" Target="../tags/tag82.xml"/></Relationships>
</file>

<file path=ppt/slides/_rels/slide6.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7.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 Type="http://schemas.openxmlformats.org/officeDocument/2006/relationships/tags" Target="../tags/tag91.xml"/><Relationship Id="rId21" Type="http://schemas.openxmlformats.org/officeDocument/2006/relationships/tags" Target="../tags/tag109.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tags" Target="../tags/tag117.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notesSlide" Target="../notesSlides/notesSlide7.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slideLayout" Target="../slideLayouts/slideLayout2.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5.jp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62ECEA4A-88BA-4EDB-BF97-E1DBD81FBE25}"/>
              </a:ext>
            </a:extLst>
          </p:cNvPr>
          <p:cNvSpPr txBox="1"/>
          <p:nvPr/>
        </p:nvSpPr>
        <p:spPr>
          <a:xfrm>
            <a:off x="2041153" y="1324111"/>
            <a:ext cx="9134212" cy="1107996"/>
          </a:xfrm>
          <a:prstGeom prst="rect">
            <a:avLst/>
          </a:prstGeom>
          <a:noFill/>
        </p:spPr>
        <p:txBody>
          <a:bodyPr wrap="square" rtlCol="0">
            <a:spAutoFit/>
          </a:bodyPr>
          <a:lstStyle/>
          <a:p>
            <a:pPr algn="r"/>
            <a:r>
              <a:rPr lang="en-US" altLang="zh-CN"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rPr>
              <a:t>2021</a:t>
            </a:r>
            <a:r>
              <a:rPr lang="zh-CN" altLang="en-US"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rPr>
              <a:t>秋</a:t>
            </a:r>
            <a:r>
              <a:rPr lang="en-US" altLang="zh-CN"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rPr>
              <a:t>FZU</a:t>
            </a:r>
            <a:r>
              <a:rPr lang="zh-CN" altLang="en-US"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rPr>
              <a:t>软件工程</a:t>
            </a:r>
          </a:p>
        </p:txBody>
      </p:sp>
      <p:sp>
        <p:nvSpPr>
          <p:cNvPr id="12" name="文本框 11">
            <a:extLst>
              <a:ext uri="{FF2B5EF4-FFF2-40B4-BE49-F238E27FC236}">
                <a16:creationId xmlns:a16="http://schemas.microsoft.com/office/drawing/2014/main" id="{575F373F-1318-4632-B036-05656D46C8C7}"/>
              </a:ext>
            </a:extLst>
          </p:cNvPr>
          <p:cNvSpPr txBox="1"/>
          <p:nvPr/>
        </p:nvSpPr>
        <p:spPr>
          <a:xfrm>
            <a:off x="3146960" y="3116545"/>
            <a:ext cx="8028405" cy="800187"/>
          </a:xfrm>
          <a:prstGeom prst="rect">
            <a:avLst/>
          </a:prstGeom>
          <a:noFill/>
        </p:spPr>
        <p:txBody>
          <a:bodyPr wrap="square" lIns="121889" tIns="60944" rIns="121889" bIns="60944" rtlCol="0">
            <a:spAutoFit/>
          </a:bodyPr>
          <a:lstStyle>
            <a:defPPr>
              <a:defRPr lang="zh-CN"/>
            </a:defPPr>
            <a:lvl1pPr algn="ctr">
              <a:defRPr sz="11500" b="1">
                <a:gradFill>
                  <a:gsLst>
                    <a:gs pos="0">
                      <a:srgbClr val="00B0F0"/>
                    </a:gs>
                    <a:gs pos="100000">
                      <a:schemeClr val="tx2">
                        <a:lumMod val="50000"/>
                      </a:schemeClr>
                    </a:gs>
                  </a:gsLst>
                  <a:lin ang="2400000" scaled="0"/>
                </a:gradFill>
                <a:effectLst>
                  <a:outerShdw blurRad="317500" dist="165100" dir="2700000" algn="tl" rotWithShape="0">
                    <a:prstClr val="black">
                      <a:alpha val="60000"/>
                    </a:prstClr>
                  </a:outerShdw>
                </a:effectLst>
                <a:latin typeface="Yuanti SC" charset="-122"/>
                <a:ea typeface="Yuanti SC" charset="-122"/>
                <a:cs typeface="Yuanti SC" charset="-122"/>
              </a:defRPr>
            </a:lvl1pPr>
          </a:lstStyle>
          <a:p>
            <a:pPr algn="r"/>
            <a:r>
              <a:rPr lang="zh-CN" altLang="en-US" sz="4400" b="0" dirty="0">
                <a:solidFill>
                  <a:schemeClr val="accent1">
                    <a:lumMod val="50000"/>
                  </a:schemeClr>
                </a:solidFill>
                <a:effectLst>
                  <a:outerShdw blurRad="50800" dist="38100" dir="2700000" algn="tl" rotWithShape="0">
                    <a:schemeClr val="accent1">
                      <a:lumMod val="75000"/>
                      <a:alpha val="40000"/>
                    </a:schemeClr>
                  </a:outerShdw>
                </a:effectLst>
                <a:latin typeface="微软雅黑" panose="020B0503020204020204" pitchFamily="34" charset="-122"/>
                <a:ea typeface="微软雅黑" panose="020B0503020204020204" pitchFamily="34" charset="-122"/>
              </a:rPr>
              <a:t>需求分析</a:t>
            </a:r>
            <a:r>
              <a:rPr lang="en-US" altLang="zh-CN" sz="4400" b="0" dirty="0">
                <a:solidFill>
                  <a:schemeClr val="accent1">
                    <a:lumMod val="50000"/>
                  </a:schemeClr>
                </a:solidFill>
                <a:effectLst>
                  <a:outerShdw blurRad="50800" dist="38100" dir="2700000" algn="tl" rotWithShape="0">
                    <a:schemeClr val="accent1">
                      <a:lumMod val="75000"/>
                      <a:alpha val="40000"/>
                    </a:schemeClr>
                  </a:outerShdw>
                </a:effectLst>
                <a:latin typeface="微软雅黑" panose="020B0503020204020204" pitchFamily="34" charset="-122"/>
                <a:ea typeface="微软雅黑" panose="020B0503020204020204" pitchFamily="34" charset="-122"/>
              </a:rPr>
              <a:t>&amp;</a:t>
            </a:r>
            <a:r>
              <a:rPr lang="zh-CN" altLang="en-US" sz="4400" b="0" dirty="0">
                <a:solidFill>
                  <a:schemeClr val="accent1">
                    <a:lumMod val="50000"/>
                  </a:schemeClr>
                </a:solidFill>
                <a:effectLst>
                  <a:outerShdw blurRad="50800" dist="38100" dir="2700000" algn="tl" rotWithShape="0">
                    <a:schemeClr val="accent1">
                      <a:lumMod val="75000"/>
                      <a:alpha val="40000"/>
                    </a:schemeClr>
                  </a:outerShdw>
                </a:effectLst>
                <a:latin typeface="微软雅黑" panose="020B0503020204020204" pitchFamily="34" charset="-122"/>
                <a:ea typeface="微软雅黑" panose="020B0503020204020204" pitchFamily="34" charset="-122"/>
              </a:rPr>
              <a:t>软件原型答辩</a:t>
            </a:r>
          </a:p>
        </p:txBody>
      </p:sp>
      <p:sp>
        <p:nvSpPr>
          <p:cNvPr id="13" name="文本框 12">
            <a:extLst>
              <a:ext uri="{FF2B5EF4-FFF2-40B4-BE49-F238E27FC236}">
                <a16:creationId xmlns:a16="http://schemas.microsoft.com/office/drawing/2014/main" id="{484CA144-D53B-4E78-B91A-C70FA76F982D}"/>
              </a:ext>
            </a:extLst>
          </p:cNvPr>
          <p:cNvSpPr txBox="1"/>
          <p:nvPr/>
        </p:nvSpPr>
        <p:spPr>
          <a:xfrm>
            <a:off x="5698076" y="4375786"/>
            <a:ext cx="5477289" cy="369332"/>
          </a:xfrm>
          <a:prstGeom prst="rect">
            <a:avLst/>
          </a:prstGeom>
          <a:noFill/>
          <a:ln>
            <a:noFill/>
          </a:ln>
        </p:spPr>
        <p:txBody>
          <a:bodyPr wrap="square" rtlCol="0">
            <a:spAutoFit/>
          </a:bodyPr>
          <a:lstStyle/>
          <a:p>
            <a:pPr algn="r"/>
            <a:r>
              <a:rPr lang="af-ZA" altLang="zh-CN" sz="1400" dirty="0"/>
              <a:t> </a:t>
            </a:r>
            <a:r>
              <a:rPr lang="en-US" altLang="zh-CN" dirty="0"/>
              <a:t>R</a:t>
            </a:r>
            <a:r>
              <a:rPr lang="af-ZA" altLang="zh-CN" dirty="0"/>
              <a:t>equirement </a:t>
            </a:r>
            <a:r>
              <a:rPr lang="en-US" altLang="zh-CN" dirty="0"/>
              <a:t>A</a:t>
            </a:r>
            <a:r>
              <a:rPr lang="af-ZA" altLang="zh-CN" dirty="0"/>
              <a:t>nalysis </a:t>
            </a:r>
            <a:r>
              <a:rPr lang="en-US" altLang="zh-CN" dirty="0"/>
              <a:t>&amp;</a:t>
            </a:r>
            <a:r>
              <a:rPr lang="af-ZA" altLang="zh-CN" dirty="0"/>
              <a:t> </a:t>
            </a:r>
            <a:r>
              <a:rPr lang="en-US" altLang="zh-CN" dirty="0"/>
              <a:t>S</a:t>
            </a:r>
            <a:r>
              <a:rPr lang="af-ZA" altLang="zh-CN" dirty="0"/>
              <a:t>oftware </a:t>
            </a:r>
            <a:r>
              <a:rPr lang="en-US" altLang="zh-CN" dirty="0"/>
              <a:t>P</a:t>
            </a:r>
            <a:r>
              <a:rPr lang="af-ZA" altLang="zh-CN" dirty="0"/>
              <a:t>rototype           </a:t>
            </a:r>
            <a:endParaRPr lang="en-US" altLang="en-US" sz="1400" spc="2100" dirty="0">
              <a:solidFill>
                <a:schemeClr val="accent1">
                  <a:lumMod val="50000"/>
                </a:schemeClr>
              </a:solidFill>
              <a:cs typeface="+mn-ea"/>
              <a:sym typeface="+mn-lt"/>
            </a:endParaRPr>
          </a:p>
        </p:txBody>
      </p:sp>
      <p:sp>
        <p:nvSpPr>
          <p:cNvPr id="15" name="PA-1">
            <a:extLst>
              <a:ext uri="{FF2B5EF4-FFF2-40B4-BE49-F238E27FC236}">
                <a16:creationId xmlns:a16="http://schemas.microsoft.com/office/drawing/2014/main" id="{74C2C707-C4FC-4B42-8380-2F3673036983}"/>
              </a:ext>
            </a:extLst>
          </p:cNvPr>
          <p:cNvSpPr>
            <a:spLocks/>
          </p:cNvSpPr>
          <p:nvPr>
            <p:custDataLst>
              <p:tags r:id="rId1"/>
            </p:custDataLst>
          </p:nvPr>
        </p:nvSpPr>
        <p:spPr>
          <a:xfrm flipH="1" flipV="1">
            <a:off x="7709443" y="5631391"/>
            <a:ext cx="395043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6" name="PA-任意多边形 849">
            <a:extLst>
              <a:ext uri="{FF2B5EF4-FFF2-40B4-BE49-F238E27FC236}">
                <a16:creationId xmlns:a16="http://schemas.microsoft.com/office/drawing/2014/main" id="{D7201F1B-CF29-41D5-B7FC-E9056A08F694}"/>
              </a:ext>
            </a:extLst>
          </p:cNvPr>
          <p:cNvSpPr>
            <a:spLocks noEditPoints="1"/>
          </p:cNvSpPr>
          <p:nvPr>
            <p:custDataLst>
              <p:tags r:id="rId2"/>
            </p:custDataLst>
          </p:nvPr>
        </p:nvSpPr>
        <p:spPr bwMode="auto">
          <a:xfrm>
            <a:off x="7845511" y="5731697"/>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TextBox 19">
            <a:extLst>
              <a:ext uri="{FF2B5EF4-FFF2-40B4-BE49-F238E27FC236}">
                <a16:creationId xmlns:a16="http://schemas.microsoft.com/office/drawing/2014/main" id="{B43F555A-CFFF-4BD3-B5BB-0683298E37B3}"/>
              </a:ext>
            </a:extLst>
          </p:cNvPr>
          <p:cNvSpPr txBox="1"/>
          <p:nvPr/>
        </p:nvSpPr>
        <p:spPr>
          <a:xfrm>
            <a:off x="8290152" y="5749313"/>
            <a:ext cx="3369729" cy="289611"/>
          </a:xfrm>
          <a:prstGeom prst="rect">
            <a:avLst/>
          </a:prstGeom>
          <a:noFill/>
        </p:spPr>
        <p:txBody>
          <a:bodyPr wrap="none" lIns="42970" tIns="21485" rIns="42970" bIns="21485" rtlCol="0">
            <a:spAutoFit/>
          </a:bodyPr>
          <a:lstStyle/>
          <a:p>
            <a:r>
              <a:rPr lang="zh-CN" altLang="en-US" sz="1600" dirty="0">
                <a:solidFill>
                  <a:schemeClr val="accent1">
                    <a:lumMod val="50000"/>
                  </a:schemeClr>
                </a:solidFill>
                <a:latin typeface="微软雅黑" panose="020B0503020204020204" pitchFamily="34" charset="-122"/>
                <a:ea typeface="微软雅黑" panose="020B0503020204020204" pitchFamily="34" charset="-122"/>
              </a:rPr>
              <a:t>不知道叫啥于是就叫不知道叫啥小组</a:t>
            </a:r>
            <a:endParaRPr lang="en-US" altLang="zh-CN" sz="1600"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B067C990-E803-4036-98D8-6E40DDA1DC34}"/>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9212138" y="157264"/>
            <a:ext cx="1387106" cy="1428667"/>
          </a:xfrm>
          <a:prstGeom prst="rect">
            <a:avLst/>
          </a:prstGeom>
        </p:spPr>
      </p:pic>
      <p:pic>
        <p:nvPicPr>
          <p:cNvPr id="19" name="图片 18">
            <a:extLst>
              <a:ext uri="{FF2B5EF4-FFF2-40B4-BE49-F238E27FC236}">
                <a16:creationId xmlns:a16="http://schemas.microsoft.com/office/drawing/2014/main" id="{8FFF9FBA-7200-4324-A846-D78273AB8419}"/>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6680674" y="5651791"/>
            <a:ext cx="1028769" cy="974324"/>
          </a:xfrm>
          <a:prstGeom prst="rect">
            <a:avLst/>
          </a:prstGeom>
        </p:spPr>
      </p:pic>
      <p:pic>
        <p:nvPicPr>
          <p:cNvPr id="20" name="图片 19">
            <a:extLst>
              <a:ext uri="{FF2B5EF4-FFF2-40B4-BE49-F238E27FC236}">
                <a16:creationId xmlns:a16="http://schemas.microsoft.com/office/drawing/2014/main" id="{05287F70-173D-4A09-A82C-2F9CB98FD2AC}"/>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1224317" y="3215632"/>
            <a:ext cx="1051937" cy="1083455"/>
          </a:xfrm>
          <a:prstGeom prst="rect">
            <a:avLst/>
          </a:prstGeom>
        </p:spPr>
      </p:pic>
      <p:pic>
        <p:nvPicPr>
          <p:cNvPr id="3" name="图片 2">
            <a:extLst>
              <a:ext uri="{FF2B5EF4-FFF2-40B4-BE49-F238E27FC236}">
                <a16:creationId xmlns:a16="http://schemas.microsoft.com/office/drawing/2014/main" id="{AF65D78A-0AF6-4125-8657-732979422D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238" y="-555139"/>
            <a:ext cx="2563526" cy="2433248"/>
          </a:xfrm>
          <a:prstGeom prst="rect">
            <a:avLst/>
          </a:prstGeom>
        </p:spPr>
      </p:pic>
      <p:sp>
        <p:nvSpPr>
          <p:cNvPr id="2" name="文本框 1">
            <a:extLst>
              <a:ext uri="{FF2B5EF4-FFF2-40B4-BE49-F238E27FC236}">
                <a16:creationId xmlns:a16="http://schemas.microsoft.com/office/drawing/2014/main" id="{F708A571-503B-45E5-A293-C750ACE56E48}"/>
              </a:ext>
            </a:extLst>
          </p:cNvPr>
          <p:cNvSpPr txBox="1"/>
          <p:nvPr/>
        </p:nvSpPr>
        <p:spPr>
          <a:xfrm>
            <a:off x="457962" y="1071991"/>
            <a:ext cx="153270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SOFT Workplace</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4997080"/>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2100"/>
                                </p:stCondLst>
                                <p:childTnLst>
                                  <p:par>
                                    <p:cTn id="11" presetID="2" presetClass="entr" presetSubtype="4"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6" presetClass="emph" presetSubtype="0" fill="hold" grpId="1" nodeType="withEffect">
                                      <p:stCondLst>
                                        <p:cond delay="500"/>
                                      </p:stCondLst>
                                      <p:iterate type="lt">
                                        <p:tmPct val="10000"/>
                                      </p:iterate>
                                      <p:childTnLst>
                                        <p:animEffect transition="out" filter="fade">
                                          <p:cBhvr>
                                            <p:cTn id="16" dur="500" tmFilter="0, 0; .2, .5; .8, .5; 1, 0"/>
                                            <p:tgtEl>
                                              <p:spTgt spid="12"/>
                                            </p:tgtEl>
                                          </p:cBhvr>
                                        </p:animEffect>
                                        <p:animScale>
                                          <p:cBhvr>
                                            <p:cTn id="17" dur="250" autoRev="1" fill="hold"/>
                                            <p:tgtEl>
                                              <p:spTgt spid="12"/>
                                            </p:tgtEl>
                                          </p:cBhvr>
                                          <p:by x="105000" y="105000"/>
                                        </p:animScale>
                                      </p:childTnLst>
                                    </p:cTn>
                                  </p:par>
                                </p:childTnLst>
                              </p:cTn>
                            </p:par>
                            <p:par>
                              <p:cTn id="18" fill="hold">
                                <p:stCondLst>
                                  <p:cond delay="3600"/>
                                </p:stCondLst>
                                <p:childTnLst>
                                  <p:par>
                                    <p:cTn id="19" presetID="23" presetClass="entr" presetSubtype="528" fill="hold" grpId="0" nodeType="afterEffect">
                                      <p:stCondLst>
                                        <p:cond delay="0"/>
                                      </p:stCondLst>
                                      <p:iterate type="lt">
                                        <p:tmPct val="5000"/>
                                      </p:iterate>
                                      <p:childTnLst>
                                        <p:set>
                                          <p:cBhvr>
                                            <p:cTn id="20" dur="1" fill="hold">
                                              <p:stCondLst>
                                                <p:cond delay="0"/>
                                              </p:stCondLst>
                                            </p:cTn>
                                            <p:tgtEl>
                                              <p:spTgt spid="13"/>
                                            </p:tgtEl>
                                            <p:attrNameLst>
                                              <p:attrName>style.visibility</p:attrName>
                                            </p:attrNameLst>
                                          </p:cBhvr>
                                          <p:to>
                                            <p:strVal val="visible"/>
                                          </p:to>
                                        </p:set>
                                        <p:anim to="" calcmode="lin" valueType="num">
                                          <p:cBhvr>
                                            <p:cTn id="21" dur="1000" fill="hold">
                                              <p:stCondLst>
                                                <p:cond delay="0"/>
                                              </p:stCondLst>
                                            </p:cTn>
                                            <p:tgtEl>
                                              <p:spTgt spid="13"/>
                                            </p:tgtEl>
                                            <p:attrNameLst>
                                              <p:attrName>ppt_x</p:attrName>
                                            </p:attrNameLst>
                                          </p:cBhvr>
                                          <p:tavLst>
                                            <p:tav tm="0" fmla="#ppt_x+(8/9)*(#ppt_x-(#ppt_x-#ppt_w/2))*((1.5-1.5*$)^2-(1.5-1.5*$)^3)">
                                              <p:val>
                                                <p:strVal val="0"/>
                                              </p:val>
                                            </p:tav>
                                            <p:tav tm="100000">
                                              <p:val>
                                                <p:strVal val="1"/>
                                              </p:val>
                                            </p:tav>
                                          </p:tavLst>
                                        </p:anim>
                                        <p:anim to="" calcmode="lin" valueType="num">
                                          <p:cBhvr>
                                            <p:cTn id="22" dur="1000" fill="hold">
                                              <p:stCondLst>
                                                <p:cond delay="0"/>
                                              </p:stCondLst>
                                            </p:cTn>
                                            <p:tgtEl>
                                              <p:spTgt spid="13"/>
                                            </p:tgtEl>
                                            <p:attrNameLst>
                                              <p:attrName>ppt_y</p:attrName>
                                            </p:attrNameLst>
                                          </p:cBhvr>
                                          <p:tavLst>
                                            <p:tav tm="0" fmla="#ppt_y+(8/9)*(#ppt_y-(#ppt_y+#ppt_h/2))*((1.5-1.5*$)^2-(1.5-1.5*$)^3)">
                                              <p:val>
                                                <p:strVal val="0"/>
                                              </p:val>
                                            </p:tav>
                                            <p:tav tm="100000">
                                              <p:val>
                                                <p:strVal val="1"/>
                                              </p:val>
                                            </p:tav>
                                          </p:tavLst>
                                        </p:anim>
                                        <p:anim to="" calcmode="lin" valueType="num">
                                          <p:cBhvr>
                                            <p:cTn id="23" dur="1000" fill="hold">
                                              <p:stCondLst>
                                                <p:cond delay="0"/>
                                              </p:stCondLst>
                                            </p:cTn>
                                            <p:tgtEl>
                                              <p:spTgt spid="13"/>
                                            </p:tgtEl>
                                            <p:attrNameLst>
                                              <p:attrName>ppt_w</p:attrName>
                                            </p:attrNameLst>
                                          </p:cBhvr>
                                          <p:tavLst>
                                            <p:tav tm="0" fmla="#ppt_w+(8/9)*(#ppt_w-0)*((1.5-1.5*$)^2-(1.5-1.5*$)^3)">
                                              <p:val>
                                                <p:strVal val="0"/>
                                              </p:val>
                                            </p:tav>
                                            <p:tav tm="100000">
                                              <p:val>
                                                <p:strVal val="1"/>
                                              </p:val>
                                            </p:tav>
                                          </p:tavLst>
                                        </p:anim>
                                        <p:anim to="" calcmode="lin" valueType="num">
                                          <p:cBhvr>
                                            <p:cTn id="24" dur="1000" fill="hold">
                                              <p:stCondLst>
                                                <p:cond delay="0"/>
                                              </p:stCondLst>
                                            </p:cTn>
                                            <p:tgtEl>
                                              <p:spTgt spid="13"/>
                                            </p:tgtEl>
                                            <p:attrNameLst>
                                              <p:attrName>ppt_h</p:attrName>
                                            </p:attrNameLst>
                                          </p:cBhvr>
                                          <p:tavLst>
                                            <p:tav tm="0" fmla="#ppt_h+(8/9)*(#ppt_h-0)*((1.5-1.5*$)^2-(1.5-1.5*$)^3)">
                                              <p:val>
                                                <p:strVal val="0"/>
                                              </p:val>
                                            </p:tav>
                                            <p:tav tm="100000">
                                              <p:val>
                                                <p:strVal val="1"/>
                                              </p:val>
                                            </p:tav>
                                          </p:tavLst>
                                        </p:anim>
                                      </p:childTnLst>
                                    </p:cTn>
                                  </p:par>
                                </p:childTnLst>
                              </p:cTn>
                            </p:par>
                            <p:par>
                              <p:cTn id="25" fill="hold">
                                <p:stCondLst>
                                  <p:cond delay="6400"/>
                                </p:stCondLst>
                                <p:childTnLst>
                                  <p:par>
                                    <p:cTn id="26" presetID="2" presetClass="entr" presetSubtype="4" decel="10000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ppt_x"/>
                                              </p:val>
                                            </p:tav>
                                            <p:tav tm="100000">
                                              <p:val>
                                                <p:strVal val="#ppt_x"/>
                                              </p:val>
                                            </p:tav>
                                          </p:tavLst>
                                        </p:anim>
                                        <p:anim calcmode="lin" valueType="num">
                                          <p:cBhvr additive="base">
                                            <p:cTn id="29" dur="10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000" fill="hold"/>
                                            <p:tgtEl>
                                              <p:spTgt spid="16"/>
                                            </p:tgtEl>
                                            <p:attrNameLst>
                                              <p:attrName>ppt_x</p:attrName>
                                            </p:attrNameLst>
                                          </p:cBhvr>
                                          <p:tavLst>
                                            <p:tav tm="0">
                                              <p:val>
                                                <p:strVal val="#ppt_x"/>
                                              </p:val>
                                            </p:tav>
                                            <p:tav tm="100000">
                                              <p:val>
                                                <p:strVal val="#ppt_x"/>
                                              </p:val>
                                            </p:tav>
                                          </p:tavLst>
                                        </p:anim>
                                        <p:anim calcmode="lin" valueType="num">
                                          <p:cBhvr additive="base">
                                            <p:cTn id="33" dur="1000" fill="hold"/>
                                            <p:tgtEl>
                                              <p:spTgt spid="16"/>
                                            </p:tgtEl>
                                            <p:attrNameLst>
                                              <p:attrName>ppt_y</p:attrName>
                                            </p:attrNameLst>
                                          </p:cBhvr>
                                          <p:tavLst>
                                            <p:tav tm="0">
                                              <p:val>
                                                <p:strVal val="1+#ppt_h/2"/>
                                              </p:val>
                                            </p:tav>
                                            <p:tav tm="100000">
                                              <p:val>
                                                <p:strVal val="#ppt_y"/>
                                              </p:val>
                                            </p:tav>
                                          </p:tavLst>
                                        </p:anim>
                                      </p:childTnLst>
                                    </p:cTn>
                                  </p:par>
                                  <p:par>
                                    <p:cTn id="34" presetID="14" presetClass="entr" presetSubtype="10" fill="hold" grpId="0" nodeType="withEffect">
                                      <p:stCondLst>
                                        <p:cond delay="500"/>
                                      </p:stCondLst>
                                      <p:iterate type="lt">
                                        <p:tmPct val="10000"/>
                                      </p:iterate>
                                      <p:childTnLst>
                                        <p:set>
                                          <p:cBhvr>
                                            <p:cTn id="35" dur="1" fill="hold">
                                              <p:stCondLst>
                                                <p:cond delay="0"/>
                                              </p:stCondLst>
                                            </p:cTn>
                                            <p:tgtEl>
                                              <p:spTgt spid="17"/>
                                            </p:tgtEl>
                                            <p:attrNameLst>
                                              <p:attrName>style.visibility</p:attrName>
                                            </p:attrNameLst>
                                          </p:cBhvr>
                                          <p:to>
                                            <p:strVal val="visible"/>
                                          </p:to>
                                        </p:set>
                                        <p:animEffect transition="in" filter="randombar(horizontal)">
                                          <p:cBhvr>
                                            <p:cTn id="36" dur="500"/>
                                            <p:tgtEl>
                                              <p:spTgt spid="17"/>
                                            </p:tgtEl>
                                          </p:cBhvr>
                                        </p:animEffect>
                                      </p:childTnLst>
                                    </p:cTn>
                                  </p:par>
                                </p:childTnLst>
                              </p:cTn>
                            </p:par>
                            <p:par>
                              <p:cTn id="37" fill="hold">
                                <p:stCondLst>
                                  <p:cond delay="8150"/>
                                </p:stCondLst>
                                <p:childTnLst>
                                  <p:par>
                                    <p:cTn id="38" presetID="2" presetClass="entr" presetSubtype="4" fill="hold" nodeType="afterEffect" p14:presetBounceEnd="67000">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14:bounceEnd="67000">
                                          <p:cBhvr additive="base">
                                            <p:cTn id="40" dur="2000" fill="hold"/>
                                            <p:tgtEl>
                                              <p:spTgt spid="18"/>
                                            </p:tgtEl>
                                            <p:attrNameLst>
                                              <p:attrName>ppt_x</p:attrName>
                                            </p:attrNameLst>
                                          </p:cBhvr>
                                          <p:tavLst>
                                            <p:tav tm="0">
                                              <p:val>
                                                <p:strVal val="#ppt_x"/>
                                              </p:val>
                                            </p:tav>
                                            <p:tav tm="100000">
                                              <p:val>
                                                <p:strVal val="#ppt_x"/>
                                              </p:val>
                                            </p:tav>
                                          </p:tavLst>
                                        </p:anim>
                                        <p:anim calcmode="lin" valueType="num" p14:bounceEnd="67000">
                                          <p:cBhvr additive="base">
                                            <p:cTn id="41" dur="2000" fill="hold"/>
                                            <p:tgtEl>
                                              <p:spTgt spid="18"/>
                                            </p:tgtEl>
                                            <p:attrNameLst>
                                              <p:attrName>ppt_y</p:attrName>
                                            </p:attrNameLst>
                                          </p:cBhvr>
                                          <p:tavLst>
                                            <p:tav tm="0">
                                              <p:val>
                                                <p:strVal val="1+#ppt_h/2"/>
                                              </p:val>
                                            </p:tav>
                                            <p:tav tm="100000">
                                              <p:val>
                                                <p:strVal val="#ppt_y"/>
                                              </p:val>
                                            </p:tav>
                                          </p:tavLst>
                                        </p:anim>
                                      </p:childTnLst>
                                    </p:cTn>
                                  </p:par>
                                  <p:par>
                                    <p:cTn id="42" presetID="8" presetClass="emph" presetSubtype="0" repeatCount="indefinite" fill="hold" nodeType="withEffect">
                                      <p:stCondLst>
                                        <p:cond delay="0"/>
                                      </p:stCondLst>
                                      <p:childTnLst>
                                        <p:animRot by="21600000">
                                          <p:cBhvr>
                                            <p:cTn id="43" dur="2000" fill="hold"/>
                                            <p:tgtEl>
                                              <p:spTgt spid="18"/>
                                            </p:tgtEl>
                                            <p:attrNameLst>
                                              <p:attrName>r</p:attrName>
                                            </p:attrNameLst>
                                          </p:cBhvr>
                                        </p:animRot>
                                      </p:childTnLst>
                                    </p:cTn>
                                  </p:par>
                                  <p:par>
                                    <p:cTn id="44" presetID="2" presetClass="entr" presetSubtype="4" fill="hold" nodeType="withEffect" p14:presetBounceEnd="67000">
                                      <p:stCondLst>
                                        <p:cond delay="200"/>
                                      </p:stCondLst>
                                      <p:childTnLst>
                                        <p:set>
                                          <p:cBhvr>
                                            <p:cTn id="45" dur="1" fill="hold">
                                              <p:stCondLst>
                                                <p:cond delay="0"/>
                                              </p:stCondLst>
                                            </p:cTn>
                                            <p:tgtEl>
                                              <p:spTgt spid="19"/>
                                            </p:tgtEl>
                                            <p:attrNameLst>
                                              <p:attrName>style.visibility</p:attrName>
                                            </p:attrNameLst>
                                          </p:cBhvr>
                                          <p:to>
                                            <p:strVal val="visible"/>
                                          </p:to>
                                        </p:set>
                                        <p:anim calcmode="lin" valueType="num" p14:bounceEnd="67000">
                                          <p:cBhvr additive="base">
                                            <p:cTn id="46" dur="2000" fill="hold"/>
                                            <p:tgtEl>
                                              <p:spTgt spid="19"/>
                                            </p:tgtEl>
                                            <p:attrNameLst>
                                              <p:attrName>ppt_x</p:attrName>
                                            </p:attrNameLst>
                                          </p:cBhvr>
                                          <p:tavLst>
                                            <p:tav tm="0">
                                              <p:val>
                                                <p:strVal val="#ppt_x"/>
                                              </p:val>
                                            </p:tav>
                                            <p:tav tm="100000">
                                              <p:val>
                                                <p:strVal val="#ppt_x"/>
                                              </p:val>
                                            </p:tav>
                                          </p:tavLst>
                                        </p:anim>
                                        <p:anim calcmode="lin" valueType="num" p14:bounceEnd="67000">
                                          <p:cBhvr additive="base">
                                            <p:cTn id="47" dur="2000" fill="hold"/>
                                            <p:tgtEl>
                                              <p:spTgt spid="19"/>
                                            </p:tgtEl>
                                            <p:attrNameLst>
                                              <p:attrName>ppt_y</p:attrName>
                                            </p:attrNameLst>
                                          </p:cBhvr>
                                          <p:tavLst>
                                            <p:tav tm="0">
                                              <p:val>
                                                <p:strVal val="1+#ppt_h/2"/>
                                              </p:val>
                                            </p:tav>
                                            <p:tav tm="100000">
                                              <p:val>
                                                <p:strVal val="#ppt_y"/>
                                              </p:val>
                                            </p:tav>
                                          </p:tavLst>
                                        </p:anim>
                                      </p:childTnLst>
                                    </p:cTn>
                                  </p:par>
                                  <p:par>
                                    <p:cTn id="48" presetID="8" presetClass="emph" presetSubtype="0" repeatCount="indefinite" fill="hold" nodeType="withEffect">
                                      <p:stCondLst>
                                        <p:cond delay="200"/>
                                      </p:stCondLst>
                                      <p:childTnLst>
                                        <p:animRot by="21600000">
                                          <p:cBhvr>
                                            <p:cTn id="49" dur="2000" fill="hold"/>
                                            <p:tgtEl>
                                              <p:spTgt spid="19"/>
                                            </p:tgtEl>
                                            <p:attrNameLst>
                                              <p:attrName>r</p:attrName>
                                            </p:attrNameLst>
                                          </p:cBhvr>
                                        </p:animRot>
                                      </p:childTnLst>
                                    </p:cTn>
                                  </p:par>
                                  <p:par>
                                    <p:cTn id="50" presetID="2" presetClass="entr" presetSubtype="4" fill="hold" nodeType="withEffect" p14:presetBounceEnd="67000">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14:bounceEnd="67000">
                                          <p:cBhvr additive="base">
                                            <p:cTn id="52" dur="2000" fill="hold"/>
                                            <p:tgtEl>
                                              <p:spTgt spid="20"/>
                                            </p:tgtEl>
                                            <p:attrNameLst>
                                              <p:attrName>ppt_x</p:attrName>
                                            </p:attrNameLst>
                                          </p:cBhvr>
                                          <p:tavLst>
                                            <p:tav tm="0">
                                              <p:val>
                                                <p:strVal val="#ppt_x"/>
                                              </p:val>
                                            </p:tav>
                                            <p:tav tm="100000">
                                              <p:val>
                                                <p:strVal val="#ppt_x"/>
                                              </p:val>
                                            </p:tav>
                                          </p:tavLst>
                                        </p:anim>
                                        <p:anim calcmode="lin" valueType="num" p14:bounceEnd="67000">
                                          <p:cBhvr additive="base">
                                            <p:cTn id="53" dur="2000" fill="hold"/>
                                            <p:tgtEl>
                                              <p:spTgt spid="20"/>
                                            </p:tgtEl>
                                            <p:attrNameLst>
                                              <p:attrName>ppt_y</p:attrName>
                                            </p:attrNameLst>
                                          </p:cBhvr>
                                          <p:tavLst>
                                            <p:tav tm="0">
                                              <p:val>
                                                <p:strVal val="1+#ppt_h/2"/>
                                              </p:val>
                                            </p:tav>
                                            <p:tav tm="100000">
                                              <p:val>
                                                <p:strVal val="#ppt_y"/>
                                              </p:val>
                                            </p:tav>
                                          </p:tavLst>
                                        </p:anim>
                                      </p:childTnLst>
                                    </p:cTn>
                                  </p:par>
                                  <p:par>
                                    <p:cTn id="54" presetID="8" presetClass="emph" presetSubtype="0" repeatCount="indefinite" fill="hold" nodeType="withEffect">
                                      <p:stCondLst>
                                        <p:cond delay="500"/>
                                      </p:stCondLst>
                                      <p:childTnLst>
                                        <p:animRot by="21600000">
                                          <p:cBhvr>
                                            <p:cTn id="55"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5" grpId="0" animBg="1"/>
          <p:bldP spid="16"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2100"/>
                                </p:stCondLst>
                                <p:childTnLst>
                                  <p:par>
                                    <p:cTn id="11" presetID="2" presetClass="entr" presetSubtype="4"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6" presetClass="emph" presetSubtype="0" fill="hold" grpId="1" nodeType="withEffect">
                                      <p:stCondLst>
                                        <p:cond delay="500"/>
                                      </p:stCondLst>
                                      <p:iterate type="lt">
                                        <p:tmPct val="10000"/>
                                      </p:iterate>
                                      <p:childTnLst>
                                        <p:animEffect transition="out" filter="fade">
                                          <p:cBhvr>
                                            <p:cTn id="16" dur="500" tmFilter="0, 0; .2, .5; .8, .5; 1, 0"/>
                                            <p:tgtEl>
                                              <p:spTgt spid="12"/>
                                            </p:tgtEl>
                                          </p:cBhvr>
                                        </p:animEffect>
                                        <p:animScale>
                                          <p:cBhvr>
                                            <p:cTn id="17" dur="250" autoRev="1" fill="hold"/>
                                            <p:tgtEl>
                                              <p:spTgt spid="12"/>
                                            </p:tgtEl>
                                          </p:cBhvr>
                                          <p:by x="105000" y="105000"/>
                                        </p:animScale>
                                      </p:childTnLst>
                                    </p:cTn>
                                  </p:par>
                                </p:childTnLst>
                              </p:cTn>
                            </p:par>
                            <p:par>
                              <p:cTn id="18" fill="hold">
                                <p:stCondLst>
                                  <p:cond delay="3600"/>
                                </p:stCondLst>
                                <p:childTnLst>
                                  <p:par>
                                    <p:cTn id="19" presetID="23" presetClass="entr" presetSubtype="528" fill="hold" grpId="0" nodeType="afterEffect">
                                      <p:stCondLst>
                                        <p:cond delay="0"/>
                                      </p:stCondLst>
                                      <p:iterate type="lt">
                                        <p:tmPct val="5000"/>
                                      </p:iterate>
                                      <p:childTnLst>
                                        <p:set>
                                          <p:cBhvr>
                                            <p:cTn id="20" dur="1" fill="hold">
                                              <p:stCondLst>
                                                <p:cond delay="0"/>
                                              </p:stCondLst>
                                            </p:cTn>
                                            <p:tgtEl>
                                              <p:spTgt spid="13"/>
                                            </p:tgtEl>
                                            <p:attrNameLst>
                                              <p:attrName>style.visibility</p:attrName>
                                            </p:attrNameLst>
                                          </p:cBhvr>
                                          <p:to>
                                            <p:strVal val="visible"/>
                                          </p:to>
                                        </p:set>
                                        <p:anim to="" calcmode="lin" valueType="num">
                                          <p:cBhvr>
                                            <p:cTn id="21" dur="1000" fill="hold">
                                              <p:stCondLst>
                                                <p:cond delay="0"/>
                                              </p:stCondLst>
                                            </p:cTn>
                                            <p:tgtEl>
                                              <p:spTgt spid="13"/>
                                            </p:tgtEl>
                                            <p:attrNameLst>
                                              <p:attrName>ppt_x</p:attrName>
                                            </p:attrNameLst>
                                          </p:cBhvr>
                                          <p:tavLst>
                                            <p:tav tm="0" fmla="#ppt_x+(8/9)*(#ppt_x-(#ppt_x-#ppt_w/2))*((1.5-1.5*$)^2-(1.5-1.5*$)^3)">
                                              <p:val>
                                                <p:strVal val="0"/>
                                              </p:val>
                                            </p:tav>
                                            <p:tav tm="100000">
                                              <p:val>
                                                <p:strVal val="1"/>
                                              </p:val>
                                            </p:tav>
                                          </p:tavLst>
                                        </p:anim>
                                        <p:anim to="" calcmode="lin" valueType="num">
                                          <p:cBhvr>
                                            <p:cTn id="22" dur="1000" fill="hold">
                                              <p:stCondLst>
                                                <p:cond delay="0"/>
                                              </p:stCondLst>
                                            </p:cTn>
                                            <p:tgtEl>
                                              <p:spTgt spid="13"/>
                                            </p:tgtEl>
                                            <p:attrNameLst>
                                              <p:attrName>ppt_y</p:attrName>
                                            </p:attrNameLst>
                                          </p:cBhvr>
                                          <p:tavLst>
                                            <p:tav tm="0" fmla="#ppt_y+(8/9)*(#ppt_y-(#ppt_y+#ppt_h/2))*((1.5-1.5*$)^2-(1.5-1.5*$)^3)">
                                              <p:val>
                                                <p:strVal val="0"/>
                                              </p:val>
                                            </p:tav>
                                            <p:tav tm="100000">
                                              <p:val>
                                                <p:strVal val="1"/>
                                              </p:val>
                                            </p:tav>
                                          </p:tavLst>
                                        </p:anim>
                                        <p:anim to="" calcmode="lin" valueType="num">
                                          <p:cBhvr>
                                            <p:cTn id="23" dur="1000" fill="hold">
                                              <p:stCondLst>
                                                <p:cond delay="0"/>
                                              </p:stCondLst>
                                            </p:cTn>
                                            <p:tgtEl>
                                              <p:spTgt spid="13"/>
                                            </p:tgtEl>
                                            <p:attrNameLst>
                                              <p:attrName>ppt_w</p:attrName>
                                            </p:attrNameLst>
                                          </p:cBhvr>
                                          <p:tavLst>
                                            <p:tav tm="0" fmla="#ppt_w+(8/9)*(#ppt_w-0)*((1.5-1.5*$)^2-(1.5-1.5*$)^3)">
                                              <p:val>
                                                <p:strVal val="0"/>
                                              </p:val>
                                            </p:tav>
                                            <p:tav tm="100000">
                                              <p:val>
                                                <p:strVal val="1"/>
                                              </p:val>
                                            </p:tav>
                                          </p:tavLst>
                                        </p:anim>
                                        <p:anim to="" calcmode="lin" valueType="num">
                                          <p:cBhvr>
                                            <p:cTn id="24" dur="1000" fill="hold">
                                              <p:stCondLst>
                                                <p:cond delay="0"/>
                                              </p:stCondLst>
                                            </p:cTn>
                                            <p:tgtEl>
                                              <p:spTgt spid="13"/>
                                            </p:tgtEl>
                                            <p:attrNameLst>
                                              <p:attrName>ppt_h</p:attrName>
                                            </p:attrNameLst>
                                          </p:cBhvr>
                                          <p:tavLst>
                                            <p:tav tm="0" fmla="#ppt_h+(8/9)*(#ppt_h-0)*((1.5-1.5*$)^2-(1.5-1.5*$)^3)">
                                              <p:val>
                                                <p:strVal val="0"/>
                                              </p:val>
                                            </p:tav>
                                            <p:tav tm="100000">
                                              <p:val>
                                                <p:strVal val="1"/>
                                              </p:val>
                                            </p:tav>
                                          </p:tavLst>
                                        </p:anim>
                                      </p:childTnLst>
                                    </p:cTn>
                                  </p:par>
                                </p:childTnLst>
                              </p:cTn>
                            </p:par>
                            <p:par>
                              <p:cTn id="25" fill="hold">
                                <p:stCondLst>
                                  <p:cond delay="6400"/>
                                </p:stCondLst>
                                <p:childTnLst>
                                  <p:par>
                                    <p:cTn id="26" presetID="2" presetClass="entr" presetSubtype="4" decel="10000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ppt_x"/>
                                              </p:val>
                                            </p:tav>
                                            <p:tav tm="100000">
                                              <p:val>
                                                <p:strVal val="#ppt_x"/>
                                              </p:val>
                                            </p:tav>
                                          </p:tavLst>
                                        </p:anim>
                                        <p:anim calcmode="lin" valueType="num">
                                          <p:cBhvr additive="base">
                                            <p:cTn id="29" dur="10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000" fill="hold"/>
                                            <p:tgtEl>
                                              <p:spTgt spid="16"/>
                                            </p:tgtEl>
                                            <p:attrNameLst>
                                              <p:attrName>ppt_x</p:attrName>
                                            </p:attrNameLst>
                                          </p:cBhvr>
                                          <p:tavLst>
                                            <p:tav tm="0">
                                              <p:val>
                                                <p:strVal val="#ppt_x"/>
                                              </p:val>
                                            </p:tav>
                                            <p:tav tm="100000">
                                              <p:val>
                                                <p:strVal val="#ppt_x"/>
                                              </p:val>
                                            </p:tav>
                                          </p:tavLst>
                                        </p:anim>
                                        <p:anim calcmode="lin" valueType="num">
                                          <p:cBhvr additive="base">
                                            <p:cTn id="33" dur="1000" fill="hold"/>
                                            <p:tgtEl>
                                              <p:spTgt spid="16"/>
                                            </p:tgtEl>
                                            <p:attrNameLst>
                                              <p:attrName>ppt_y</p:attrName>
                                            </p:attrNameLst>
                                          </p:cBhvr>
                                          <p:tavLst>
                                            <p:tav tm="0">
                                              <p:val>
                                                <p:strVal val="1+#ppt_h/2"/>
                                              </p:val>
                                            </p:tav>
                                            <p:tav tm="100000">
                                              <p:val>
                                                <p:strVal val="#ppt_y"/>
                                              </p:val>
                                            </p:tav>
                                          </p:tavLst>
                                        </p:anim>
                                      </p:childTnLst>
                                    </p:cTn>
                                  </p:par>
                                  <p:par>
                                    <p:cTn id="34" presetID="14" presetClass="entr" presetSubtype="10" fill="hold" grpId="0" nodeType="withEffect">
                                      <p:stCondLst>
                                        <p:cond delay="500"/>
                                      </p:stCondLst>
                                      <p:iterate type="lt">
                                        <p:tmPct val="10000"/>
                                      </p:iterate>
                                      <p:childTnLst>
                                        <p:set>
                                          <p:cBhvr>
                                            <p:cTn id="35" dur="1" fill="hold">
                                              <p:stCondLst>
                                                <p:cond delay="0"/>
                                              </p:stCondLst>
                                            </p:cTn>
                                            <p:tgtEl>
                                              <p:spTgt spid="17"/>
                                            </p:tgtEl>
                                            <p:attrNameLst>
                                              <p:attrName>style.visibility</p:attrName>
                                            </p:attrNameLst>
                                          </p:cBhvr>
                                          <p:to>
                                            <p:strVal val="visible"/>
                                          </p:to>
                                        </p:set>
                                        <p:animEffect transition="in" filter="randombar(horizontal)">
                                          <p:cBhvr>
                                            <p:cTn id="36" dur="500"/>
                                            <p:tgtEl>
                                              <p:spTgt spid="17"/>
                                            </p:tgtEl>
                                          </p:cBhvr>
                                        </p:animEffect>
                                      </p:childTnLst>
                                    </p:cTn>
                                  </p:par>
                                </p:childTnLst>
                              </p:cTn>
                            </p:par>
                            <p:par>
                              <p:cTn id="37" fill="hold">
                                <p:stCondLst>
                                  <p:cond delay="8150"/>
                                </p:stCondLst>
                                <p:childTnLst>
                                  <p:par>
                                    <p:cTn id="38" presetID="2" presetClass="entr" presetSubtype="4"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2000" fill="hold"/>
                                            <p:tgtEl>
                                              <p:spTgt spid="18"/>
                                            </p:tgtEl>
                                            <p:attrNameLst>
                                              <p:attrName>ppt_x</p:attrName>
                                            </p:attrNameLst>
                                          </p:cBhvr>
                                          <p:tavLst>
                                            <p:tav tm="0">
                                              <p:val>
                                                <p:strVal val="#ppt_x"/>
                                              </p:val>
                                            </p:tav>
                                            <p:tav tm="100000">
                                              <p:val>
                                                <p:strVal val="#ppt_x"/>
                                              </p:val>
                                            </p:tav>
                                          </p:tavLst>
                                        </p:anim>
                                        <p:anim calcmode="lin" valueType="num">
                                          <p:cBhvr additive="base">
                                            <p:cTn id="41" dur="2000" fill="hold"/>
                                            <p:tgtEl>
                                              <p:spTgt spid="18"/>
                                            </p:tgtEl>
                                            <p:attrNameLst>
                                              <p:attrName>ppt_y</p:attrName>
                                            </p:attrNameLst>
                                          </p:cBhvr>
                                          <p:tavLst>
                                            <p:tav tm="0">
                                              <p:val>
                                                <p:strVal val="1+#ppt_h/2"/>
                                              </p:val>
                                            </p:tav>
                                            <p:tav tm="100000">
                                              <p:val>
                                                <p:strVal val="#ppt_y"/>
                                              </p:val>
                                            </p:tav>
                                          </p:tavLst>
                                        </p:anim>
                                      </p:childTnLst>
                                    </p:cTn>
                                  </p:par>
                                  <p:par>
                                    <p:cTn id="42" presetID="8" presetClass="emph" presetSubtype="0" repeatCount="indefinite" fill="hold" nodeType="withEffect">
                                      <p:stCondLst>
                                        <p:cond delay="0"/>
                                      </p:stCondLst>
                                      <p:childTnLst>
                                        <p:animRot by="21600000">
                                          <p:cBhvr>
                                            <p:cTn id="43" dur="2000" fill="hold"/>
                                            <p:tgtEl>
                                              <p:spTgt spid="18"/>
                                            </p:tgtEl>
                                            <p:attrNameLst>
                                              <p:attrName>r</p:attrName>
                                            </p:attrNameLst>
                                          </p:cBhvr>
                                        </p:animRot>
                                      </p:childTnLst>
                                    </p:cTn>
                                  </p:par>
                                  <p:par>
                                    <p:cTn id="44" presetID="2" presetClass="entr" presetSubtype="4" fill="hold" nodeType="withEffect">
                                      <p:stCondLst>
                                        <p:cond delay="20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2000" fill="hold"/>
                                            <p:tgtEl>
                                              <p:spTgt spid="19"/>
                                            </p:tgtEl>
                                            <p:attrNameLst>
                                              <p:attrName>ppt_x</p:attrName>
                                            </p:attrNameLst>
                                          </p:cBhvr>
                                          <p:tavLst>
                                            <p:tav tm="0">
                                              <p:val>
                                                <p:strVal val="#ppt_x"/>
                                              </p:val>
                                            </p:tav>
                                            <p:tav tm="100000">
                                              <p:val>
                                                <p:strVal val="#ppt_x"/>
                                              </p:val>
                                            </p:tav>
                                          </p:tavLst>
                                        </p:anim>
                                        <p:anim calcmode="lin" valueType="num">
                                          <p:cBhvr additive="base">
                                            <p:cTn id="47" dur="2000" fill="hold"/>
                                            <p:tgtEl>
                                              <p:spTgt spid="19"/>
                                            </p:tgtEl>
                                            <p:attrNameLst>
                                              <p:attrName>ppt_y</p:attrName>
                                            </p:attrNameLst>
                                          </p:cBhvr>
                                          <p:tavLst>
                                            <p:tav tm="0">
                                              <p:val>
                                                <p:strVal val="1+#ppt_h/2"/>
                                              </p:val>
                                            </p:tav>
                                            <p:tav tm="100000">
                                              <p:val>
                                                <p:strVal val="#ppt_y"/>
                                              </p:val>
                                            </p:tav>
                                          </p:tavLst>
                                        </p:anim>
                                      </p:childTnLst>
                                    </p:cTn>
                                  </p:par>
                                  <p:par>
                                    <p:cTn id="48" presetID="8" presetClass="emph" presetSubtype="0" repeatCount="indefinite" fill="hold" nodeType="withEffect">
                                      <p:stCondLst>
                                        <p:cond delay="200"/>
                                      </p:stCondLst>
                                      <p:childTnLst>
                                        <p:animRot by="21600000">
                                          <p:cBhvr>
                                            <p:cTn id="49" dur="2000" fill="hold"/>
                                            <p:tgtEl>
                                              <p:spTgt spid="19"/>
                                            </p:tgtEl>
                                            <p:attrNameLst>
                                              <p:attrName>r</p:attrName>
                                            </p:attrNameLst>
                                          </p:cBhvr>
                                        </p:animRot>
                                      </p:childTnLst>
                                    </p:cTn>
                                  </p:par>
                                  <p:par>
                                    <p:cTn id="50" presetID="2" presetClass="entr" presetSubtype="4" fill="hold" nodeType="with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2000" fill="hold"/>
                                            <p:tgtEl>
                                              <p:spTgt spid="20"/>
                                            </p:tgtEl>
                                            <p:attrNameLst>
                                              <p:attrName>ppt_x</p:attrName>
                                            </p:attrNameLst>
                                          </p:cBhvr>
                                          <p:tavLst>
                                            <p:tav tm="0">
                                              <p:val>
                                                <p:strVal val="#ppt_x"/>
                                              </p:val>
                                            </p:tav>
                                            <p:tav tm="100000">
                                              <p:val>
                                                <p:strVal val="#ppt_x"/>
                                              </p:val>
                                            </p:tav>
                                          </p:tavLst>
                                        </p:anim>
                                        <p:anim calcmode="lin" valueType="num">
                                          <p:cBhvr additive="base">
                                            <p:cTn id="53" dur="2000" fill="hold"/>
                                            <p:tgtEl>
                                              <p:spTgt spid="20"/>
                                            </p:tgtEl>
                                            <p:attrNameLst>
                                              <p:attrName>ppt_y</p:attrName>
                                            </p:attrNameLst>
                                          </p:cBhvr>
                                          <p:tavLst>
                                            <p:tav tm="0">
                                              <p:val>
                                                <p:strVal val="1+#ppt_h/2"/>
                                              </p:val>
                                            </p:tav>
                                            <p:tav tm="100000">
                                              <p:val>
                                                <p:strVal val="#ppt_y"/>
                                              </p:val>
                                            </p:tav>
                                          </p:tavLst>
                                        </p:anim>
                                      </p:childTnLst>
                                    </p:cTn>
                                  </p:par>
                                  <p:par>
                                    <p:cTn id="54" presetID="8" presetClass="emph" presetSubtype="0" repeatCount="indefinite" fill="hold" nodeType="withEffect">
                                      <p:stCondLst>
                                        <p:cond delay="500"/>
                                      </p:stCondLst>
                                      <p:childTnLst>
                                        <p:animRot by="21600000">
                                          <p:cBhvr>
                                            <p:cTn id="55"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5" grpId="0" animBg="1"/>
          <p:bldP spid="16" grpId="0" animBg="1"/>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02</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项目功能类图</a:t>
            </a:r>
          </a:p>
        </p:txBody>
      </p:sp>
      <p:pic>
        <p:nvPicPr>
          <p:cNvPr id="34" name="图片 33">
            <a:extLst>
              <a:ext uri="{FF2B5EF4-FFF2-40B4-BE49-F238E27FC236}">
                <a16:creationId xmlns:a16="http://schemas.microsoft.com/office/drawing/2014/main" id="{F176581B-B03F-4668-8E58-0325F7C93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08365" y="942726"/>
            <a:ext cx="5947398" cy="5319264"/>
          </a:xfrm>
          <a:prstGeom prst="rect">
            <a:avLst/>
          </a:prstGeom>
        </p:spPr>
      </p:pic>
      <p:sp>
        <p:nvSpPr>
          <p:cNvPr id="44" name="文本框 43">
            <a:extLst>
              <a:ext uri="{FF2B5EF4-FFF2-40B4-BE49-F238E27FC236}">
                <a16:creationId xmlns:a16="http://schemas.microsoft.com/office/drawing/2014/main" id="{6820DFBC-8144-4E93-8990-3B04524F9C16}"/>
              </a:ext>
            </a:extLst>
          </p:cNvPr>
          <p:cNvSpPr txBox="1"/>
          <p:nvPr/>
        </p:nvSpPr>
        <p:spPr>
          <a:xfrm>
            <a:off x="1081301" y="6261990"/>
            <a:ext cx="9642125" cy="338554"/>
          </a:xfrm>
          <a:prstGeom prst="rect">
            <a:avLst/>
          </a:prstGeom>
          <a:noFill/>
        </p:spPr>
        <p:txBody>
          <a:bodyPr wrap="square" rtlCol="0">
            <a:spAutoFit/>
          </a:bodyPr>
          <a:lstStyle/>
          <a:p>
            <a:pPr algn="ctr"/>
            <a:r>
              <a:rPr lang="zh-CN" altLang="en-US" sz="1600" dirty="0">
                <a:solidFill>
                  <a:srgbClr val="677180">
                    <a:alpha val="70000"/>
                  </a:srgbClr>
                </a:solidFill>
                <a:latin typeface="微软雅黑" panose="020B0503020204020204" pitchFamily="34" charset="-122"/>
                <a:ea typeface="微软雅黑" panose="020B0503020204020204" pitchFamily="34" charset="-122"/>
                <a:cs typeface="Open Sans" charset="0"/>
              </a:rPr>
              <a:t>上图为项目与团队管理功能的类图</a:t>
            </a:r>
          </a:p>
        </p:txBody>
      </p:sp>
    </p:spTree>
    <p:extLst>
      <p:ext uri="{BB962C8B-B14F-4D97-AF65-F5344CB8AC3E}">
        <p14:creationId xmlns:p14="http://schemas.microsoft.com/office/powerpoint/2010/main" val="29848993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heel(1)">
                                      <p:cBhvr>
                                        <p:cTn id="20"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02</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项目功能类图</a:t>
            </a:r>
          </a:p>
        </p:txBody>
      </p:sp>
      <p:sp>
        <p:nvSpPr>
          <p:cNvPr id="44" name="文本框 43">
            <a:extLst>
              <a:ext uri="{FF2B5EF4-FFF2-40B4-BE49-F238E27FC236}">
                <a16:creationId xmlns:a16="http://schemas.microsoft.com/office/drawing/2014/main" id="{6820DFBC-8144-4E93-8990-3B04524F9C16}"/>
              </a:ext>
            </a:extLst>
          </p:cNvPr>
          <p:cNvSpPr txBox="1"/>
          <p:nvPr/>
        </p:nvSpPr>
        <p:spPr>
          <a:xfrm>
            <a:off x="1081301" y="6261990"/>
            <a:ext cx="9642125" cy="338554"/>
          </a:xfrm>
          <a:prstGeom prst="rect">
            <a:avLst/>
          </a:prstGeom>
          <a:noFill/>
        </p:spPr>
        <p:txBody>
          <a:bodyPr wrap="square" rtlCol="0">
            <a:spAutoFit/>
          </a:bodyPr>
          <a:lstStyle/>
          <a:p>
            <a:pPr algn="ctr"/>
            <a:r>
              <a:rPr lang="zh-CN" altLang="en-US" sz="1600" dirty="0">
                <a:solidFill>
                  <a:srgbClr val="677180">
                    <a:alpha val="70000"/>
                  </a:srgbClr>
                </a:solidFill>
                <a:latin typeface="微软雅黑" panose="020B0503020204020204" pitchFamily="34" charset="-122"/>
                <a:ea typeface="微软雅黑" panose="020B0503020204020204" pitchFamily="34" charset="-122"/>
                <a:cs typeface="Open Sans" charset="0"/>
              </a:rPr>
              <a:t>上图为编码优化功能的类图</a:t>
            </a:r>
          </a:p>
        </p:txBody>
      </p:sp>
      <p:pic>
        <p:nvPicPr>
          <p:cNvPr id="14" name="图片 13">
            <a:extLst>
              <a:ext uri="{FF2B5EF4-FFF2-40B4-BE49-F238E27FC236}">
                <a16:creationId xmlns:a16="http://schemas.microsoft.com/office/drawing/2014/main" id="{F107300C-7077-4A97-86A2-20A0C6E461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7763" y="1057675"/>
            <a:ext cx="8136474" cy="5126579"/>
          </a:xfrm>
          <a:prstGeom prst="rect">
            <a:avLst/>
          </a:prstGeom>
        </p:spPr>
      </p:pic>
    </p:spTree>
    <p:extLst>
      <p:ext uri="{BB962C8B-B14F-4D97-AF65-F5344CB8AC3E}">
        <p14:creationId xmlns:p14="http://schemas.microsoft.com/office/powerpoint/2010/main" val="35960412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02</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项目功能类图</a:t>
            </a:r>
          </a:p>
        </p:txBody>
      </p:sp>
      <p:sp>
        <p:nvSpPr>
          <p:cNvPr id="44" name="文本框 43">
            <a:extLst>
              <a:ext uri="{FF2B5EF4-FFF2-40B4-BE49-F238E27FC236}">
                <a16:creationId xmlns:a16="http://schemas.microsoft.com/office/drawing/2014/main" id="{6820DFBC-8144-4E93-8990-3B04524F9C16}"/>
              </a:ext>
            </a:extLst>
          </p:cNvPr>
          <p:cNvSpPr txBox="1"/>
          <p:nvPr/>
        </p:nvSpPr>
        <p:spPr>
          <a:xfrm>
            <a:off x="1081301" y="6261990"/>
            <a:ext cx="9642125" cy="338554"/>
          </a:xfrm>
          <a:prstGeom prst="rect">
            <a:avLst/>
          </a:prstGeom>
          <a:noFill/>
        </p:spPr>
        <p:txBody>
          <a:bodyPr wrap="square" rtlCol="0">
            <a:spAutoFit/>
          </a:bodyPr>
          <a:lstStyle/>
          <a:p>
            <a:pPr algn="ctr"/>
            <a:r>
              <a:rPr lang="zh-CN" altLang="en-US" sz="1600" dirty="0">
                <a:solidFill>
                  <a:srgbClr val="677180">
                    <a:alpha val="70000"/>
                  </a:srgbClr>
                </a:solidFill>
                <a:latin typeface="微软雅黑" panose="020B0503020204020204" pitchFamily="34" charset="-122"/>
                <a:ea typeface="微软雅黑" panose="020B0503020204020204" pitchFamily="34" charset="-122"/>
                <a:cs typeface="Open Sans" charset="0"/>
              </a:rPr>
              <a:t>上图为文件共享功能的类图</a:t>
            </a:r>
          </a:p>
        </p:txBody>
      </p:sp>
      <p:pic>
        <p:nvPicPr>
          <p:cNvPr id="10" name="图片 9">
            <a:extLst>
              <a:ext uri="{FF2B5EF4-FFF2-40B4-BE49-F238E27FC236}">
                <a16:creationId xmlns:a16="http://schemas.microsoft.com/office/drawing/2014/main" id="{D5048CA7-A829-43E3-A9BF-FCF8ACD8990E}"/>
              </a:ext>
            </a:extLst>
          </p:cNvPr>
          <p:cNvPicPr>
            <a:picLocks noChangeAspect="1"/>
          </p:cNvPicPr>
          <p:nvPr/>
        </p:nvPicPr>
        <p:blipFill>
          <a:blip r:embed="rId7"/>
          <a:stretch>
            <a:fillRect/>
          </a:stretch>
        </p:blipFill>
        <p:spPr>
          <a:xfrm>
            <a:off x="2516776" y="983972"/>
            <a:ext cx="6503269" cy="4890055"/>
          </a:xfrm>
          <a:prstGeom prst="rect">
            <a:avLst/>
          </a:prstGeom>
        </p:spPr>
      </p:pic>
    </p:spTree>
    <p:extLst>
      <p:ext uri="{BB962C8B-B14F-4D97-AF65-F5344CB8AC3E}">
        <p14:creationId xmlns:p14="http://schemas.microsoft.com/office/powerpoint/2010/main" val="25566686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BC4D592-BB98-41CF-AA4D-1D9B838DB41B}"/>
              </a:ext>
            </a:extLst>
          </p:cNvPr>
          <p:cNvSpPr/>
          <p:nvPr/>
        </p:nvSpPr>
        <p:spPr>
          <a:xfrm>
            <a:off x="3809603" y="4555500"/>
            <a:ext cx="4572794" cy="230841"/>
          </a:xfrm>
          <a:prstGeom prst="rect">
            <a:avLst/>
          </a:prstGeom>
        </p:spPr>
        <p:txBody>
          <a:bodyPr lIns="91448" tIns="45724" rIns="91448" bIns="45724">
            <a:spAutoFit/>
          </a:bodyPr>
          <a:lstStyle/>
          <a:p>
            <a:pPr algn="ctr"/>
            <a:endParaRPr lang="en-US" altLang="zh-CN" sz="900" dirty="0">
              <a:solidFill>
                <a:schemeClr val="bg1">
                  <a:lumMod val="65000"/>
                </a:schemeClr>
              </a:solidFill>
            </a:endParaRPr>
          </a:p>
        </p:txBody>
      </p:sp>
      <p:sp>
        <p:nvSpPr>
          <p:cNvPr id="11" name="TextBox 14">
            <a:extLst>
              <a:ext uri="{FF2B5EF4-FFF2-40B4-BE49-F238E27FC236}">
                <a16:creationId xmlns:a16="http://schemas.microsoft.com/office/drawing/2014/main" id="{D6B4462B-9BE8-4F27-B865-C83FB157EC8B}"/>
              </a:ext>
            </a:extLst>
          </p:cNvPr>
          <p:cNvSpPr txBox="1"/>
          <p:nvPr/>
        </p:nvSpPr>
        <p:spPr>
          <a:xfrm>
            <a:off x="1951606" y="3182871"/>
            <a:ext cx="8288789" cy="1015663"/>
          </a:xfrm>
          <a:prstGeom prst="rect">
            <a:avLst/>
          </a:prstGeom>
          <a:noFill/>
          <a:effectLst/>
        </p:spPr>
        <p:txBody>
          <a:bodyPr wrap="square" rtlCol="0">
            <a:spAutoFit/>
          </a:bodyPr>
          <a:lstStyle/>
          <a:p>
            <a:pPr algn="ctr">
              <a:lnSpc>
                <a:spcPct val="100000"/>
              </a:lnSpc>
              <a:spcBef>
                <a:spcPct val="0"/>
              </a:spcBef>
              <a:buNone/>
            </a:pPr>
            <a:r>
              <a:rPr lang="zh-CN" altLang="en-US" sz="6000" noProof="1">
                <a:solidFill>
                  <a:schemeClr val="accent1">
                    <a:lumMod val="50000"/>
                  </a:schemeClr>
                </a:solidFill>
                <a:latin typeface="微软雅黑" panose="020B0503020204020204" pitchFamily="34" charset="-122"/>
                <a:ea typeface="微软雅黑" panose="020B0503020204020204" pitchFamily="34" charset="-122"/>
                <a:cs typeface="Open Sans" panose="020B0606030504020204" pitchFamily="34" charset="0"/>
              </a:rPr>
              <a:t>规范化制定与验收标准</a:t>
            </a:r>
          </a:p>
        </p:txBody>
      </p:sp>
      <p:sp>
        <p:nvSpPr>
          <p:cNvPr id="12" name="矩形 11">
            <a:extLst>
              <a:ext uri="{FF2B5EF4-FFF2-40B4-BE49-F238E27FC236}">
                <a16:creationId xmlns:a16="http://schemas.microsoft.com/office/drawing/2014/main" id="{B8D5B184-918A-477B-8DEC-4A6350567F00}"/>
              </a:ext>
            </a:extLst>
          </p:cNvPr>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03</a:t>
            </a:r>
          </a:p>
        </p:txBody>
      </p:sp>
      <p:sp>
        <p:nvSpPr>
          <p:cNvPr id="13" name="PA-1">
            <a:extLst>
              <a:ext uri="{FF2B5EF4-FFF2-40B4-BE49-F238E27FC236}">
                <a16:creationId xmlns:a16="http://schemas.microsoft.com/office/drawing/2014/main" id="{596CB061-B0ED-415F-B7DF-029975F4037B}"/>
              </a:ext>
            </a:extLst>
          </p:cNvPr>
          <p:cNvSpPr>
            <a:spLocks/>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4" name="PA-任意多边形 849">
            <a:extLst>
              <a:ext uri="{FF2B5EF4-FFF2-40B4-BE49-F238E27FC236}">
                <a16:creationId xmlns:a16="http://schemas.microsoft.com/office/drawing/2014/main" id="{B04DDC33-0BDB-40A8-A80D-D3D86D4F7072}"/>
              </a:ext>
            </a:extLst>
          </p:cNvPr>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TextBox 19">
            <a:extLst>
              <a:ext uri="{FF2B5EF4-FFF2-40B4-BE49-F238E27FC236}">
                <a16:creationId xmlns:a16="http://schemas.microsoft.com/office/drawing/2014/main" id="{A19A90C4-F6AD-45F8-BA5F-E0B92E875ACC}"/>
              </a:ext>
            </a:extLst>
          </p:cNvPr>
          <p:cNvSpPr txBox="1"/>
          <p:nvPr/>
        </p:nvSpPr>
        <p:spPr>
          <a:xfrm>
            <a:off x="5217955" y="5585201"/>
            <a:ext cx="2268082"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latin typeface="微软雅黑" panose="020B0503020204020204" pitchFamily="34" charset="-122"/>
                <a:ea typeface="微软雅黑" panose="020B0503020204020204" pitchFamily="34" charset="-122"/>
              </a:rPr>
              <a:t>THE PART THREE</a:t>
            </a: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8985758" y="862396"/>
            <a:ext cx="1980253" cy="2039586"/>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4" y="5431098"/>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599" y="577666"/>
            <a:ext cx="1051937" cy="1083455"/>
          </a:xfrm>
          <a:prstGeom prst="rect">
            <a:avLst/>
          </a:prstGeom>
        </p:spPr>
      </p:pic>
      <p:pic>
        <p:nvPicPr>
          <p:cNvPr id="16" name="图片 15">
            <a:extLst>
              <a:ext uri="{FF2B5EF4-FFF2-40B4-BE49-F238E27FC236}">
                <a16:creationId xmlns:a16="http://schemas.microsoft.com/office/drawing/2014/main" id="{5F9AA132-2583-46B0-BD92-8D49A62217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238" y="-555139"/>
            <a:ext cx="2563526" cy="2433248"/>
          </a:xfrm>
          <a:prstGeom prst="rect">
            <a:avLst/>
          </a:prstGeom>
        </p:spPr>
      </p:pic>
      <p:sp>
        <p:nvSpPr>
          <p:cNvPr id="17" name="文本框 16">
            <a:extLst>
              <a:ext uri="{FF2B5EF4-FFF2-40B4-BE49-F238E27FC236}">
                <a16:creationId xmlns:a16="http://schemas.microsoft.com/office/drawing/2014/main" id="{CDACBFB2-4FB2-4BBB-85A5-F8B5BCC16F19}"/>
              </a:ext>
            </a:extLst>
          </p:cNvPr>
          <p:cNvSpPr txBox="1"/>
          <p:nvPr/>
        </p:nvSpPr>
        <p:spPr>
          <a:xfrm>
            <a:off x="457962" y="1071991"/>
            <a:ext cx="153270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SOFT Workplace</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5586455"/>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par>
                              <p:cTn id="15" fill="hold">
                                <p:stCondLst>
                                  <p:cond delay="2000"/>
                                </p:stCondLst>
                                <p:childTnLst>
                                  <p:par>
                                    <p:cTn id="16" presetID="2" presetClass="entr" presetSubtype="4" decel="100000"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500" fill="hold"/>
                                            <p:tgtEl>
                                              <p:spTgt spid="10"/>
                                            </p:tgtEl>
                                            <p:attrNameLst>
                                              <p:attrName>ppt_x</p:attrName>
                                            </p:attrNameLst>
                                          </p:cBhvr>
                                          <p:tavLst>
                                            <p:tav tm="0">
                                              <p:val>
                                                <p:strVal val="#ppt_x"/>
                                              </p:val>
                                            </p:tav>
                                            <p:tav tm="100000">
                                              <p:val>
                                                <p:strVal val="#ppt_x"/>
                                              </p:val>
                                            </p:tav>
                                          </p:tavLst>
                                        </p:anim>
                                        <p:anim calcmode="lin" valueType="num">
                                          <p:cBhvr additive="base">
                                            <p:cTn id="19" dur="1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3500"/>
                                </p:stCondLst>
                                <p:childTnLst>
                                  <p:par>
                                    <p:cTn id="21" presetID="2" presetClass="entr" presetSubtype="4" de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ppt_x"/>
                                              </p:val>
                                            </p:tav>
                                            <p:tav tm="100000">
                                              <p:val>
                                                <p:strVal val="#ppt_x"/>
                                              </p:val>
                                            </p:tav>
                                          </p:tavLst>
                                        </p:anim>
                                        <p:anim calcmode="lin" valueType="num">
                                          <p:cBhvr additive="base">
                                            <p:cTn id="24" dur="10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000" fill="hold"/>
                                            <p:tgtEl>
                                              <p:spTgt spid="14"/>
                                            </p:tgtEl>
                                            <p:attrNameLst>
                                              <p:attrName>ppt_x</p:attrName>
                                            </p:attrNameLst>
                                          </p:cBhvr>
                                          <p:tavLst>
                                            <p:tav tm="0">
                                              <p:val>
                                                <p:strVal val="#ppt_x"/>
                                              </p:val>
                                            </p:tav>
                                            <p:tav tm="100000">
                                              <p:val>
                                                <p:strVal val="#ppt_x"/>
                                              </p:val>
                                            </p:tav>
                                          </p:tavLst>
                                        </p:anim>
                                        <p:anim calcmode="lin" valueType="num">
                                          <p:cBhvr additive="base">
                                            <p:cTn id="28" dur="1000" fill="hold"/>
                                            <p:tgtEl>
                                              <p:spTgt spid="14"/>
                                            </p:tgtEl>
                                            <p:attrNameLst>
                                              <p:attrName>ppt_y</p:attrName>
                                            </p:attrNameLst>
                                          </p:cBhvr>
                                          <p:tavLst>
                                            <p:tav tm="0">
                                              <p:val>
                                                <p:strVal val="1+#ppt_h/2"/>
                                              </p:val>
                                            </p:tav>
                                            <p:tav tm="100000">
                                              <p:val>
                                                <p:strVal val="#ppt_y"/>
                                              </p:val>
                                            </p:tav>
                                          </p:tavLst>
                                        </p:anim>
                                      </p:childTnLst>
                                    </p:cTn>
                                  </p:par>
                                  <p:par>
                                    <p:cTn id="29" presetID="14" presetClass="entr" presetSubtype="10" fill="hold" grpId="0" nodeType="withEffect">
                                      <p:stCondLst>
                                        <p:cond delay="500"/>
                                      </p:stCondLst>
                                      <p:iterate type="lt">
                                        <p:tmPct val="10000"/>
                                      </p:iterate>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par>
                              <p:cTn id="32" fill="hold">
                                <p:stCondLst>
                                  <p:cond delay="5050"/>
                                </p:stCondLst>
                                <p:childTnLst>
                                  <p:par>
                                    <p:cTn id="33" presetID="2" presetClass="entr" presetSubtype="4" fill="hold" nodeType="afterEffect" p14:presetBounceEnd="67000">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14:bounceEnd="67000">
                                          <p:cBhvr additive="base">
                                            <p:cTn id="35"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36" dur="2000" fill="hold"/>
                                            <p:tgtEl>
                                              <p:spTgt spid="24"/>
                                            </p:tgtEl>
                                            <p:attrNameLst>
                                              <p:attrName>ppt_y</p:attrName>
                                            </p:attrNameLst>
                                          </p:cBhvr>
                                          <p:tavLst>
                                            <p:tav tm="0">
                                              <p:val>
                                                <p:strVal val="1+#ppt_h/2"/>
                                              </p:val>
                                            </p:tav>
                                            <p:tav tm="100000">
                                              <p:val>
                                                <p:strVal val="#ppt_y"/>
                                              </p:val>
                                            </p:tav>
                                          </p:tavLst>
                                        </p:anim>
                                      </p:childTnLst>
                                    </p:cTn>
                                  </p:par>
                                  <p:par>
                                    <p:cTn id="37" presetID="8" presetClass="emph" presetSubtype="0" repeatCount="indefinite" fill="hold" nodeType="withEffect">
                                      <p:stCondLst>
                                        <p:cond delay="0"/>
                                      </p:stCondLst>
                                      <p:childTnLst>
                                        <p:animRot by="21600000">
                                          <p:cBhvr>
                                            <p:cTn id="38" dur="2000" fill="hold"/>
                                            <p:tgtEl>
                                              <p:spTgt spid="24"/>
                                            </p:tgtEl>
                                            <p:attrNameLst>
                                              <p:attrName>r</p:attrName>
                                            </p:attrNameLst>
                                          </p:cBhvr>
                                        </p:animRot>
                                      </p:childTnLst>
                                    </p:cTn>
                                  </p:par>
                                  <p:par>
                                    <p:cTn id="39" presetID="2" presetClass="entr" presetSubtype="4" fill="hold" nodeType="withEffect" p14:presetBounceEnd="67000">
                                      <p:stCondLst>
                                        <p:cond delay="200"/>
                                      </p:stCondLst>
                                      <p:childTnLst>
                                        <p:set>
                                          <p:cBhvr>
                                            <p:cTn id="40" dur="1" fill="hold">
                                              <p:stCondLst>
                                                <p:cond delay="0"/>
                                              </p:stCondLst>
                                            </p:cTn>
                                            <p:tgtEl>
                                              <p:spTgt spid="25"/>
                                            </p:tgtEl>
                                            <p:attrNameLst>
                                              <p:attrName>style.visibility</p:attrName>
                                            </p:attrNameLst>
                                          </p:cBhvr>
                                          <p:to>
                                            <p:strVal val="visible"/>
                                          </p:to>
                                        </p:set>
                                        <p:anim calcmode="lin" valueType="num" p14:bounceEnd="67000">
                                          <p:cBhvr additive="base">
                                            <p:cTn id="41"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42" dur="2000" fill="hold"/>
                                            <p:tgtEl>
                                              <p:spTgt spid="25"/>
                                            </p:tgtEl>
                                            <p:attrNameLst>
                                              <p:attrName>ppt_y</p:attrName>
                                            </p:attrNameLst>
                                          </p:cBhvr>
                                          <p:tavLst>
                                            <p:tav tm="0">
                                              <p:val>
                                                <p:strVal val="1+#ppt_h/2"/>
                                              </p:val>
                                            </p:tav>
                                            <p:tav tm="100000">
                                              <p:val>
                                                <p:strVal val="#ppt_y"/>
                                              </p:val>
                                            </p:tav>
                                          </p:tavLst>
                                        </p:anim>
                                      </p:childTnLst>
                                    </p:cTn>
                                  </p:par>
                                  <p:par>
                                    <p:cTn id="43" presetID="8" presetClass="emph" presetSubtype="0" repeatCount="indefinite" fill="hold" nodeType="withEffect">
                                      <p:stCondLst>
                                        <p:cond delay="200"/>
                                      </p:stCondLst>
                                      <p:childTnLst>
                                        <p:animRot by="21600000">
                                          <p:cBhvr>
                                            <p:cTn id="44" dur="2000" fill="hold"/>
                                            <p:tgtEl>
                                              <p:spTgt spid="25"/>
                                            </p:tgtEl>
                                            <p:attrNameLst>
                                              <p:attrName>r</p:attrName>
                                            </p:attrNameLst>
                                          </p:cBhvr>
                                        </p:animRot>
                                      </p:childTnLst>
                                    </p:cTn>
                                  </p:par>
                                  <p:par>
                                    <p:cTn id="45" presetID="2" presetClass="entr" presetSubtype="4" fill="hold" nodeType="withEffect" p14:presetBounceEnd="67000">
                                      <p:stCondLst>
                                        <p:cond delay="500"/>
                                      </p:stCondLst>
                                      <p:childTnLst>
                                        <p:set>
                                          <p:cBhvr>
                                            <p:cTn id="46" dur="1" fill="hold">
                                              <p:stCondLst>
                                                <p:cond delay="0"/>
                                              </p:stCondLst>
                                            </p:cTn>
                                            <p:tgtEl>
                                              <p:spTgt spid="26"/>
                                            </p:tgtEl>
                                            <p:attrNameLst>
                                              <p:attrName>style.visibility</p:attrName>
                                            </p:attrNameLst>
                                          </p:cBhvr>
                                          <p:to>
                                            <p:strVal val="visible"/>
                                          </p:to>
                                        </p:set>
                                        <p:anim calcmode="lin" valueType="num" p14:bounceEnd="67000">
                                          <p:cBhvr additive="base">
                                            <p:cTn id="47"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48" dur="2000" fill="hold"/>
                                            <p:tgtEl>
                                              <p:spTgt spid="26"/>
                                            </p:tgtEl>
                                            <p:attrNameLst>
                                              <p:attrName>ppt_y</p:attrName>
                                            </p:attrNameLst>
                                          </p:cBhvr>
                                          <p:tavLst>
                                            <p:tav tm="0">
                                              <p:val>
                                                <p:strVal val="1+#ppt_h/2"/>
                                              </p:val>
                                            </p:tav>
                                            <p:tav tm="100000">
                                              <p:val>
                                                <p:strVal val="#ppt_y"/>
                                              </p:val>
                                            </p:tav>
                                          </p:tavLst>
                                        </p:anim>
                                      </p:childTnLst>
                                    </p:cTn>
                                  </p:par>
                                  <p:par>
                                    <p:cTn id="49" presetID="8" presetClass="emph" presetSubtype="0" repeatCount="indefinite" fill="hold" nodeType="withEffect">
                                      <p:stCondLst>
                                        <p:cond delay="500"/>
                                      </p:stCondLst>
                                      <p:childTnLst>
                                        <p:animRot by="21600000">
                                          <p:cBhvr>
                                            <p:cTn id="50"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par>
                              <p:cTn id="15" fill="hold">
                                <p:stCondLst>
                                  <p:cond delay="2000"/>
                                </p:stCondLst>
                                <p:childTnLst>
                                  <p:par>
                                    <p:cTn id="16" presetID="2" presetClass="entr" presetSubtype="4" decel="100000"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500" fill="hold"/>
                                            <p:tgtEl>
                                              <p:spTgt spid="10"/>
                                            </p:tgtEl>
                                            <p:attrNameLst>
                                              <p:attrName>ppt_x</p:attrName>
                                            </p:attrNameLst>
                                          </p:cBhvr>
                                          <p:tavLst>
                                            <p:tav tm="0">
                                              <p:val>
                                                <p:strVal val="#ppt_x"/>
                                              </p:val>
                                            </p:tav>
                                            <p:tav tm="100000">
                                              <p:val>
                                                <p:strVal val="#ppt_x"/>
                                              </p:val>
                                            </p:tav>
                                          </p:tavLst>
                                        </p:anim>
                                        <p:anim calcmode="lin" valueType="num">
                                          <p:cBhvr additive="base">
                                            <p:cTn id="19" dur="1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3500"/>
                                </p:stCondLst>
                                <p:childTnLst>
                                  <p:par>
                                    <p:cTn id="21" presetID="2" presetClass="entr" presetSubtype="4" de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ppt_x"/>
                                              </p:val>
                                            </p:tav>
                                            <p:tav tm="100000">
                                              <p:val>
                                                <p:strVal val="#ppt_x"/>
                                              </p:val>
                                            </p:tav>
                                          </p:tavLst>
                                        </p:anim>
                                        <p:anim calcmode="lin" valueType="num">
                                          <p:cBhvr additive="base">
                                            <p:cTn id="24" dur="10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000" fill="hold"/>
                                            <p:tgtEl>
                                              <p:spTgt spid="14"/>
                                            </p:tgtEl>
                                            <p:attrNameLst>
                                              <p:attrName>ppt_x</p:attrName>
                                            </p:attrNameLst>
                                          </p:cBhvr>
                                          <p:tavLst>
                                            <p:tav tm="0">
                                              <p:val>
                                                <p:strVal val="#ppt_x"/>
                                              </p:val>
                                            </p:tav>
                                            <p:tav tm="100000">
                                              <p:val>
                                                <p:strVal val="#ppt_x"/>
                                              </p:val>
                                            </p:tav>
                                          </p:tavLst>
                                        </p:anim>
                                        <p:anim calcmode="lin" valueType="num">
                                          <p:cBhvr additive="base">
                                            <p:cTn id="28" dur="1000" fill="hold"/>
                                            <p:tgtEl>
                                              <p:spTgt spid="14"/>
                                            </p:tgtEl>
                                            <p:attrNameLst>
                                              <p:attrName>ppt_y</p:attrName>
                                            </p:attrNameLst>
                                          </p:cBhvr>
                                          <p:tavLst>
                                            <p:tav tm="0">
                                              <p:val>
                                                <p:strVal val="1+#ppt_h/2"/>
                                              </p:val>
                                            </p:tav>
                                            <p:tav tm="100000">
                                              <p:val>
                                                <p:strVal val="#ppt_y"/>
                                              </p:val>
                                            </p:tav>
                                          </p:tavLst>
                                        </p:anim>
                                      </p:childTnLst>
                                    </p:cTn>
                                  </p:par>
                                  <p:par>
                                    <p:cTn id="29" presetID="14" presetClass="entr" presetSubtype="10" fill="hold" grpId="0" nodeType="withEffect">
                                      <p:stCondLst>
                                        <p:cond delay="500"/>
                                      </p:stCondLst>
                                      <p:iterate type="lt">
                                        <p:tmPct val="10000"/>
                                      </p:iterate>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par>
                              <p:cTn id="32" fill="hold">
                                <p:stCondLst>
                                  <p:cond delay="5050"/>
                                </p:stCondLst>
                                <p:childTnLst>
                                  <p:par>
                                    <p:cTn id="33" presetID="2" presetClass="entr" presetSubtype="4"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2000" fill="hold"/>
                                            <p:tgtEl>
                                              <p:spTgt spid="24"/>
                                            </p:tgtEl>
                                            <p:attrNameLst>
                                              <p:attrName>ppt_x</p:attrName>
                                            </p:attrNameLst>
                                          </p:cBhvr>
                                          <p:tavLst>
                                            <p:tav tm="0">
                                              <p:val>
                                                <p:strVal val="#ppt_x"/>
                                              </p:val>
                                            </p:tav>
                                            <p:tav tm="100000">
                                              <p:val>
                                                <p:strVal val="#ppt_x"/>
                                              </p:val>
                                            </p:tav>
                                          </p:tavLst>
                                        </p:anim>
                                        <p:anim calcmode="lin" valueType="num">
                                          <p:cBhvr additive="base">
                                            <p:cTn id="36" dur="2000" fill="hold"/>
                                            <p:tgtEl>
                                              <p:spTgt spid="24"/>
                                            </p:tgtEl>
                                            <p:attrNameLst>
                                              <p:attrName>ppt_y</p:attrName>
                                            </p:attrNameLst>
                                          </p:cBhvr>
                                          <p:tavLst>
                                            <p:tav tm="0">
                                              <p:val>
                                                <p:strVal val="1+#ppt_h/2"/>
                                              </p:val>
                                            </p:tav>
                                            <p:tav tm="100000">
                                              <p:val>
                                                <p:strVal val="#ppt_y"/>
                                              </p:val>
                                            </p:tav>
                                          </p:tavLst>
                                        </p:anim>
                                      </p:childTnLst>
                                    </p:cTn>
                                  </p:par>
                                  <p:par>
                                    <p:cTn id="37" presetID="8" presetClass="emph" presetSubtype="0" repeatCount="indefinite" fill="hold" nodeType="withEffect">
                                      <p:stCondLst>
                                        <p:cond delay="0"/>
                                      </p:stCondLst>
                                      <p:childTnLst>
                                        <p:animRot by="21600000">
                                          <p:cBhvr>
                                            <p:cTn id="38" dur="2000" fill="hold"/>
                                            <p:tgtEl>
                                              <p:spTgt spid="24"/>
                                            </p:tgtEl>
                                            <p:attrNameLst>
                                              <p:attrName>r</p:attrName>
                                            </p:attrNameLst>
                                          </p:cBhvr>
                                        </p:animRot>
                                      </p:childTnLst>
                                    </p:cTn>
                                  </p:par>
                                  <p:par>
                                    <p:cTn id="39" presetID="2" presetClass="entr" presetSubtype="4" fill="hold" nodeType="withEffect">
                                      <p:stCondLst>
                                        <p:cond delay="20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000" fill="hold"/>
                                            <p:tgtEl>
                                              <p:spTgt spid="25"/>
                                            </p:tgtEl>
                                            <p:attrNameLst>
                                              <p:attrName>ppt_x</p:attrName>
                                            </p:attrNameLst>
                                          </p:cBhvr>
                                          <p:tavLst>
                                            <p:tav tm="0">
                                              <p:val>
                                                <p:strVal val="#ppt_x"/>
                                              </p:val>
                                            </p:tav>
                                            <p:tav tm="100000">
                                              <p:val>
                                                <p:strVal val="#ppt_x"/>
                                              </p:val>
                                            </p:tav>
                                          </p:tavLst>
                                        </p:anim>
                                        <p:anim calcmode="lin" valueType="num">
                                          <p:cBhvr additive="base">
                                            <p:cTn id="42" dur="2000" fill="hold"/>
                                            <p:tgtEl>
                                              <p:spTgt spid="25"/>
                                            </p:tgtEl>
                                            <p:attrNameLst>
                                              <p:attrName>ppt_y</p:attrName>
                                            </p:attrNameLst>
                                          </p:cBhvr>
                                          <p:tavLst>
                                            <p:tav tm="0">
                                              <p:val>
                                                <p:strVal val="1+#ppt_h/2"/>
                                              </p:val>
                                            </p:tav>
                                            <p:tav tm="100000">
                                              <p:val>
                                                <p:strVal val="#ppt_y"/>
                                              </p:val>
                                            </p:tav>
                                          </p:tavLst>
                                        </p:anim>
                                      </p:childTnLst>
                                    </p:cTn>
                                  </p:par>
                                  <p:par>
                                    <p:cTn id="43" presetID="8" presetClass="emph" presetSubtype="0" repeatCount="indefinite" fill="hold" nodeType="withEffect">
                                      <p:stCondLst>
                                        <p:cond delay="200"/>
                                      </p:stCondLst>
                                      <p:childTnLst>
                                        <p:animRot by="21600000">
                                          <p:cBhvr>
                                            <p:cTn id="44" dur="2000" fill="hold"/>
                                            <p:tgtEl>
                                              <p:spTgt spid="25"/>
                                            </p:tgtEl>
                                            <p:attrNameLst>
                                              <p:attrName>r</p:attrName>
                                            </p:attrNameLst>
                                          </p:cBhvr>
                                        </p:animRot>
                                      </p:childTnLst>
                                    </p:cTn>
                                  </p:par>
                                  <p:par>
                                    <p:cTn id="45" presetID="2" presetClass="entr" presetSubtype="4" fill="hold" nodeType="withEffect">
                                      <p:stCondLst>
                                        <p:cond delay="50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2000" fill="hold"/>
                                            <p:tgtEl>
                                              <p:spTgt spid="26"/>
                                            </p:tgtEl>
                                            <p:attrNameLst>
                                              <p:attrName>ppt_x</p:attrName>
                                            </p:attrNameLst>
                                          </p:cBhvr>
                                          <p:tavLst>
                                            <p:tav tm="0">
                                              <p:val>
                                                <p:strVal val="#ppt_x"/>
                                              </p:val>
                                            </p:tav>
                                            <p:tav tm="100000">
                                              <p:val>
                                                <p:strVal val="#ppt_x"/>
                                              </p:val>
                                            </p:tav>
                                          </p:tavLst>
                                        </p:anim>
                                        <p:anim calcmode="lin" valueType="num">
                                          <p:cBhvr additive="base">
                                            <p:cTn id="48" dur="2000" fill="hold"/>
                                            <p:tgtEl>
                                              <p:spTgt spid="26"/>
                                            </p:tgtEl>
                                            <p:attrNameLst>
                                              <p:attrName>ppt_y</p:attrName>
                                            </p:attrNameLst>
                                          </p:cBhvr>
                                          <p:tavLst>
                                            <p:tav tm="0">
                                              <p:val>
                                                <p:strVal val="1+#ppt_h/2"/>
                                              </p:val>
                                            </p:tav>
                                            <p:tav tm="100000">
                                              <p:val>
                                                <p:strVal val="#ppt_y"/>
                                              </p:val>
                                            </p:tav>
                                          </p:tavLst>
                                        </p:anim>
                                      </p:childTnLst>
                                    </p:cTn>
                                  </p:par>
                                  <p:par>
                                    <p:cTn id="49" presetID="8" presetClass="emph" presetSubtype="0" repeatCount="indefinite" fill="hold" nodeType="withEffect">
                                      <p:stCondLst>
                                        <p:cond delay="500"/>
                                      </p:stCondLst>
                                      <p:childTnLst>
                                        <p:animRot by="21600000">
                                          <p:cBhvr>
                                            <p:cTn id="50"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03</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规范化制定</a:t>
            </a:r>
          </a:p>
        </p:txBody>
      </p:sp>
      <p:sp>
        <p:nvSpPr>
          <p:cNvPr id="37" name="矩形 36">
            <a:extLst>
              <a:ext uri="{FF2B5EF4-FFF2-40B4-BE49-F238E27FC236}">
                <a16:creationId xmlns:a16="http://schemas.microsoft.com/office/drawing/2014/main" id="{59B75023-E09A-4817-A7C5-B0C4F49961BD}"/>
              </a:ext>
            </a:extLst>
          </p:cNvPr>
          <p:cNvSpPr/>
          <p:nvPr/>
        </p:nvSpPr>
        <p:spPr>
          <a:xfrm rot="5400000">
            <a:off x="4071151" y="-1954803"/>
            <a:ext cx="4173854" cy="11536680"/>
          </a:xfrm>
          <a:prstGeom prst="rect">
            <a:avLst/>
          </a:prstGeom>
          <a:solidFill>
            <a:srgbClr val="EEF2F9"/>
          </a:solidFill>
          <a:ln>
            <a:noFill/>
          </a:ln>
          <a:effectLst>
            <a:outerShdw blurRad="635000" dist="190500" dir="2700000" algn="tl" rotWithShape="0">
              <a:srgbClr val="8EB1C6"/>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BB7C7B10-C465-4601-825C-CBFDE4F85097}"/>
              </a:ext>
            </a:extLst>
          </p:cNvPr>
          <p:cNvGrpSpPr/>
          <p:nvPr/>
        </p:nvGrpSpPr>
        <p:grpSpPr>
          <a:xfrm>
            <a:off x="603098" y="1953304"/>
            <a:ext cx="11079480" cy="3733800"/>
            <a:chOff x="716280" y="1463040"/>
            <a:chExt cx="11079480" cy="3733800"/>
          </a:xfrm>
        </p:grpSpPr>
        <p:sp>
          <p:nvSpPr>
            <p:cNvPr id="39" name="矩形 38">
              <a:extLst>
                <a:ext uri="{FF2B5EF4-FFF2-40B4-BE49-F238E27FC236}">
                  <a16:creationId xmlns:a16="http://schemas.microsoft.com/office/drawing/2014/main" id="{9C2B72DA-1AFE-4791-86B1-C91AD7748E47}"/>
                </a:ext>
              </a:extLst>
            </p:cNvPr>
            <p:cNvSpPr/>
            <p:nvPr/>
          </p:nvSpPr>
          <p:spPr>
            <a:xfrm>
              <a:off x="716280" y="1463040"/>
              <a:ext cx="11079480" cy="3733800"/>
            </a:xfrm>
            <a:prstGeom prst="rect">
              <a:avLst/>
            </a:prstGeom>
            <a:blipFill>
              <a:blip r:embed="rId7">
                <a:extLst>
                  <a:ext uri="{BEBA8EAE-BF5A-486C-A8C5-ECC9F3942E4B}">
                    <a14:imgProps xmlns:a14="http://schemas.microsoft.com/office/drawing/2010/main">
                      <a14:imgLayer>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2863E0CB-A6E4-4308-90DD-174ACF0C8861}"/>
                </a:ext>
              </a:extLst>
            </p:cNvPr>
            <p:cNvSpPr/>
            <p:nvPr/>
          </p:nvSpPr>
          <p:spPr>
            <a:xfrm>
              <a:off x="716280" y="1463040"/>
              <a:ext cx="11079480" cy="3733800"/>
            </a:xfrm>
            <a:prstGeom prst="rect">
              <a:avLst/>
            </a:prstGeom>
            <a:solidFill>
              <a:srgbClr val="7F91A9">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B5368068-9747-45C7-B2DF-BE4909BB31B5}"/>
              </a:ext>
            </a:extLst>
          </p:cNvPr>
          <p:cNvGrpSpPr/>
          <p:nvPr/>
        </p:nvGrpSpPr>
        <p:grpSpPr>
          <a:xfrm>
            <a:off x="2351253" y="2650534"/>
            <a:ext cx="838200" cy="838200"/>
            <a:chOff x="5527675" y="379413"/>
            <a:chExt cx="838200" cy="838200"/>
          </a:xfrm>
        </p:grpSpPr>
        <p:sp>
          <p:nvSpPr>
            <p:cNvPr id="46" name="Freeform 55">
              <a:extLst>
                <a:ext uri="{FF2B5EF4-FFF2-40B4-BE49-F238E27FC236}">
                  <a16:creationId xmlns:a16="http://schemas.microsoft.com/office/drawing/2014/main" id="{D479F6FE-F43C-4377-B28C-589C4FBE1DBF}"/>
                </a:ext>
              </a:extLst>
            </p:cNvPr>
            <p:cNvSpPr>
              <a:spLocks/>
            </p:cNvSpPr>
            <p:nvPr/>
          </p:nvSpPr>
          <p:spPr bwMode="auto">
            <a:xfrm>
              <a:off x="5527675" y="379413"/>
              <a:ext cx="652463" cy="838200"/>
            </a:xfrm>
            <a:custGeom>
              <a:avLst/>
              <a:gdLst>
                <a:gd name="T0" fmla="*/ 196 w 196"/>
                <a:gd name="T1" fmla="*/ 220 h 252"/>
                <a:gd name="T2" fmla="*/ 196 w 196"/>
                <a:gd name="T3" fmla="*/ 241 h 252"/>
                <a:gd name="T4" fmla="*/ 185 w 196"/>
                <a:gd name="T5" fmla="*/ 252 h 252"/>
                <a:gd name="T6" fmla="*/ 11 w 196"/>
                <a:gd name="T7" fmla="*/ 252 h 252"/>
                <a:gd name="T8" fmla="*/ 0 w 196"/>
                <a:gd name="T9" fmla="*/ 241 h 252"/>
                <a:gd name="T10" fmla="*/ 0 w 196"/>
                <a:gd name="T11" fmla="*/ 11 h 252"/>
                <a:gd name="T12" fmla="*/ 11 w 196"/>
                <a:gd name="T13" fmla="*/ 0 h 252"/>
                <a:gd name="T14" fmla="*/ 185 w 196"/>
                <a:gd name="T15" fmla="*/ 0 h 252"/>
                <a:gd name="T16" fmla="*/ 196 w 196"/>
                <a:gd name="T17" fmla="*/ 11 h 252"/>
                <a:gd name="T18" fmla="*/ 196 w 196"/>
                <a:gd name="T19" fmla="*/ 10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252">
                  <a:moveTo>
                    <a:pt x="196" y="220"/>
                  </a:moveTo>
                  <a:cubicBezTo>
                    <a:pt x="196" y="241"/>
                    <a:pt x="196" y="241"/>
                    <a:pt x="196" y="241"/>
                  </a:cubicBezTo>
                  <a:cubicBezTo>
                    <a:pt x="196" y="247"/>
                    <a:pt x="191" y="252"/>
                    <a:pt x="185" y="252"/>
                  </a:cubicBezTo>
                  <a:cubicBezTo>
                    <a:pt x="11" y="252"/>
                    <a:pt x="11" y="252"/>
                    <a:pt x="11" y="252"/>
                  </a:cubicBezTo>
                  <a:cubicBezTo>
                    <a:pt x="5" y="252"/>
                    <a:pt x="0" y="247"/>
                    <a:pt x="0" y="241"/>
                  </a:cubicBezTo>
                  <a:cubicBezTo>
                    <a:pt x="0" y="11"/>
                    <a:pt x="0" y="11"/>
                    <a:pt x="0" y="11"/>
                  </a:cubicBezTo>
                  <a:cubicBezTo>
                    <a:pt x="0" y="5"/>
                    <a:pt x="5" y="0"/>
                    <a:pt x="11" y="0"/>
                  </a:cubicBezTo>
                  <a:cubicBezTo>
                    <a:pt x="185" y="0"/>
                    <a:pt x="185" y="0"/>
                    <a:pt x="185" y="0"/>
                  </a:cubicBezTo>
                  <a:cubicBezTo>
                    <a:pt x="191" y="0"/>
                    <a:pt x="196" y="5"/>
                    <a:pt x="196" y="11"/>
                  </a:cubicBezTo>
                  <a:cubicBezTo>
                    <a:pt x="196" y="104"/>
                    <a:pt x="196" y="104"/>
                    <a:pt x="196" y="104"/>
                  </a:cubicBezTo>
                </a:path>
              </a:pathLst>
            </a:custGeom>
            <a:noFill/>
            <a:ln w="269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47" name="Freeform 56">
              <a:extLst>
                <a:ext uri="{FF2B5EF4-FFF2-40B4-BE49-F238E27FC236}">
                  <a16:creationId xmlns:a16="http://schemas.microsoft.com/office/drawing/2014/main" id="{C556C2F2-AD1C-49AB-8EA8-6A38AE7ADCBD}"/>
                </a:ext>
              </a:extLst>
            </p:cNvPr>
            <p:cNvSpPr>
              <a:spLocks/>
            </p:cNvSpPr>
            <p:nvPr/>
          </p:nvSpPr>
          <p:spPr bwMode="auto">
            <a:xfrm>
              <a:off x="5594350" y="446088"/>
              <a:ext cx="519113" cy="558800"/>
            </a:xfrm>
            <a:custGeom>
              <a:avLst/>
              <a:gdLst>
                <a:gd name="T0" fmla="*/ 100 w 156"/>
                <a:gd name="T1" fmla="*/ 168 h 168"/>
                <a:gd name="T2" fmla="*/ 11 w 156"/>
                <a:gd name="T3" fmla="*/ 168 h 168"/>
                <a:gd name="T4" fmla="*/ 0 w 156"/>
                <a:gd name="T5" fmla="*/ 157 h 168"/>
                <a:gd name="T6" fmla="*/ 0 w 156"/>
                <a:gd name="T7" fmla="*/ 11 h 168"/>
                <a:gd name="T8" fmla="*/ 11 w 156"/>
                <a:gd name="T9" fmla="*/ 0 h 168"/>
                <a:gd name="T10" fmla="*/ 145 w 156"/>
                <a:gd name="T11" fmla="*/ 0 h 168"/>
                <a:gd name="T12" fmla="*/ 156 w 156"/>
                <a:gd name="T13" fmla="*/ 11 h 168"/>
                <a:gd name="T14" fmla="*/ 156 w 156"/>
                <a:gd name="T15" fmla="*/ 96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68">
                  <a:moveTo>
                    <a:pt x="100" y="168"/>
                  </a:moveTo>
                  <a:cubicBezTo>
                    <a:pt x="11" y="168"/>
                    <a:pt x="11" y="168"/>
                    <a:pt x="11" y="168"/>
                  </a:cubicBezTo>
                  <a:cubicBezTo>
                    <a:pt x="5" y="168"/>
                    <a:pt x="0" y="163"/>
                    <a:pt x="0" y="157"/>
                  </a:cubicBezTo>
                  <a:cubicBezTo>
                    <a:pt x="0" y="11"/>
                    <a:pt x="0" y="11"/>
                    <a:pt x="0" y="11"/>
                  </a:cubicBezTo>
                  <a:cubicBezTo>
                    <a:pt x="0" y="5"/>
                    <a:pt x="5" y="0"/>
                    <a:pt x="11" y="0"/>
                  </a:cubicBezTo>
                  <a:cubicBezTo>
                    <a:pt x="145" y="0"/>
                    <a:pt x="145" y="0"/>
                    <a:pt x="145" y="0"/>
                  </a:cubicBezTo>
                  <a:cubicBezTo>
                    <a:pt x="151" y="0"/>
                    <a:pt x="156" y="5"/>
                    <a:pt x="156" y="11"/>
                  </a:cubicBezTo>
                  <a:cubicBezTo>
                    <a:pt x="156" y="96"/>
                    <a:pt x="156" y="96"/>
                    <a:pt x="156" y="96"/>
                  </a:cubicBezTo>
                </a:path>
              </a:pathLst>
            </a:custGeom>
            <a:noFill/>
            <a:ln w="269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48" name="Oval 57">
              <a:extLst>
                <a:ext uri="{FF2B5EF4-FFF2-40B4-BE49-F238E27FC236}">
                  <a16:creationId xmlns:a16="http://schemas.microsoft.com/office/drawing/2014/main" id="{5385B103-5C40-431E-8BFC-9F2692B9F3F3}"/>
                </a:ext>
              </a:extLst>
            </p:cNvPr>
            <p:cNvSpPr>
              <a:spLocks noChangeArrowheads="1"/>
            </p:cNvSpPr>
            <p:nvPr/>
          </p:nvSpPr>
          <p:spPr bwMode="auto">
            <a:xfrm>
              <a:off x="5821363" y="1071563"/>
              <a:ext cx="73025" cy="73025"/>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49" name="Freeform 58">
              <a:extLst>
                <a:ext uri="{FF2B5EF4-FFF2-40B4-BE49-F238E27FC236}">
                  <a16:creationId xmlns:a16="http://schemas.microsoft.com/office/drawing/2014/main" id="{A1A66994-2DB1-423B-B5F0-51C3E76FE7B3}"/>
                </a:ext>
              </a:extLst>
            </p:cNvPr>
            <p:cNvSpPr>
              <a:spLocks/>
            </p:cNvSpPr>
            <p:nvPr/>
          </p:nvSpPr>
          <p:spPr bwMode="auto">
            <a:xfrm>
              <a:off x="5861050" y="712788"/>
              <a:ext cx="504825" cy="431800"/>
            </a:xfrm>
            <a:custGeom>
              <a:avLst/>
              <a:gdLst>
                <a:gd name="T0" fmla="*/ 91 w 152"/>
                <a:gd name="T1" fmla="*/ 15 h 130"/>
                <a:gd name="T2" fmla="*/ 75 w 152"/>
                <a:gd name="T3" fmla="*/ 14 h 130"/>
                <a:gd name="T4" fmla="*/ 76 w 152"/>
                <a:gd name="T5" fmla="*/ 30 h 130"/>
                <a:gd name="T6" fmla="*/ 70 w 152"/>
                <a:gd name="T7" fmla="*/ 25 h 130"/>
                <a:gd name="T8" fmla="*/ 54 w 152"/>
                <a:gd name="T9" fmla="*/ 24 h 130"/>
                <a:gd name="T10" fmla="*/ 55 w 152"/>
                <a:gd name="T11" fmla="*/ 40 h 130"/>
                <a:gd name="T12" fmla="*/ 20 w 152"/>
                <a:gd name="T13" fmla="*/ 6 h 130"/>
                <a:gd name="T14" fmla="*/ 5 w 152"/>
                <a:gd name="T15" fmla="*/ 6 h 130"/>
                <a:gd name="T16" fmla="*/ 5 w 152"/>
                <a:gd name="T17" fmla="*/ 22 h 130"/>
                <a:gd name="T18" fmla="*/ 59 w 152"/>
                <a:gd name="T19" fmla="*/ 75 h 130"/>
                <a:gd name="T20" fmla="*/ 33 w 152"/>
                <a:gd name="T21" fmla="*/ 74 h 130"/>
                <a:gd name="T22" fmla="*/ 22 w 152"/>
                <a:gd name="T23" fmla="*/ 86 h 130"/>
                <a:gd name="T24" fmla="*/ 33 w 152"/>
                <a:gd name="T25" fmla="*/ 97 h 130"/>
                <a:gd name="T26" fmla="*/ 124 w 152"/>
                <a:gd name="T27" fmla="*/ 114 h 130"/>
                <a:gd name="T28" fmla="*/ 147 w 152"/>
                <a:gd name="T29" fmla="*/ 92 h 130"/>
                <a:gd name="T30" fmla="*/ 152 w 152"/>
                <a:gd name="T31" fmla="*/ 75 h 130"/>
                <a:gd name="T32" fmla="*/ 152 w 152"/>
                <a:gd name="T33" fmla="*/ 48 h 130"/>
                <a:gd name="T34" fmla="*/ 144 w 152"/>
                <a:gd name="T35" fmla="*/ 36 h 130"/>
                <a:gd name="T36" fmla="*/ 113 w 152"/>
                <a:gd name="T37" fmla="*/ 5 h 130"/>
                <a:gd name="T38" fmla="*/ 97 w 152"/>
                <a:gd name="T39" fmla="*/ 5 h 130"/>
                <a:gd name="T40" fmla="*/ 97 w 152"/>
                <a:gd name="T41" fmla="*/ 21 h 130"/>
                <a:gd name="T42" fmla="*/ 91 w 152"/>
                <a:gd name="T43" fmla="*/ 1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30">
                  <a:moveTo>
                    <a:pt x="91" y="15"/>
                  </a:moveTo>
                  <a:cubicBezTo>
                    <a:pt x="87" y="10"/>
                    <a:pt x="80" y="10"/>
                    <a:pt x="75" y="14"/>
                  </a:cubicBezTo>
                  <a:cubicBezTo>
                    <a:pt x="71" y="19"/>
                    <a:pt x="71" y="26"/>
                    <a:pt x="76" y="30"/>
                  </a:cubicBezTo>
                  <a:cubicBezTo>
                    <a:pt x="70" y="25"/>
                    <a:pt x="70" y="25"/>
                    <a:pt x="70" y="25"/>
                  </a:cubicBezTo>
                  <a:cubicBezTo>
                    <a:pt x="66" y="20"/>
                    <a:pt x="59" y="20"/>
                    <a:pt x="54" y="24"/>
                  </a:cubicBezTo>
                  <a:cubicBezTo>
                    <a:pt x="50" y="29"/>
                    <a:pt x="50" y="36"/>
                    <a:pt x="55" y="40"/>
                  </a:cubicBezTo>
                  <a:cubicBezTo>
                    <a:pt x="20" y="6"/>
                    <a:pt x="20" y="6"/>
                    <a:pt x="20" y="6"/>
                  </a:cubicBezTo>
                  <a:cubicBezTo>
                    <a:pt x="16" y="1"/>
                    <a:pt x="9" y="1"/>
                    <a:pt x="5" y="6"/>
                  </a:cubicBezTo>
                  <a:cubicBezTo>
                    <a:pt x="0" y="10"/>
                    <a:pt x="1" y="17"/>
                    <a:pt x="5" y="22"/>
                  </a:cubicBezTo>
                  <a:cubicBezTo>
                    <a:pt x="59" y="75"/>
                    <a:pt x="59" y="75"/>
                    <a:pt x="59" y="75"/>
                  </a:cubicBezTo>
                  <a:cubicBezTo>
                    <a:pt x="33" y="74"/>
                    <a:pt x="33" y="74"/>
                    <a:pt x="33" y="74"/>
                  </a:cubicBezTo>
                  <a:cubicBezTo>
                    <a:pt x="27" y="74"/>
                    <a:pt x="22" y="80"/>
                    <a:pt x="22" y="86"/>
                  </a:cubicBezTo>
                  <a:cubicBezTo>
                    <a:pt x="22" y="93"/>
                    <a:pt x="26" y="96"/>
                    <a:pt x="33" y="97"/>
                  </a:cubicBezTo>
                  <a:cubicBezTo>
                    <a:pt x="54" y="101"/>
                    <a:pt x="108" y="130"/>
                    <a:pt x="124" y="114"/>
                  </a:cubicBezTo>
                  <a:cubicBezTo>
                    <a:pt x="135" y="103"/>
                    <a:pt x="147" y="92"/>
                    <a:pt x="147" y="92"/>
                  </a:cubicBezTo>
                  <a:cubicBezTo>
                    <a:pt x="147" y="92"/>
                    <a:pt x="152" y="86"/>
                    <a:pt x="152" y="75"/>
                  </a:cubicBezTo>
                  <a:cubicBezTo>
                    <a:pt x="152" y="48"/>
                    <a:pt x="152" y="48"/>
                    <a:pt x="152" y="48"/>
                  </a:cubicBezTo>
                  <a:cubicBezTo>
                    <a:pt x="150" y="44"/>
                    <a:pt x="147" y="40"/>
                    <a:pt x="144" y="36"/>
                  </a:cubicBezTo>
                  <a:cubicBezTo>
                    <a:pt x="113" y="5"/>
                    <a:pt x="113" y="5"/>
                    <a:pt x="113" y="5"/>
                  </a:cubicBezTo>
                  <a:cubicBezTo>
                    <a:pt x="108" y="1"/>
                    <a:pt x="101" y="0"/>
                    <a:pt x="97" y="5"/>
                  </a:cubicBezTo>
                  <a:cubicBezTo>
                    <a:pt x="92" y="9"/>
                    <a:pt x="93" y="16"/>
                    <a:pt x="97" y="21"/>
                  </a:cubicBezTo>
                  <a:lnTo>
                    <a:pt x="91" y="15"/>
                  </a:lnTo>
                  <a:close/>
                </a:path>
              </a:pathLst>
            </a:custGeom>
            <a:noFill/>
            <a:ln w="269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44" name="矩形 43">
            <a:extLst>
              <a:ext uri="{FF2B5EF4-FFF2-40B4-BE49-F238E27FC236}">
                <a16:creationId xmlns:a16="http://schemas.microsoft.com/office/drawing/2014/main" id="{AB372D4D-F438-425C-B438-65846767E3E1}"/>
              </a:ext>
            </a:extLst>
          </p:cNvPr>
          <p:cNvSpPr/>
          <p:nvPr/>
        </p:nvSpPr>
        <p:spPr>
          <a:xfrm>
            <a:off x="1681940" y="3771323"/>
            <a:ext cx="2031325" cy="338554"/>
          </a:xfrm>
          <a:prstGeom prst="rect">
            <a:avLst/>
          </a:prstGeom>
          <a:noFill/>
        </p:spPr>
        <p:txBody>
          <a:bodyPr wrap="non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需求说明书的规范化</a:t>
            </a:r>
          </a:p>
        </p:txBody>
      </p:sp>
      <p:sp>
        <p:nvSpPr>
          <p:cNvPr id="45" name="矩形 44">
            <a:extLst>
              <a:ext uri="{FF2B5EF4-FFF2-40B4-BE49-F238E27FC236}">
                <a16:creationId xmlns:a16="http://schemas.microsoft.com/office/drawing/2014/main" id="{C9B82BAD-11BC-4921-B999-4DC06AECB801}"/>
              </a:ext>
            </a:extLst>
          </p:cNvPr>
          <p:cNvSpPr/>
          <p:nvPr/>
        </p:nvSpPr>
        <p:spPr>
          <a:xfrm>
            <a:off x="1406937" y="4157669"/>
            <a:ext cx="2622058" cy="815351"/>
          </a:xfrm>
          <a:prstGeom prst="rect">
            <a:avLst/>
          </a:prstGeom>
        </p:spPr>
        <p:txBody>
          <a:bodyPr wrap="square">
            <a:spAutoFit/>
          </a:bodyPr>
          <a:lstStyle/>
          <a:p>
            <a:pPr algn="ct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rPr>
              <a:t>需求说明书需要采用</a:t>
            </a:r>
            <a:r>
              <a:rPr lang="en-US" altLang="zh-CN" sz="1000" dirty="0">
                <a:solidFill>
                  <a:schemeClr val="bg1"/>
                </a:solidFill>
                <a:latin typeface="微软雅黑" panose="020B0503020204020204" pitchFamily="34" charset="-122"/>
                <a:ea typeface="微软雅黑" panose="020B0503020204020204" pitchFamily="34" charset="-122"/>
              </a:rPr>
              <a:t>Markdown</a:t>
            </a:r>
            <a:r>
              <a:rPr lang="zh-CN" altLang="en-US" sz="1000" dirty="0">
                <a:solidFill>
                  <a:schemeClr val="bg1"/>
                </a:solidFill>
                <a:latin typeface="微软雅黑" panose="020B0503020204020204" pitchFamily="34" charset="-122"/>
                <a:ea typeface="微软雅黑" panose="020B0503020204020204" pitchFamily="34" charset="-122"/>
              </a:rPr>
              <a:t>的自动排版格式书写，通过腾讯文档平台上传，上传者分享给其余组员时应根据实际情况打开观看与编辑权限</a:t>
            </a:r>
          </a:p>
        </p:txBody>
      </p:sp>
      <p:grpSp>
        <p:nvGrpSpPr>
          <p:cNvPr id="51" name="组合 50">
            <a:extLst>
              <a:ext uri="{FF2B5EF4-FFF2-40B4-BE49-F238E27FC236}">
                <a16:creationId xmlns:a16="http://schemas.microsoft.com/office/drawing/2014/main" id="{518E4702-0D8D-474D-B0DD-129A5CA5EB00}"/>
              </a:ext>
            </a:extLst>
          </p:cNvPr>
          <p:cNvGrpSpPr/>
          <p:nvPr/>
        </p:nvGrpSpPr>
        <p:grpSpPr>
          <a:xfrm>
            <a:off x="5899633" y="2656884"/>
            <a:ext cx="625475" cy="825500"/>
            <a:chOff x="9121775" y="3786188"/>
            <a:chExt cx="625475" cy="825500"/>
          </a:xfrm>
        </p:grpSpPr>
        <p:sp>
          <p:nvSpPr>
            <p:cNvPr id="55" name="Freeform 15">
              <a:extLst>
                <a:ext uri="{FF2B5EF4-FFF2-40B4-BE49-F238E27FC236}">
                  <a16:creationId xmlns:a16="http://schemas.microsoft.com/office/drawing/2014/main" id="{F894A148-B021-4E8C-8768-E99F867E14A1}"/>
                </a:ext>
              </a:extLst>
            </p:cNvPr>
            <p:cNvSpPr>
              <a:spLocks/>
            </p:cNvSpPr>
            <p:nvPr/>
          </p:nvSpPr>
          <p:spPr bwMode="auto">
            <a:xfrm>
              <a:off x="9213850" y="3786188"/>
              <a:ext cx="533400" cy="719138"/>
            </a:xfrm>
            <a:custGeom>
              <a:avLst/>
              <a:gdLst>
                <a:gd name="T0" fmla="*/ 52 w 160"/>
                <a:gd name="T1" fmla="*/ 0 h 216"/>
                <a:gd name="T2" fmla="*/ 160 w 160"/>
                <a:gd name="T3" fmla="*/ 108 h 216"/>
                <a:gd name="T4" fmla="*/ 52 w 160"/>
                <a:gd name="T5" fmla="*/ 216 h 216"/>
                <a:gd name="T6" fmla="*/ 0 w 160"/>
                <a:gd name="T7" fmla="*/ 200 h 216"/>
              </a:gdLst>
              <a:ahLst/>
              <a:cxnLst>
                <a:cxn ang="0">
                  <a:pos x="T0" y="T1"/>
                </a:cxn>
                <a:cxn ang="0">
                  <a:pos x="T2" y="T3"/>
                </a:cxn>
                <a:cxn ang="0">
                  <a:pos x="T4" y="T5"/>
                </a:cxn>
                <a:cxn ang="0">
                  <a:pos x="T6" y="T7"/>
                </a:cxn>
              </a:cxnLst>
              <a:rect l="0" t="0" r="r" b="b"/>
              <a:pathLst>
                <a:path w="160" h="216">
                  <a:moveTo>
                    <a:pt x="52" y="0"/>
                  </a:moveTo>
                  <a:cubicBezTo>
                    <a:pt x="109" y="0"/>
                    <a:pt x="160" y="51"/>
                    <a:pt x="160" y="108"/>
                  </a:cubicBezTo>
                  <a:cubicBezTo>
                    <a:pt x="160" y="165"/>
                    <a:pt x="109" y="216"/>
                    <a:pt x="52" y="216"/>
                  </a:cubicBezTo>
                  <a:cubicBezTo>
                    <a:pt x="12" y="216"/>
                    <a:pt x="0" y="200"/>
                    <a:pt x="0" y="200"/>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56" name="Oval 16">
              <a:extLst>
                <a:ext uri="{FF2B5EF4-FFF2-40B4-BE49-F238E27FC236}">
                  <a16:creationId xmlns:a16="http://schemas.microsoft.com/office/drawing/2014/main" id="{32A475EE-55C0-4055-8991-C00E3466216D}"/>
                </a:ext>
              </a:extLst>
            </p:cNvPr>
            <p:cNvSpPr>
              <a:spLocks noChangeArrowheads="1"/>
            </p:cNvSpPr>
            <p:nvPr/>
          </p:nvSpPr>
          <p:spPr bwMode="auto">
            <a:xfrm>
              <a:off x="9121775" y="3879850"/>
              <a:ext cx="531813" cy="531813"/>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57" name="Line 17">
              <a:extLst>
                <a:ext uri="{FF2B5EF4-FFF2-40B4-BE49-F238E27FC236}">
                  <a16:creationId xmlns:a16="http://schemas.microsoft.com/office/drawing/2014/main" id="{6E830748-86EC-4C57-B1ED-C8494F402CC6}"/>
                </a:ext>
              </a:extLst>
            </p:cNvPr>
            <p:cNvSpPr>
              <a:spLocks noChangeShapeType="1"/>
            </p:cNvSpPr>
            <p:nvPr/>
          </p:nvSpPr>
          <p:spPr bwMode="auto">
            <a:xfrm>
              <a:off x="9386888" y="4505325"/>
              <a:ext cx="0" cy="106363"/>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58" name="Line 18">
              <a:extLst>
                <a:ext uri="{FF2B5EF4-FFF2-40B4-BE49-F238E27FC236}">
                  <a16:creationId xmlns:a16="http://schemas.microsoft.com/office/drawing/2014/main" id="{E4D96D62-68F5-42A6-9D99-601BB72798B6}"/>
                </a:ext>
              </a:extLst>
            </p:cNvPr>
            <p:cNvSpPr>
              <a:spLocks noChangeShapeType="1"/>
            </p:cNvSpPr>
            <p:nvPr/>
          </p:nvSpPr>
          <p:spPr bwMode="auto">
            <a:xfrm>
              <a:off x="9255125" y="4611688"/>
              <a:ext cx="265113"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grpSp>
      <p:sp>
        <p:nvSpPr>
          <p:cNvPr id="53" name="矩形 52">
            <a:extLst>
              <a:ext uri="{FF2B5EF4-FFF2-40B4-BE49-F238E27FC236}">
                <a16:creationId xmlns:a16="http://schemas.microsoft.com/office/drawing/2014/main" id="{CB182D52-36BE-4920-A7DD-F84082B333BB}"/>
              </a:ext>
            </a:extLst>
          </p:cNvPr>
          <p:cNvSpPr/>
          <p:nvPr/>
        </p:nvSpPr>
        <p:spPr>
          <a:xfrm>
            <a:off x="5005176" y="3771323"/>
            <a:ext cx="2334293" cy="338554"/>
          </a:xfrm>
          <a:prstGeom prst="rect">
            <a:avLst/>
          </a:prstGeom>
          <a:noFill/>
        </p:spPr>
        <p:txBody>
          <a:bodyPr wrap="non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迭代</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更新日志的规范化</a:t>
            </a:r>
          </a:p>
        </p:txBody>
      </p:sp>
      <p:sp>
        <p:nvSpPr>
          <p:cNvPr id="54" name="矩形 53">
            <a:extLst>
              <a:ext uri="{FF2B5EF4-FFF2-40B4-BE49-F238E27FC236}">
                <a16:creationId xmlns:a16="http://schemas.microsoft.com/office/drawing/2014/main" id="{7F4B5BD4-0A7F-4BCD-AA14-E94DBCC480B1}"/>
              </a:ext>
            </a:extLst>
          </p:cNvPr>
          <p:cNvSpPr/>
          <p:nvPr/>
        </p:nvSpPr>
        <p:spPr>
          <a:xfrm>
            <a:off x="4875588" y="4133089"/>
            <a:ext cx="2622058" cy="1554015"/>
          </a:xfrm>
          <a:prstGeom prst="rect">
            <a:avLst/>
          </a:prstGeom>
        </p:spPr>
        <p:txBody>
          <a:bodyPr wrap="square">
            <a:spAutoFit/>
          </a:bodyPr>
          <a:lstStyle/>
          <a:p>
            <a:pPr algn="ct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rPr>
              <a:t>以天为单位进行撰写，如果当天有版本更新，写上当日最后一个版本的更新日志。需要标记版本号，写明更新内容（如有必要，附上更新该功能的原因）。</a:t>
            </a:r>
            <a:endParaRPr lang="en-US" altLang="zh-CN" sz="10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rPr>
              <a:t>关于版本号：测试版以</a:t>
            </a:r>
            <a:r>
              <a:rPr lang="en-US" altLang="zh-CN" sz="1000" dirty="0">
                <a:solidFill>
                  <a:schemeClr val="bg1"/>
                </a:solidFill>
                <a:latin typeface="微软雅黑" panose="020B0503020204020204" pitchFamily="34" charset="-122"/>
                <a:ea typeface="微软雅黑" panose="020B0503020204020204" pitchFamily="34" charset="-122"/>
              </a:rPr>
              <a:t>V0.X</a:t>
            </a:r>
            <a:r>
              <a:rPr lang="zh-CN" altLang="en-US" sz="1000" dirty="0">
                <a:solidFill>
                  <a:schemeClr val="bg1"/>
                </a:solidFill>
                <a:latin typeface="微软雅黑" panose="020B0503020204020204" pitchFamily="34" charset="-122"/>
                <a:ea typeface="微软雅黑" panose="020B0503020204020204" pitchFamily="34" charset="-122"/>
              </a:rPr>
              <a:t>为准，如</a:t>
            </a:r>
            <a:r>
              <a:rPr lang="en-US" altLang="zh-CN" sz="1000" dirty="0">
                <a:solidFill>
                  <a:schemeClr val="bg1"/>
                </a:solidFill>
                <a:latin typeface="微软雅黑" panose="020B0503020204020204" pitchFamily="34" charset="-122"/>
                <a:ea typeface="微软雅黑" panose="020B0503020204020204" pitchFamily="34" charset="-122"/>
              </a:rPr>
              <a:t>V0.3</a:t>
            </a:r>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V0.11</a:t>
            </a:r>
            <a:r>
              <a:rPr lang="zh-CN" altLang="en-US" sz="1000" dirty="0">
                <a:solidFill>
                  <a:schemeClr val="bg1"/>
                </a:solidFill>
                <a:latin typeface="微软雅黑" panose="020B0503020204020204" pitchFamily="34" charset="-122"/>
                <a:ea typeface="微软雅黑" panose="020B0503020204020204" pitchFamily="34" charset="-122"/>
              </a:rPr>
              <a:t>，一次更新数字</a:t>
            </a:r>
            <a:r>
              <a:rPr lang="en-US" altLang="zh-CN" sz="1000" dirty="0">
                <a:solidFill>
                  <a:schemeClr val="bg1"/>
                </a:solidFill>
                <a:latin typeface="微软雅黑" panose="020B0503020204020204" pitchFamily="34" charset="-122"/>
                <a:ea typeface="微软雅黑" panose="020B0503020204020204" pitchFamily="34" charset="-122"/>
              </a:rPr>
              <a:t>+1</a:t>
            </a:r>
            <a:r>
              <a:rPr lang="zh-CN" altLang="en-US" sz="1000" dirty="0">
                <a:solidFill>
                  <a:schemeClr val="bg1"/>
                </a:solidFill>
                <a:latin typeface="微软雅黑" panose="020B0503020204020204" pitchFamily="34" charset="-122"/>
                <a:ea typeface="微软雅黑" panose="020B0503020204020204" pitchFamily="34" charset="-122"/>
              </a:rPr>
              <a:t>。如是通过测验的，可正常运行的版本，以</a:t>
            </a:r>
            <a:r>
              <a:rPr lang="en-US" altLang="zh-CN" sz="1000" dirty="0">
                <a:solidFill>
                  <a:schemeClr val="bg1"/>
                </a:solidFill>
                <a:latin typeface="微软雅黑" panose="020B0503020204020204" pitchFamily="34" charset="-122"/>
                <a:ea typeface="微软雅黑" panose="020B0503020204020204" pitchFamily="34" charset="-122"/>
              </a:rPr>
              <a:t>V1.0</a:t>
            </a:r>
            <a:r>
              <a:rPr lang="zh-CN" altLang="en-US" sz="1000" dirty="0">
                <a:solidFill>
                  <a:schemeClr val="bg1"/>
                </a:solidFill>
                <a:latin typeface="微软雅黑" panose="020B0503020204020204" pitchFamily="34" charset="-122"/>
                <a:ea typeface="微软雅黑" panose="020B0503020204020204" pitchFamily="34" charset="-122"/>
              </a:rPr>
              <a:t>开始，后续更新编号规则同上。</a:t>
            </a:r>
          </a:p>
        </p:txBody>
      </p:sp>
      <p:grpSp>
        <p:nvGrpSpPr>
          <p:cNvPr id="60" name="组合 59">
            <a:extLst>
              <a:ext uri="{FF2B5EF4-FFF2-40B4-BE49-F238E27FC236}">
                <a16:creationId xmlns:a16="http://schemas.microsoft.com/office/drawing/2014/main" id="{CAE53A68-CB17-48C5-94A9-E43E5B98D06C}"/>
              </a:ext>
            </a:extLst>
          </p:cNvPr>
          <p:cNvGrpSpPr/>
          <p:nvPr/>
        </p:nvGrpSpPr>
        <p:grpSpPr>
          <a:xfrm>
            <a:off x="9282913" y="2717209"/>
            <a:ext cx="825501" cy="704850"/>
            <a:chOff x="3863975" y="3825875"/>
            <a:chExt cx="825501" cy="704850"/>
          </a:xfrm>
        </p:grpSpPr>
        <p:sp>
          <p:nvSpPr>
            <p:cNvPr id="64" name="Freeform 19">
              <a:extLst>
                <a:ext uri="{FF2B5EF4-FFF2-40B4-BE49-F238E27FC236}">
                  <a16:creationId xmlns:a16="http://schemas.microsoft.com/office/drawing/2014/main" id="{8A1E9E05-1F59-455C-B7BC-61204857458C}"/>
                </a:ext>
              </a:extLst>
            </p:cNvPr>
            <p:cNvSpPr>
              <a:spLocks/>
            </p:cNvSpPr>
            <p:nvPr/>
          </p:nvSpPr>
          <p:spPr bwMode="auto">
            <a:xfrm>
              <a:off x="3863975" y="4119563"/>
              <a:ext cx="160338" cy="265113"/>
            </a:xfrm>
            <a:custGeom>
              <a:avLst/>
              <a:gdLst>
                <a:gd name="T0" fmla="*/ 40 w 48"/>
                <a:gd name="T1" fmla="*/ 80 h 80"/>
                <a:gd name="T2" fmla="*/ 0 w 48"/>
                <a:gd name="T3" fmla="*/ 40 h 80"/>
                <a:gd name="T4" fmla="*/ 40 w 48"/>
                <a:gd name="T5" fmla="*/ 0 h 80"/>
                <a:gd name="T6" fmla="*/ 48 w 48"/>
                <a:gd name="T7" fmla="*/ 0 h 80"/>
                <a:gd name="T8" fmla="*/ 48 w 48"/>
                <a:gd name="T9" fmla="*/ 80 h 80"/>
                <a:gd name="T10" fmla="*/ 40 w 48"/>
                <a:gd name="T11" fmla="*/ 80 h 80"/>
              </a:gdLst>
              <a:ahLst/>
              <a:cxnLst>
                <a:cxn ang="0">
                  <a:pos x="T0" y="T1"/>
                </a:cxn>
                <a:cxn ang="0">
                  <a:pos x="T2" y="T3"/>
                </a:cxn>
                <a:cxn ang="0">
                  <a:pos x="T4" y="T5"/>
                </a:cxn>
                <a:cxn ang="0">
                  <a:pos x="T6" y="T7"/>
                </a:cxn>
                <a:cxn ang="0">
                  <a:pos x="T8" y="T9"/>
                </a:cxn>
                <a:cxn ang="0">
                  <a:pos x="T10" y="T11"/>
                </a:cxn>
              </a:cxnLst>
              <a:rect l="0" t="0" r="r" b="b"/>
              <a:pathLst>
                <a:path w="48" h="80">
                  <a:moveTo>
                    <a:pt x="40" y="80"/>
                  </a:moveTo>
                  <a:cubicBezTo>
                    <a:pt x="18" y="80"/>
                    <a:pt x="0" y="62"/>
                    <a:pt x="0" y="40"/>
                  </a:cubicBezTo>
                  <a:cubicBezTo>
                    <a:pt x="0" y="18"/>
                    <a:pt x="18" y="0"/>
                    <a:pt x="40" y="0"/>
                  </a:cubicBezTo>
                  <a:cubicBezTo>
                    <a:pt x="48" y="0"/>
                    <a:pt x="48" y="0"/>
                    <a:pt x="48" y="0"/>
                  </a:cubicBezTo>
                  <a:cubicBezTo>
                    <a:pt x="48" y="80"/>
                    <a:pt x="48" y="80"/>
                    <a:pt x="48" y="80"/>
                  </a:cubicBezTo>
                  <a:lnTo>
                    <a:pt x="40" y="80"/>
                  </a:lnTo>
                  <a:close/>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65" name="Freeform 20">
              <a:extLst>
                <a:ext uri="{FF2B5EF4-FFF2-40B4-BE49-F238E27FC236}">
                  <a16:creationId xmlns:a16="http://schemas.microsoft.com/office/drawing/2014/main" id="{FE662799-C86E-45BE-833A-6528CADE1DDA}"/>
                </a:ext>
              </a:extLst>
            </p:cNvPr>
            <p:cNvSpPr>
              <a:spLocks/>
            </p:cNvSpPr>
            <p:nvPr/>
          </p:nvSpPr>
          <p:spPr bwMode="auto">
            <a:xfrm>
              <a:off x="4529138" y="4119563"/>
              <a:ext cx="160338" cy="265113"/>
            </a:xfrm>
            <a:custGeom>
              <a:avLst/>
              <a:gdLst>
                <a:gd name="T0" fmla="*/ 8 w 48"/>
                <a:gd name="T1" fmla="*/ 0 h 80"/>
                <a:gd name="T2" fmla="*/ 48 w 48"/>
                <a:gd name="T3" fmla="*/ 40 h 80"/>
                <a:gd name="T4" fmla="*/ 8 w 48"/>
                <a:gd name="T5" fmla="*/ 80 h 80"/>
                <a:gd name="T6" fmla="*/ 0 w 48"/>
                <a:gd name="T7" fmla="*/ 80 h 80"/>
                <a:gd name="T8" fmla="*/ 0 w 48"/>
                <a:gd name="T9" fmla="*/ 0 h 80"/>
                <a:gd name="T10" fmla="*/ 8 w 48"/>
                <a:gd name="T11" fmla="*/ 0 h 80"/>
              </a:gdLst>
              <a:ahLst/>
              <a:cxnLst>
                <a:cxn ang="0">
                  <a:pos x="T0" y="T1"/>
                </a:cxn>
                <a:cxn ang="0">
                  <a:pos x="T2" y="T3"/>
                </a:cxn>
                <a:cxn ang="0">
                  <a:pos x="T4" y="T5"/>
                </a:cxn>
                <a:cxn ang="0">
                  <a:pos x="T6" y="T7"/>
                </a:cxn>
                <a:cxn ang="0">
                  <a:pos x="T8" y="T9"/>
                </a:cxn>
                <a:cxn ang="0">
                  <a:pos x="T10" y="T11"/>
                </a:cxn>
              </a:cxnLst>
              <a:rect l="0" t="0" r="r" b="b"/>
              <a:pathLst>
                <a:path w="48" h="80">
                  <a:moveTo>
                    <a:pt x="8" y="0"/>
                  </a:moveTo>
                  <a:cubicBezTo>
                    <a:pt x="30" y="0"/>
                    <a:pt x="48" y="18"/>
                    <a:pt x="48" y="40"/>
                  </a:cubicBezTo>
                  <a:cubicBezTo>
                    <a:pt x="48" y="62"/>
                    <a:pt x="30" y="80"/>
                    <a:pt x="8" y="80"/>
                  </a:cubicBezTo>
                  <a:cubicBezTo>
                    <a:pt x="0" y="80"/>
                    <a:pt x="0" y="80"/>
                    <a:pt x="0" y="80"/>
                  </a:cubicBezTo>
                  <a:cubicBezTo>
                    <a:pt x="0" y="0"/>
                    <a:pt x="0" y="0"/>
                    <a:pt x="0" y="0"/>
                  </a:cubicBezTo>
                  <a:lnTo>
                    <a:pt x="8" y="0"/>
                  </a:lnTo>
                  <a:close/>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66" name="Freeform 21">
              <a:extLst>
                <a:ext uri="{FF2B5EF4-FFF2-40B4-BE49-F238E27FC236}">
                  <a16:creationId xmlns:a16="http://schemas.microsoft.com/office/drawing/2014/main" id="{2EF68016-2420-4A44-9980-B974E9348438}"/>
                </a:ext>
              </a:extLst>
            </p:cNvPr>
            <p:cNvSpPr>
              <a:spLocks/>
            </p:cNvSpPr>
            <p:nvPr/>
          </p:nvSpPr>
          <p:spPr bwMode="auto">
            <a:xfrm>
              <a:off x="4024313" y="3825875"/>
              <a:ext cx="504825" cy="333375"/>
            </a:xfrm>
            <a:custGeom>
              <a:avLst/>
              <a:gdLst>
                <a:gd name="T0" fmla="*/ 0 w 152"/>
                <a:gd name="T1" fmla="*/ 100 h 100"/>
                <a:gd name="T2" fmla="*/ 0 w 152"/>
                <a:gd name="T3" fmla="*/ 64 h 100"/>
                <a:gd name="T4" fmla="*/ 76 w 152"/>
                <a:gd name="T5" fmla="*/ 0 h 100"/>
                <a:gd name="T6" fmla="*/ 152 w 152"/>
                <a:gd name="T7" fmla="*/ 64 h 100"/>
                <a:gd name="T8" fmla="*/ 152 w 152"/>
                <a:gd name="T9" fmla="*/ 88 h 100"/>
              </a:gdLst>
              <a:ahLst/>
              <a:cxnLst>
                <a:cxn ang="0">
                  <a:pos x="T0" y="T1"/>
                </a:cxn>
                <a:cxn ang="0">
                  <a:pos x="T2" y="T3"/>
                </a:cxn>
                <a:cxn ang="0">
                  <a:pos x="T4" y="T5"/>
                </a:cxn>
                <a:cxn ang="0">
                  <a:pos x="T6" y="T7"/>
                </a:cxn>
                <a:cxn ang="0">
                  <a:pos x="T8" y="T9"/>
                </a:cxn>
              </a:cxnLst>
              <a:rect l="0" t="0" r="r" b="b"/>
              <a:pathLst>
                <a:path w="152" h="100">
                  <a:moveTo>
                    <a:pt x="0" y="100"/>
                  </a:moveTo>
                  <a:cubicBezTo>
                    <a:pt x="0" y="64"/>
                    <a:pt x="0" y="64"/>
                    <a:pt x="0" y="64"/>
                  </a:cubicBezTo>
                  <a:cubicBezTo>
                    <a:pt x="0" y="64"/>
                    <a:pt x="0" y="0"/>
                    <a:pt x="76" y="0"/>
                  </a:cubicBezTo>
                  <a:cubicBezTo>
                    <a:pt x="152" y="0"/>
                    <a:pt x="152" y="64"/>
                    <a:pt x="152" y="64"/>
                  </a:cubicBezTo>
                  <a:cubicBezTo>
                    <a:pt x="152" y="88"/>
                    <a:pt x="152" y="88"/>
                    <a:pt x="152" y="88"/>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67" name="Freeform 22">
              <a:extLst>
                <a:ext uri="{FF2B5EF4-FFF2-40B4-BE49-F238E27FC236}">
                  <a16:creationId xmlns:a16="http://schemas.microsoft.com/office/drawing/2014/main" id="{C2A04D91-23A3-41C4-8908-AF8F868B090C}"/>
                </a:ext>
              </a:extLst>
            </p:cNvPr>
            <p:cNvSpPr>
              <a:spLocks/>
            </p:cNvSpPr>
            <p:nvPr/>
          </p:nvSpPr>
          <p:spPr bwMode="auto">
            <a:xfrm>
              <a:off x="4224338" y="4384675"/>
              <a:ext cx="304800" cy="146050"/>
            </a:xfrm>
            <a:custGeom>
              <a:avLst/>
              <a:gdLst>
                <a:gd name="T0" fmla="*/ 92 w 92"/>
                <a:gd name="T1" fmla="*/ 0 h 44"/>
                <a:gd name="T2" fmla="*/ 92 w 92"/>
                <a:gd name="T3" fmla="*/ 18 h 44"/>
                <a:gd name="T4" fmla="*/ 90 w 92"/>
                <a:gd name="T5" fmla="*/ 21 h 44"/>
                <a:gd name="T6" fmla="*/ 33 w 92"/>
                <a:gd name="T7" fmla="*/ 44 h 44"/>
                <a:gd name="T8" fmla="*/ 31 w 92"/>
                <a:gd name="T9" fmla="*/ 44 h 44"/>
                <a:gd name="T10" fmla="*/ 3 w 92"/>
                <a:gd name="T11" fmla="*/ 44 h 44"/>
                <a:gd name="T12" fmla="*/ 0 w 92"/>
                <a:gd name="T13" fmla="*/ 41 h 44"/>
                <a:gd name="T14" fmla="*/ 0 w 92"/>
                <a:gd name="T15" fmla="*/ 31 h 44"/>
                <a:gd name="T16" fmla="*/ 3 w 92"/>
                <a:gd name="T17" fmla="*/ 28 h 44"/>
                <a:gd name="T18" fmla="*/ 29 w 92"/>
                <a:gd name="T19" fmla="*/ 28 h 44"/>
                <a:gd name="T20" fmla="*/ 32 w 92"/>
                <a:gd name="T21" fmla="*/ 31 h 44"/>
                <a:gd name="T22" fmla="*/ 32 w 92"/>
                <a:gd name="T2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44">
                  <a:moveTo>
                    <a:pt x="92" y="0"/>
                  </a:moveTo>
                  <a:cubicBezTo>
                    <a:pt x="92" y="18"/>
                    <a:pt x="92" y="18"/>
                    <a:pt x="92" y="18"/>
                  </a:cubicBezTo>
                  <a:cubicBezTo>
                    <a:pt x="92" y="19"/>
                    <a:pt x="91" y="20"/>
                    <a:pt x="90" y="21"/>
                  </a:cubicBezTo>
                  <a:cubicBezTo>
                    <a:pt x="33" y="44"/>
                    <a:pt x="33" y="44"/>
                    <a:pt x="33" y="44"/>
                  </a:cubicBezTo>
                  <a:cubicBezTo>
                    <a:pt x="32" y="44"/>
                    <a:pt x="32" y="44"/>
                    <a:pt x="31" y="44"/>
                  </a:cubicBezTo>
                  <a:cubicBezTo>
                    <a:pt x="3" y="44"/>
                    <a:pt x="3" y="44"/>
                    <a:pt x="3" y="44"/>
                  </a:cubicBezTo>
                  <a:cubicBezTo>
                    <a:pt x="1" y="44"/>
                    <a:pt x="0" y="43"/>
                    <a:pt x="0" y="41"/>
                  </a:cubicBezTo>
                  <a:cubicBezTo>
                    <a:pt x="0" y="31"/>
                    <a:pt x="0" y="31"/>
                    <a:pt x="0" y="31"/>
                  </a:cubicBezTo>
                  <a:cubicBezTo>
                    <a:pt x="0" y="29"/>
                    <a:pt x="1" y="28"/>
                    <a:pt x="3" y="28"/>
                  </a:cubicBezTo>
                  <a:cubicBezTo>
                    <a:pt x="29" y="28"/>
                    <a:pt x="29" y="28"/>
                    <a:pt x="29" y="28"/>
                  </a:cubicBezTo>
                  <a:cubicBezTo>
                    <a:pt x="31" y="28"/>
                    <a:pt x="32" y="29"/>
                    <a:pt x="32" y="31"/>
                  </a:cubicBezTo>
                  <a:cubicBezTo>
                    <a:pt x="32" y="40"/>
                    <a:pt x="32" y="40"/>
                    <a:pt x="32" y="40"/>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grpSp>
      <p:sp>
        <p:nvSpPr>
          <p:cNvPr id="62" name="矩形 61">
            <a:extLst>
              <a:ext uri="{FF2B5EF4-FFF2-40B4-BE49-F238E27FC236}">
                <a16:creationId xmlns:a16="http://schemas.microsoft.com/office/drawing/2014/main" id="{7D1E20E8-0F36-4148-BDCF-AEB07901DB9D}"/>
              </a:ext>
            </a:extLst>
          </p:cNvPr>
          <p:cNvSpPr/>
          <p:nvPr/>
        </p:nvSpPr>
        <p:spPr>
          <a:xfrm>
            <a:off x="8528787" y="3771323"/>
            <a:ext cx="2236510" cy="338554"/>
          </a:xfrm>
          <a:prstGeom prst="rect">
            <a:avLst/>
          </a:prstGeom>
          <a:noFill/>
        </p:spPr>
        <p:txBody>
          <a:bodyPr wrap="non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项目文件上传的规范化</a:t>
            </a:r>
          </a:p>
        </p:txBody>
      </p:sp>
      <p:sp>
        <p:nvSpPr>
          <p:cNvPr id="63" name="矩形 62">
            <a:extLst>
              <a:ext uri="{FF2B5EF4-FFF2-40B4-BE49-F238E27FC236}">
                <a16:creationId xmlns:a16="http://schemas.microsoft.com/office/drawing/2014/main" id="{4E7C2CAD-6164-4EBE-A7FF-4BE3118CB3FB}"/>
              </a:ext>
            </a:extLst>
          </p:cNvPr>
          <p:cNvSpPr/>
          <p:nvPr/>
        </p:nvSpPr>
        <p:spPr>
          <a:xfrm>
            <a:off x="8344240" y="4266268"/>
            <a:ext cx="2622058" cy="1369349"/>
          </a:xfrm>
          <a:prstGeom prst="rect">
            <a:avLst/>
          </a:prstGeom>
        </p:spPr>
        <p:txBody>
          <a:bodyPr wrap="square">
            <a:spAutoFit/>
          </a:bodyPr>
          <a:lstStyle/>
          <a:p>
            <a:pPr algn="ct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rPr>
              <a:t>保存文件时，选择</a:t>
            </a:r>
            <a:r>
              <a:rPr lang="en-US" altLang="zh-CN" sz="1000" dirty="0">
                <a:solidFill>
                  <a:schemeClr val="bg1"/>
                </a:solidFill>
                <a:latin typeface="微软雅黑" panose="020B0503020204020204" pitchFamily="34" charset="-122"/>
                <a:ea typeface="微软雅黑" panose="020B0503020204020204" pitchFamily="34" charset="-122"/>
              </a:rPr>
              <a:t>UTF-8</a:t>
            </a:r>
            <a:r>
              <a:rPr lang="zh-CN" altLang="en-US" sz="1000" dirty="0">
                <a:solidFill>
                  <a:schemeClr val="bg1"/>
                </a:solidFill>
                <a:latin typeface="微软雅黑" panose="020B0503020204020204" pitchFamily="34" charset="-122"/>
                <a:ea typeface="微软雅黑" panose="020B0503020204020204" pitchFamily="34" charset="-122"/>
              </a:rPr>
              <a:t>编码格式。上传文件时，上传至</a:t>
            </a:r>
            <a:r>
              <a:rPr lang="en-US" altLang="zh-CN" sz="1000" dirty="0" err="1">
                <a:solidFill>
                  <a:schemeClr val="bg1"/>
                </a:solidFill>
                <a:latin typeface="微软雅黑" panose="020B0503020204020204" pitchFamily="34" charset="-122"/>
                <a:ea typeface="微软雅黑" panose="020B0503020204020204" pitchFamily="34" charset="-122"/>
              </a:rPr>
              <a:t>Github</a:t>
            </a:r>
            <a:r>
              <a:rPr lang="zh-CN" altLang="en-US" sz="1000" dirty="0">
                <a:solidFill>
                  <a:schemeClr val="bg1"/>
                </a:solidFill>
                <a:latin typeface="微软雅黑" panose="020B0503020204020204" pitchFamily="34" charset="-122"/>
                <a:ea typeface="微软雅黑" panose="020B0503020204020204" pitchFamily="34" charset="-122"/>
              </a:rPr>
              <a:t>自己工作项目的文件夹内，并按照文件功能命名（如：随机数发生器</a:t>
            </a:r>
            <a:r>
              <a:rPr lang="en-US" altLang="zh-CN" sz="1000" dirty="0">
                <a:solidFill>
                  <a:schemeClr val="bg1"/>
                </a:solidFill>
                <a:latin typeface="微软雅黑" panose="020B0503020204020204" pitchFamily="34" charset="-122"/>
                <a:ea typeface="微软雅黑" panose="020B0503020204020204" pitchFamily="34" charset="-122"/>
              </a:rPr>
              <a:t>V1.0</a:t>
            </a:r>
            <a:r>
              <a:rPr lang="zh-CN" altLang="en-US" sz="1000" dirty="0">
                <a:solidFill>
                  <a:schemeClr val="bg1"/>
                </a:solidFill>
                <a:latin typeface="微软雅黑" panose="020B0503020204020204" pitchFamily="34" charset="-122"/>
                <a:ea typeface="微软雅黑" panose="020B0503020204020204" pitchFamily="34" charset="-122"/>
              </a:rPr>
              <a:t>）。发生更新时，在</a:t>
            </a:r>
            <a:r>
              <a:rPr lang="en-US" altLang="zh-CN" sz="1000" dirty="0">
                <a:solidFill>
                  <a:schemeClr val="bg1"/>
                </a:solidFill>
                <a:latin typeface="微软雅黑" panose="020B0503020204020204" pitchFamily="34" charset="-122"/>
                <a:ea typeface="微软雅黑" panose="020B0503020204020204" pitchFamily="34" charset="-122"/>
              </a:rPr>
              <a:t>Readme</a:t>
            </a:r>
            <a:r>
              <a:rPr lang="zh-CN" altLang="en-US" sz="1000" dirty="0">
                <a:solidFill>
                  <a:schemeClr val="bg1"/>
                </a:solidFill>
                <a:latin typeface="微软雅黑" panose="020B0503020204020204" pitchFamily="34" charset="-122"/>
                <a:ea typeface="微软雅黑" panose="020B0503020204020204" pitchFamily="34" charset="-122"/>
              </a:rPr>
              <a:t>中写上更新日志（修复了什么</a:t>
            </a:r>
            <a:r>
              <a:rPr lang="en-US" altLang="zh-CN" sz="1000" dirty="0">
                <a:solidFill>
                  <a:schemeClr val="bg1"/>
                </a:solidFill>
                <a:latin typeface="微软雅黑" panose="020B0503020204020204" pitchFamily="34" charset="-122"/>
                <a:ea typeface="微软雅黑" panose="020B0503020204020204" pitchFamily="34" charset="-122"/>
              </a:rPr>
              <a:t>bug</a:t>
            </a:r>
            <a:r>
              <a:rPr lang="zh-CN" altLang="en-US" sz="1000" dirty="0">
                <a:solidFill>
                  <a:schemeClr val="bg1"/>
                </a:solidFill>
                <a:latin typeface="微软雅黑" panose="020B0503020204020204" pitchFamily="34" charset="-122"/>
                <a:ea typeface="微软雅黑" panose="020B0503020204020204" pitchFamily="34" charset="-122"/>
              </a:rPr>
              <a:t>，或是增加了什么功能等），并增加版本号（如：随机数发生器</a:t>
            </a:r>
            <a:r>
              <a:rPr lang="en-US" altLang="zh-CN" sz="1000" dirty="0">
                <a:solidFill>
                  <a:schemeClr val="bg1"/>
                </a:solidFill>
                <a:latin typeface="微软雅黑" panose="020B0503020204020204" pitchFamily="34" charset="-122"/>
                <a:ea typeface="微软雅黑" panose="020B0503020204020204" pitchFamily="34" charset="-122"/>
              </a:rPr>
              <a:t>V1.1</a:t>
            </a:r>
            <a:r>
              <a:rPr lang="zh-CN" altLang="en-US" sz="10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452345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200"/>
                            </p:stCondLst>
                            <p:childTnLst>
                              <p:par>
                                <p:cTn id="17" presetID="2" presetClass="entr" presetSubtype="4" decel="10000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1500" fill="hold"/>
                                        <p:tgtEl>
                                          <p:spTgt spid="37"/>
                                        </p:tgtEl>
                                        <p:attrNameLst>
                                          <p:attrName>ppt_x</p:attrName>
                                        </p:attrNameLst>
                                      </p:cBhvr>
                                      <p:tavLst>
                                        <p:tav tm="0">
                                          <p:val>
                                            <p:strVal val="#ppt_x"/>
                                          </p:val>
                                        </p:tav>
                                        <p:tav tm="100000">
                                          <p:val>
                                            <p:strVal val="#ppt_x"/>
                                          </p:val>
                                        </p:tav>
                                      </p:tavLst>
                                    </p:anim>
                                    <p:anim calcmode="lin" valueType="num">
                                      <p:cBhvr additive="base">
                                        <p:cTn id="20" dur="1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500" fill="hold"/>
                                        <p:tgtEl>
                                          <p:spTgt spid="38"/>
                                        </p:tgtEl>
                                        <p:attrNameLst>
                                          <p:attrName>ppt_x</p:attrName>
                                        </p:attrNameLst>
                                      </p:cBhvr>
                                      <p:tavLst>
                                        <p:tav tm="0">
                                          <p:val>
                                            <p:strVal val="#ppt_x"/>
                                          </p:val>
                                        </p:tav>
                                        <p:tav tm="100000">
                                          <p:val>
                                            <p:strVal val="#ppt_x"/>
                                          </p:val>
                                        </p:tav>
                                      </p:tavLst>
                                    </p:anim>
                                    <p:anim calcmode="lin" valueType="num">
                                      <p:cBhvr additive="base">
                                        <p:cTn id="24" dur="1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3700"/>
                            </p:stCondLst>
                            <p:childTnLst>
                              <p:par>
                                <p:cTn id="26" presetID="31"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1000" fill="hold"/>
                                        <p:tgtEl>
                                          <p:spTgt spid="42"/>
                                        </p:tgtEl>
                                        <p:attrNameLst>
                                          <p:attrName>ppt_w</p:attrName>
                                        </p:attrNameLst>
                                      </p:cBhvr>
                                      <p:tavLst>
                                        <p:tav tm="0">
                                          <p:val>
                                            <p:fltVal val="0"/>
                                          </p:val>
                                        </p:tav>
                                        <p:tav tm="100000">
                                          <p:val>
                                            <p:strVal val="#ppt_w"/>
                                          </p:val>
                                        </p:tav>
                                      </p:tavLst>
                                    </p:anim>
                                    <p:anim calcmode="lin" valueType="num">
                                      <p:cBhvr>
                                        <p:cTn id="29" dur="1000" fill="hold"/>
                                        <p:tgtEl>
                                          <p:spTgt spid="42"/>
                                        </p:tgtEl>
                                        <p:attrNameLst>
                                          <p:attrName>ppt_h</p:attrName>
                                        </p:attrNameLst>
                                      </p:cBhvr>
                                      <p:tavLst>
                                        <p:tav tm="0">
                                          <p:val>
                                            <p:fltVal val="0"/>
                                          </p:val>
                                        </p:tav>
                                        <p:tav tm="100000">
                                          <p:val>
                                            <p:strVal val="#ppt_h"/>
                                          </p:val>
                                        </p:tav>
                                      </p:tavLst>
                                    </p:anim>
                                    <p:anim calcmode="lin" valueType="num">
                                      <p:cBhvr>
                                        <p:cTn id="30" dur="1000" fill="hold"/>
                                        <p:tgtEl>
                                          <p:spTgt spid="42"/>
                                        </p:tgtEl>
                                        <p:attrNameLst>
                                          <p:attrName>style.rotation</p:attrName>
                                        </p:attrNameLst>
                                      </p:cBhvr>
                                      <p:tavLst>
                                        <p:tav tm="0">
                                          <p:val>
                                            <p:fltVal val="90"/>
                                          </p:val>
                                        </p:tav>
                                        <p:tav tm="100000">
                                          <p:val>
                                            <p:fltVal val="0"/>
                                          </p:val>
                                        </p:tav>
                                      </p:tavLst>
                                    </p:anim>
                                    <p:animEffect transition="in" filter="fade">
                                      <p:cBhvr>
                                        <p:cTn id="31" dur="1000"/>
                                        <p:tgtEl>
                                          <p:spTgt spid="42"/>
                                        </p:tgtEl>
                                      </p:cBhvr>
                                    </p:animEffect>
                                  </p:childTnLst>
                                </p:cTn>
                              </p:par>
                              <p:par>
                                <p:cTn id="32" presetID="31"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1000" fill="hold"/>
                                        <p:tgtEl>
                                          <p:spTgt spid="51"/>
                                        </p:tgtEl>
                                        <p:attrNameLst>
                                          <p:attrName>ppt_w</p:attrName>
                                        </p:attrNameLst>
                                      </p:cBhvr>
                                      <p:tavLst>
                                        <p:tav tm="0">
                                          <p:val>
                                            <p:fltVal val="0"/>
                                          </p:val>
                                        </p:tav>
                                        <p:tav tm="100000">
                                          <p:val>
                                            <p:strVal val="#ppt_w"/>
                                          </p:val>
                                        </p:tav>
                                      </p:tavLst>
                                    </p:anim>
                                    <p:anim calcmode="lin" valueType="num">
                                      <p:cBhvr>
                                        <p:cTn id="35" dur="1000" fill="hold"/>
                                        <p:tgtEl>
                                          <p:spTgt spid="51"/>
                                        </p:tgtEl>
                                        <p:attrNameLst>
                                          <p:attrName>ppt_h</p:attrName>
                                        </p:attrNameLst>
                                      </p:cBhvr>
                                      <p:tavLst>
                                        <p:tav tm="0">
                                          <p:val>
                                            <p:fltVal val="0"/>
                                          </p:val>
                                        </p:tav>
                                        <p:tav tm="100000">
                                          <p:val>
                                            <p:strVal val="#ppt_h"/>
                                          </p:val>
                                        </p:tav>
                                      </p:tavLst>
                                    </p:anim>
                                    <p:anim calcmode="lin" valueType="num">
                                      <p:cBhvr>
                                        <p:cTn id="36" dur="1000" fill="hold"/>
                                        <p:tgtEl>
                                          <p:spTgt spid="51"/>
                                        </p:tgtEl>
                                        <p:attrNameLst>
                                          <p:attrName>style.rotation</p:attrName>
                                        </p:attrNameLst>
                                      </p:cBhvr>
                                      <p:tavLst>
                                        <p:tav tm="0">
                                          <p:val>
                                            <p:fltVal val="90"/>
                                          </p:val>
                                        </p:tav>
                                        <p:tav tm="100000">
                                          <p:val>
                                            <p:fltVal val="0"/>
                                          </p:val>
                                        </p:tav>
                                      </p:tavLst>
                                    </p:anim>
                                    <p:animEffect transition="in" filter="fade">
                                      <p:cBhvr>
                                        <p:cTn id="37" dur="1000"/>
                                        <p:tgtEl>
                                          <p:spTgt spid="51"/>
                                        </p:tgtEl>
                                      </p:cBhvr>
                                    </p:animEffect>
                                  </p:childTnLst>
                                </p:cTn>
                              </p:par>
                              <p:par>
                                <p:cTn id="38" presetID="31" presetClass="entr" presetSubtype="0" fill="hold" nodeType="with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p:cTn id="40" dur="1000" fill="hold"/>
                                        <p:tgtEl>
                                          <p:spTgt spid="60"/>
                                        </p:tgtEl>
                                        <p:attrNameLst>
                                          <p:attrName>ppt_w</p:attrName>
                                        </p:attrNameLst>
                                      </p:cBhvr>
                                      <p:tavLst>
                                        <p:tav tm="0">
                                          <p:val>
                                            <p:fltVal val="0"/>
                                          </p:val>
                                        </p:tav>
                                        <p:tav tm="100000">
                                          <p:val>
                                            <p:strVal val="#ppt_w"/>
                                          </p:val>
                                        </p:tav>
                                      </p:tavLst>
                                    </p:anim>
                                    <p:anim calcmode="lin" valueType="num">
                                      <p:cBhvr>
                                        <p:cTn id="41" dur="1000" fill="hold"/>
                                        <p:tgtEl>
                                          <p:spTgt spid="60"/>
                                        </p:tgtEl>
                                        <p:attrNameLst>
                                          <p:attrName>ppt_h</p:attrName>
                                        </p:attrNameLst>
                                      </p:cBhvr>
                                      <p:tavLst>
                                        <p:tav tm="0">
                                          <p:val>
                                            <p:fltVal val="0"/>
                                          </p:val>
                                        </p:tav>
                                        <p:tav tm="100000">
                                          <p:val>
                                            <p:strVal val="#ppt_h"/>
                                          </p:val>
                                        </p:tav>
                                      </p:tavLst>
                                    </p:anim>
                                    <p:anim calcmode="lin" valueType="num">
                                      <p:cBhvr>
                                        <p:cTn id="42" dur="1000" fill="hold"/>
                                        <p:tgtEl>
                                          <p:spTgt spid="60"/>
                                        </p:tgtEl>
                                        <p:attrNameLst>
                                          <p:attrName>style.rotation</p:attrName>
                                        </p:attrNameLst>
                                      </p:cBhvr>
                                      <p:tavLst>
                                        <p:tav tm="0">
                                          <p:val>
                                            <p:fltVal val="90"/>
                                          </p:val>
                                        </p:tav>
                                        <p:tav tm="100000">
                                          <p:val>
                                            <p:fltVal val="0"/>
                                          </p:val>
                                        </p:tav>
                                      </p:tavLst>
                                    </p:anim>
                                    <p:animEffect transition="in" filter="fade">
                                      <p:cBhvr>
                                        <p:cTn id="43" dur="1000"/>
                                        <p:tgtEl>
                                          <p:spTgt spid="60"/>
                                        </p:tgtEl>
                                      </p:cBhvr>
                                    </p:animEffect>
                                  </p:childTnLst>
                                </p:cTn>
                              </p:par>
                            </p:childTnLst>
                          </p:cTn>
                        </p:par>
                        <p:par>
                          <p:cTn id="44" fill="hold">
                            <p:stCondLst>
                              <p:cond delay="4700"/>
                            </p:stCondLst>
                            <p:childTnLst>
                              <p:par>
                                <p:cTn id="45" presetID="23" presetClass="entr" presetSubtype="528" fill="hold" grpId="0" nodeType="afterEffect">
                                  <p:stCondLst>
                                    <p:cond delay="0"/>
                                  </p:stCondLst>
                                  <p:iterate type="lt">
                                    <p:tmPct val="5000"/>
                                  </p:iterate>
                                  <p:childTnLst>
                                    <p:set>
                                      <p:cBhvr>
                                        <p:cTn id="46" dur="1" fill="hold">
                                          <p:stCondLst>
                                            <p:cond delay="0"/>
                                          </p:stCondLst>
                                        </p:cTn>
                                        <p:tgtEl>
                                          <p:spTgt spid="44"/>
                                        </p:tgtEl>
                                        <p:attrNameLst>
                                          <p:attrName>style.visibility</p:attrName>
                                        </p:attrNameLst>
                                      </p:cBhvr>
                                      <p:to>
                                        <p:strVal val="visible"/>
                                      </p:to>
                                    </p:set>
                                    <p:anim to="" calcmode="lin" valueType="num">
                                      <p:cBhvr>
                                        <p:cTn id="47" dur="1000" fill="hold">
                                          <p:stCondLst>
                                            <p:cond delay="0"/>
                                          </p:stCondLst>
                                        </p:cTn>
                                        <p:tgtEl>
                                          <p:spTgt spid="44"/>
                                        </p:tgtEl>
                                        <p:attrNameLst>
                                          <p:attrName>ppt_x</p:attrName>
                                        </p:attrNameLst>
                                      </p:cBhvr>
                                      <p:tavLst>
                                        <p:tav tm="0" fmla="#ppt_x+(8/9)*(#ppt_x-(#ppt_x-#ppt_w/2))*((1.5-1.5*$)^2-(1.5-1.5*$)^3)">
                                          <p:val>
                                            <p:strVal val="0"/>
                                          </p:val>
                                        </p:tav>
                                        <p:tav tm="100000">
                                          <p:val>
                                            <p:strVal val="1"/>
                                          </p:val>
                                        </p:tav>
                                      </p:tavLst>
                                    </p:anim>
                                    <p:anim to="" calcmode="lin" valueType="num">
                                      <p:cBhvr>
                                        <p:cTn id="48" dur="1000" fill="hold">
                                          <p:stCondLst>
                                            <p:cond delay="0"/>
                                          </p:stCondLst>
                                        </p:cTn>
                                        <p:tgtEl>
                                          <p:spTgt spid="44"/>
                                        </p:tgtEl>
                                        <p:attrNameLst>
                                          <p:attrName>ppt_y</p:attrName>
                                        </p:attrNameLst>
                                      </p:cBhvr>
                                      <p:tavLst>
                                        <p:tav tm="0" fmla="#ppt_y+(8/9)*(#ppt_y-(#ppt_y+#ppt_h/2))*((1.5-1.5*$)^2-(1.5-1.5*$)^3)">
                                          <p:val>
                                            <p:strVal val="0"/>
                                          </p:val>
                                        </p:tav>
                                        <p:tav tm="100000">
                                          <p:val>
                                            <p:strVal val="1"/>
                                          </p:val>
                                        </p:tav>
                                      </p:tavLst>
                                    </p:anim>
                                    <p:anim to="" calcmode="lin" valueType="num">
                                      <p:cBhvr>
                                        <p:cTn id="49" dur="1000" fill="hold">
                                          <p:stCondLst>
                                            <p:cond delay="0"/>
                                          </p:stCondLst>
                                        </p:cTn>
                                        <p:tgtEl>
                                          <p:spTgt spid="44"/>
                                        </p:tgtEl>
                                        <p:attrNameLst>
                                          <p:attrName>ppt_w</p:attrName>
                                        </p:attrNameLst>
                                      </p:cBhvr>
                                      <p:tavLst>
                                        <p:tav tm="0" fmla="#ppt_w+(8/9)*(#ppt_w-0)*((1.5-1.5*$)^2-(1.5-1.5*$)^3)">
                                          <p:val>
                                            <p:strVal val="0"/>
                                          </p:val>
                                        </p:tav>
                                        <p:tav tm="100000">
                                          <p:val>
                                            <p:strVal val="1"/>
                                          </p:val>
                                        </p:tav>
                                      </p:tavLst>
                                    </p:anim>
                                    <p:anim to="" calcmode="lin" valueType="num">
                                      <p:cBhvr>
                                        <p:cTn id="50" dur="1000" fill="hold">
                                          <p:stCondLst>
                                            <p:cond delay="0"/>
                                          </p:stCondLst>
                                        </p:cTn>
                                        <p:tgtEl>
                                          <p:spTgt spid="44"/>
                                        </p:tgtEl>
                                        <p:attrNameLst>
                                          <p:attrName>ppt_h</p:attrName>
                                        </p:attrNameLst>
                                      </p:cBhvr>
                                      <p:tavLst>
                                        <p:tav tm="0" fmla="#ppt_h+(8/9)*(#ppt_h-0)*((1.5-1.5*$)^2-(1.5-1.5*$)^3)">
                                          <p:val>
                                            <p:strVal val="0"/>
                                          </p:val>
                                        </p:tav>
                                        <p:tav tm="100000">
                                          <p:val>
                                            <p:strVal val="1"/>
                                          </p:val>
                                        </p:tav>
                                      </p:tavLst>
                                    </p:anim>
                                  </p:childTnLst>
                                </p:cTn>
                              </p:par>
                            </p:childTnLst>
                          </p:cTn>
                        </p:par>
                        <p:par>
                          <p:cTn id="51" fill="hold">
                            <p:stCondLst>
                              <p:cond delay="6100"/>
                            </p:stCondLst>
                            <p:childTnLst>
                              <p:par>
                                <p:cTn id="52" presetID="14" presetClass="entr" presetSubtype="10" fill="hold" grpId="0" nodeType="after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randombar(horizontal)">
                                      <p:cBhvr>
                                        <p:cTn id="54" dur="500"/>
                                        <p:tgtEl>
                                          <p:spTgt spid="45"/>
                                        </p:tgtEl>
                                      </p:cBhvr>
                                    </p:animEffect>
                                  </p:childTnLst>
                                </p:cTn>
                              </p:par>
                            </p:childTnLst>
                          </p:cTn>
                        </p:par>
                        <p:par>
                          <p:cTn id="55" fill="hold">
                            <p:stCondLst>
                              <p:cond delay="6600"/>
                            </p:stCondLst>
                            <p:childTnLst>
                              <p:par>
                                <p:cTn id="56" presetID="23" presetClass="entr" presetSubtype="528" fill="hold" grpId="0" nodeType="afterEffect">
                                  <p:stCondLst>
                                    <p:cond delay="0"/>
                                  </p:stCondLst>
                                  <p:iterate type="lt">
                                    <p:tmPct val="5000"/>
                                  </p:iterate>
                                  <p:childTnLst>
                                    <p:set>
                                      <p:cBhvr>
                                        <p:cTn id="57" dur="1" fill="hold">
                                          <p:stCondLst>
                                            <p:cond delay="0"/>
                                          </p:stCondLst>
                                        </p:cTn>
                                        <p:tgtEl>
                                          <p:spTgt spid="53"/>
                                        </p:tgtEl>
                                        <p:attrNameLst>
                                          <p:attrName>style.visibility</p:attrName>
                                        </p:attrNameLst>
                                      </p:cBhvr>
                                      <p:to>
                                        <p:strVal val="visible"/>
                                      </p:to>
                                    </p:set>
                                    <p:anim to="" calcmode="lin" valueType="num">
                                      <p:cBhvr>
                                        <p:cTn id="58" dur="1000" fill="hold">
                                          <p:stCondLst>
                                            <p:cond delay="0"/>
                                          </p:stCondLst>
                                        </p:cTn>
                                        <p:tgtEl>
                                          <p:spTgt spid="53"/>
                                        </p:tgtEl>
                                        <p:attrNameLst>
                                          <p:attrName>ppt_x</p:attrName>
                                        </p:attrNameLst>
                                      </p:cBhvr>
                                      <p:tavLst>
                                        <p:tav tm="0" fmla="#ppt_x+(8/9)*(#ppt_x-(#ppt_x-#ppt_w/2))*((1.5-1.5*$)^2-(1.5-1.5*$)^3)">
                                          <p:val>
                                            <p:strVal val="0"/>
                                          </p:val>
                                        </p:tav>
                                        <p:tav tm="100000">
                                          <p:val>
                                            <p:strVal val="1"/>
                                          </p:val>
                                        </p:tav>
                                      </p:tavLst>
                                    </p:anim>
                                    <p:anim to="" calcmode="lin" valueType="num">
                                      <p:cBhvr>
                                        <p:cTn id="59" dur="1000" fill="hold">
                                          <p:stCondLst>
                                            <p:cond delay="0"/>
                                          </p:stCondLst>
                                        </p:cTn>
                                        <p:tgtEl>
                                          <p:spTgt spid="53"/>
                                        </p:tgtEl>
                                        <p:attrNameLst>
                                          <p:attrName>ppt_y</p:attrName>
                                        </p:attrNameLst>
                                      </p:cBhvr>
                                      <p:tavLst>
                                        <p:tav tm="0" fmla="#ppt_y+(8/9)*(#ppt_y-(#ppt_y+#ppt_h/2))*((1.5-1.5*$)^2-(1.5-1.5*$)^3)">
                                          <p:val>
                                            <p:strVal val="0"/>
                                          </p:val>
                                        </p:tav>
                                        <p:tav tm="100000">
                                          <p:val>
                                            <p:strVal val="1"/>
                                          </p:val>
                                        </p:tav>
                                      </p:tavLst>
                                    </p:anim>
                                    <p:anim to="" calcmode="lin" valueType="num">
                                      <p:cBhvr>
                                        <p:cTn id="60" dur="1000" fill="hold">
                                          <p:stCondLst>
                                            <p:cond delay="0"/>
                                          </p:stCondLst>
                                        </p:cTn>
                                        <p:tgtEl>
                                          <p:spTgt spid="53"/>
                                        </p:tgtEl>
                                        <p:attrNameLst>
                                          <p:attrName>ppt_w</p:attrName>
                                        </p:attrNameLst>
                                      </p:cBhvr>
                                      <p:tavLst>
                                        <p:tav tm="0" fmla="#ppt_w+(8/9)*(#ppt_w-0)*((1.5-1.5*$)^2-(1.5-1.5*$)^3)">
                                          <p:val>
                                            <p:strVal val="0"/>
                                          </p:val>
                                        </p:tav>
                                        <p:tav tm="100000">
                                          <p:val>
                                            <p:strVal val="1"/>
                                          </p:val>
                                        </p:tav>
                                      </p:tavLst>
                                    </p:anim>
                                    <p:anim to="" calcmode="lin" valueType="num">
                                      <p:cBhvr>
                                        <p:cTn id="61" dur="1000" fill="hold">
                                          <p:stCondLst>
                                            <p:cond delay="0"/>
                                          </p:stCondLst>
                                        </p:cTn>
                                        <p:tgtEl>
                                          <p:spTgt spid="53"/>
                                        </p:tgtEl>
                                        <p:attrNameLst>
                                          <p:attrName>ppt_h</p:attrName>
                                        </p:attrNameLst>
                                      </p:cBhvr>
                                      <p:tavLst>
                                        <p:tav tm="0" fmla="#ppt_h+(8/9)*(#ppt_h-0)*((1.5-1.5*$)^2-(1.5-1.5*$)^3)">
                                          <p:val>
                                            <p:strVal val="0"/>
                                          </p:val>
                                        </p:tav>
                                        <p:tav tm="100000">
                                          <p:val>
                                            <p:strVal val="1"/>
                                          </p:val>
                                        </p:tav>
                                      </p:tavLst>
                                    </p:anim>
                                  </p:childTnLst>
                                </p:cTn>
                              </p:par>
                            </p:childTnLst>
                          </p:cTn>
                        </p:par>
                        <p:par>
                          <p:cTn id="62" fill="hold">
                            <p:stCondLst>
                              <p:cond delay="8100"/>
                            </p:stCondLst>
                            <p:childTnLst>
                              <p:par>
                                <p:cTn id="63" presetID="14" presetClass="entr" presetSubtype="10" fill="hold" grpId="0"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randombar(horizontal)">
                                      <p:cBhvr>
                                        <p:cTn id="65" dur="500"/>
                                        <p:tgtEl>
                                          <p:spTgt spid="54"/>
                                        </p:tgtEl>
                                      </p:cBhvr>
                                    </p:animEffect>
                                  </p:childTnLst>
                                </p:cTn>
                              </p:par>
                            </p:childTnLst>
                          </p:cTn>
                        </p:par>
                        <p:par>
                          <p:cTn id="66" fill="hold">
                            <p:stCondLst>
                              <p:cond delay="8600"/>
                            </p:stCondLst>
                            <p:childTnLst>
                              <p:par>
                                <p:cTn id="67" presetID="23" presetClass="entr" presetSubtype="528" fill="hold" grpId="0" nodeType="afterEffect">
                                  <p:stCondLst>
                                    <p:cond delay="0"/>
                                  </p:stCondLst>
                                  <p:iterate type="lt">
                                    <p:tmPct val="5000"/>
                                  </p:iterate>
                                  <p:childTnLst>
                                    <p:set>
                                      <p:cBhvr>
                                        <p:cTn id="68" dur="1" fill="hold">
                                          <p:stCondLst>
                                            <p:cond delay="0"/>
                                          </p:stCondLst>
                                        </p:cTn>
                                        <p:tgtEl>
                                          <p:spTgt spid="62"/>
                                        </p:tgtEl>
                                        <p:attrNameLst>
                                          <p:attrName>style.visibility</p:attrName>
                                        </p:attrNameLst>
                                      </p:cBhvr>
                                      <p:to>
                                        <p:strVal val="visible"/>
                                      </p:to>
                                    </p:set>
                                    <p:anim to="" calcmode="lin" valueType="num">
                                      <p:cBhvr>
                                        <p:cTn id="69" dur="1000" fill="hold">
                                          <p:stCondLst>
                                            <p:cond delay="0"/>
                                          </p:stCondLst>
                                        </p:cTn>
                                        <p:tgtEl>
                                          <p:spTgt spid="62"/>
                                        </p:tgtEl>
                                        <p:attrNameLst>
                                          <p:attrName>ppt_x</p:attrName>
                                        </p:attrNameLst>
                                      </p:cBhvr>
                                      <p:tavLst>
                                        <p:tav tm="0" fmla="#ppt_x+(8/9)*(#ppt_x-(#ppt_x-#ppt_w/2))*((1.5-1.5*$)^2-(1.5-1.5*$)^3)">
                                          <p:val>
                                            <p:strVal val="0"/>
                                          </p:val>
                                        </p:tav>
                                        <p:tav tm="100000">
                                          <p:val>
                                            <p:strVal val="1"/>
                                          </p:val>
                                        </p:tav>
                                      </p:tavLst>
                                    </p:anim>
                                    <p:anim to="" calcmode="lin" valueType="num">
                                      <p:cBhvr>
                                        <p:cTn id="70" dur="1000" fill="hold">
                                          <p:stCondLst>
                                            <p:cond delay="0"/>
                                          </p:stCondLst>
                                        </p:cTn>
                                        <p:tgtEl>
                                          <p:spTgt spid="62"/>
                                        </p:tgtEl>
                                        <p:attrNameLst>
                                          <p:attrName>ppt_y</p:attrName>
                                        </p:attrNameLst>
                                      </p:cBhvr>
                                      <p:tavLst>
                                        <p:tav tm="0" fmla="#ppt_y+(8/9)*(#ppt_y-(#ppt_y+#ppt_h/2))*((1.5-1.5*$)^2-(1.5-1.5*$)^3)">
                                          <p:val>
                                            <p:strVal val="0"/>
                                          </p:val>
                                        </p:tav>
                                        <p:tav tm="100000">
                                          <p:val>
                                            <p:strVal val="1"/>
                                          </p:val>
                                        </p:tav>
                                      </p:tavLst>
                                    </p:anim>
                                    <p:anim to="" calcmode="lin" valueType="num">
                                      <p:cBhvr>
                                        <p:cTn id="71" dur="1000" fill="hold">
                                          <p:stCondLst>
                                            <p:cond delay="0"/>
                                          </p:stCondLst>
                                        </p:cTn>
                                        <p:tgtEl>
                                          <p:spTgt spid="62"/>
                                        </p:tgtEl>
                                        <p:attrNameLst>
                                          <p:attrName>ppt_w</p:attrName>
                                        </p:attrNameLst>
                                      </p:cBhvr>
                                      <p:tavLst>
                                        <p:tav tm="0" fmla="#ppt_w+(8/9)*(#ppt_w-0)*((1.5-1.5*$)^2-(1.5-1.5*$)^3)">
                                          <p:val>
                                            <p:strVal val="0"/>
                                          </p:val>
                                        </p:tav>
                                        <p:tav tm="100000">
                                          <p:val>
                                            <p:strVal val="1"/>
                                          </p:val>
                                        </p:tav>
                                      </p:tavLst>
                                    </p:anim>
                                    <p:anim to="" calcmode="lin" valueType="num">
                                      <p:cBhvr>
                                        <p:cTn id="72" dur="1000" fill="hold">
                                          <p:stCondLst>
                                            <p:cond delay="0"/>
                                          </p:stCondLst>
                                        </p:cTn>
                                        <p:tgtEl>
                                          <p:spTgt spid="62"/>
                                        </p:tgtEl>
                                        <p:attrNameLst>
                                          <p:attrName>ppt_h</p:attrName>
                                        </p:attrNameLst>
                                      </p:cBhvr>
                                      <p:tavLst>
                                        <p:tav tm="0" fmla="#ppt_h+(8/9)*(#ppt_h-0)*((1.5-1.5*$)^2-(1.5-1.5*$)^3)">
                                          <p:val>
                                            <p:strVal val="0"/>
                                          </p:val>
                                        </p:tav>
                                        <p:tav tm="100000">
                                          <p:val>
                                            <p:strVal val="1"/>
                                          </p:val>
                                        </p:tav>
                                      </p:tavLst>
                                    </p:anim>
                                  </p:childTnLst>
                                </p:cTn>
                              </p:par>
                            </p:childTnLst>
                          </p:cTn>
                        </p:par>
                        <p:par>
                          <p:cTn id="73" fill="hold">
                            <p:stCondLst>
                              <p:cond delay="10050"/>
                            </p:stCondLst>
                            <p:childTnLst>
                              <p:par>
                                <p:cTn id="74" presetID="14" presetClass="entr" presetSubtype="10" fill="hold" grpId="0" nodeType="after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randombar(horizontal)">
                                      <p:cBhvr>
                                        <p:cTn id="7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7" grpId="0" animBg="1"/>
      <p:bldP spid="44" grpId="0"/>
      <p:bldP spid="45" grpId="0"/>
      <p:bldP spid="53" grpId="0"/>
      <p:bldP spid="54" grpId="0"/>
      <p:bldP spid="62"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03</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规范化制定</a:t>
            </a:r>
            <a:endParaRPr lang="en-US" altLang="zh-CN"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endParaRPr>
          </a:p>
        </p:txBody>
      </p:sp>
      <p:sp>
        <p:nvSpPr>
          <p:cNvPr id="37" name="矩形 36">
            <a:extLst>
              <a:ext uri="{FF2B5EF4-FFF2-40B4-BE49-F238E27FC236}">
                <a16:creationId xmlns:a16="http://schemas.microsoft.com/office/drawing/2014/main" id="{59B75023-E09A-4817-A7C5-B0C4F49961BD}"/>
              </a:ext>
            </a:extLst>
          </p:cNvPr>
          <p:cNvSpPr/>
          <p:nvPr/>
        </p:nvSpPr>
        <p:spPr>
          <a:xfrm rot="5400000">
            <a:off x="4071151" y="-1954803"/>
            <a:ext cx="4173854" cy="11536680"/>
          </a:xfrm>
          <a:prstGeom prst="rect">
            <a:avLst/>
          </a:prstGeom>
          <a:solidFill>
            <a:srgbClr val="EEF2F9"/>
          </a:solidFill>
          <a:ln>
            <a:noFill/>
          </a:ln>
          <a:effectLst>
            <a:outerShdw blurRad="635000" dist="190500" dir="2700000" algn="tl" rotWithShape="0">
              <a:srgbClr val="8EB1C6"/>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BB7C7B10-C465-4601-825C-CBFDE4F85097}"/>
              </a:ext>
            </a:extLst>
          </p:cNvPr>
          <p:cNvGrpSpPr/>
          <p:nvPr/>
        </p:nvGrpSpPr>
        <p:grpSpPr>
          <a:xfrm>
            <a:off x="602470" y="1953304"/>
            <a:ext cx="11080108" cy="3733800"/>
            <a:chOff x="715652" y="1463040"/>
            <a:chExt cx="11080108" cy="3733800"/>
          </a:xfrm>
        </p:grpSpPr>
        <p:sp>
          <p:nvSpPr>
            <p:cNvPr id="39" name="矩形 38">
              <a:extLst>
                <a:ext uri="{FF2B5EF4-FFF2-40B4-BE49-F238E27FC236}">
                  <a16:creationId xmlns:a16="http://schemas.microsoft.com/office/drawing/2014/main" id="{9C2B72DA-1AFE-4791-86B1-C91AD7748E47}"/>
                </a:ext>
              </a:extLst>
            </p:cNvPr>
            <p:cNvSpPr/>
            <p:nvPr/>
          </p:nvSpPr>
          <p:spPr>
            <a:xfrm>
              <a:off x="716280" y="1463040"/>
              <a:ext cx="11079480" cy="3733800"/>
            </a:xfrm>
            <a:prstGeom prst="rect">
              <a:avLst/>
            </a:prstGeom>
            <a:blipFill>
              <a:blip r:embed="rId7">
                <a:extLst>
                  <a:ext uri="{BEBA8EAE-BF5A-486C-A8C5-ECC9F3942E4B}">
                    <a14:imgProps xmlns:a14="http://schemas.microsoft.com/office/drawing/2010/main">
                      <a14:imgLayer>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2863E0CB-A6E4-4308-90DD-174ACF0C8861}"/>
                </a:ext>
              </a:extLst>
            </p:cNvPr>
            <p:cNvSpPr/>
            <p:nvPr/>
          </p:nvSpPr>
          <p:spPr>
            <a:xfrm>
              <a:off x="715652" y="1463040"/>
              <a:ext cx="11079480" cy="3733800"/>
            </a:xfrm>
            <a:prstGeom prst="rect">
              <a:avLst/>
            </a:prstGeom>
            <a:solidFill>
              <a:srgbClr val="7F91A9">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B5368068-9747-45C7-B2DF-BE4909BB31B5}"/>
              </a:ext>
            </a:extLst>
          </p:cNvPr>
          <p:cNvGrpSpPr/>
          <p:nvPr/>
        </p:nvGrpSpPr>
        <p:grpSpPr>
          <a:xfrm>
            <a:off x="2351253" y="2650534"/>
            <a:ext cx="838200" cy="838200"/>
            <a:chOff x="5527675" y="379413"/>
            <a:chExt cx="838200" cy="838200"/>
          </a:xfrm>
        </p:grpSpPr>
        <p:sp>
          <p:nvSpPr>
            <p:cNvPr id="46" name="Freeform 55">
              <a:extLst>
                <a:ext uri="{FF2B5EF4-FFF2-40B4-BE49-F238E27FC236}">
                  <a16:creationId xmlns:a16="http://schemas.microsoft.com/office/drawing/2014/main" id="{D479F6FE-F43C-4377-B28C-589C4FBE1DBF}"/>
                </a:ext>
              </a:extLst>
            </p:cNvPr>
            <p:cNvSpPr>
              <a:spLocks/>
            </p:cNvSpPr>
            <p:nvPr/>
          </p:nvSpPr>
          <p:spPr bwMode="auto">
            <a:xfrm>
              <a:off x="5527675" y="379413"/>
              <a:ext cx="652463" cy="838200"/>
            </a:xfrm>
            <a:custGeom>
              <a:avLst/>
              <a:gdLst>
                <a:gd name="T0" fmla="*/ 196 w 196"/>
                <a:gd name="T1" fmla="*/ 220 h 252"/>
                <a:gd name="T2" fmla="*/ 196 w 196"/>
                <a:gd name="T3" fmla="*/ 241 h 252"/>
                <a:gd name="T4" fmla="*/ 185 w 196"/>
                <a:gd name="T5" fmla="*/ 252 h 252"/>
                <a:gd name="T6" fmla="*/ 11 w 196"/>
                <a:gd name="T7" fmla="*/ 252 h 252"/>
                <a:gd name="T8" fmla="*/ 0 w 196"/>
                <a:gd name="T9" fmla="*/ 241 h 252"/>
                <a:gd name="T10" fmla="*/ 0 w 196"/>
                <a:gd name="T11" fmla="*/ 11 h 252"/>
                <a:gd name="T12" fmla="*/ 11 w 196"/>
                <a:gd name="T13" fmla="*/ 0 h 252"/>
                <a:gd name="T14" fmla="*/ 185 w 196"/>
                <a:gd name="T15" fmla="*/ 0 h 252"/>
                <a:gd name="T16" fmla="*/ 196 w 196"/>
                <a:gd name="T17" fmla="*/ 11 h 252"/>
                <a:gd name="T18" fmla="*/ 196 w 196"/>
                <a:gd name="T19" fmla="*/ 10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252">
                  <a:moveTo>
                    <a:pt x="196" y="220"/>
                  </a:moveTo>
                  <a:cubicBezTo>
                    <a:pt x="196" y="241"/>
                    <a:pt x="196" y="241"/>
                    <a:pt x="196" y="241"/>
                  </a:cubicBezTo>
                  <a:cubicBezTo>
                    <a:pt x="196" y="247"/>
                    <a:pt x="191" y="252"/>
                    <a:pt x="185" y="252"/>
                  </a:cubicBezTo>
                  <a:cubicBezTo>
                    <a:pt x="11" y="252"/>
                    <a:pt x="11" y="252"/>
                    <a:pt x="11" y="252"/>
                  </a:cubicBezTo>
                  <a:cubicBezTo>
                    <a:pt x="5" y="252"/>
                    <a:pt x="0" y="247"/>
                    <a:pt x="0" y="241"/>
                  </a:cubicBezTo>
                  <a:cubicBezTo>
                    <a:pt x="0" y="11"/>
                    <a:pt x="0" y="11"/>
                    <a:pt x="0" y="11"/>
                  </a:cubicBezTo>
                  <a:cubicBezTo>
                    <a:pt x="0" y="5"/>
                    <a:pt x="5" y="0"/>
                    <a:pt x="11" y="0"/>
                  </a:cubicBezTo>
                  <a:cubicBezTo>
                    <a:pt x="185" y="0"/>
                    <a:pt x="185" y="0"/>
                    <a:pt x="185" y="0"/>
                  </a:cubicBezTo>
                  <a:cubicBezTo>
                    <a:pt x="191" y="0"/>
                    <a:pt x="196" y="5"/>
                    <a:pt x="196" y="11"/>
                  </a:cubicBezTo>
                  <a:cubicBezTo>
                    <a:pt x="196" y="104"/>
                    <a:pt x="196" y="104"/>
                    <a:pt x="196" y="104"/>
                  </a:cubicBezTo>
                </a:path>
              </a:pathLst>
            </a:custGeom>
            <a:noFill/>
            <a:ln w="269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47" name="Freeform 56">
              <a:extLst>
                <a:ext uri="{FF2B5EF4-FFF2-40B4-BE49-F238E27FC236}">
                  <a16:creationId xmlns:a16="http://schemas.microsoft.com/office/drawing/2014/main" id="{C556C2F2-AD1C-49AB-8EA8-6A38AE7ADCBD}"/>
                </a:ext>
              </a:extLst>
            </p:cNvPr>
            <p:cNvSpPr>
              <a:spLocks/>
            </p:cNvSpPr>
            <p:nvPr/>
          </p:nvSpPr>
          <p:spPr bwMode="auto">
            <a:xfrm>
              <a:off x="5594350" y="446088"/>
              <a:ext cx="519113" cy="558800"/>
            </a:xfrm>
            <a:custGeom>
              <a:avLst/>
              <a:gdLst>
                <a:gd name="T0" fmla="*/ 100 w 156"/>
                <a:gd name="T1" fmla="*/ 168 h 168"/>
                <a:gd name="T2" fmla="*/ 11 w 156"/>
                <a:gd name="T3" fmla="*/ 168 h 168"/>
                <a:gd name="T4" fmla="*/ 0 w 156"/>
                <a:gd name="T5" fmla="*/ 157 h 168"/>
                <a:gd name="T6" fmla="*/ 0 w 156"/>
                <a:gd name="T7" fmla="*/ 11 h 168"/>
                <a:gd name="T8" fmla="*/ 11 w 156"/>
                <a:gd name="T9" fmla="*/ 0 h 168"/>
                <a:gd name="T10" fmla="*/ 145 w 156"/>
                <a:gd name="T11" fmla="*/ 0 h 168"/>
                <a:gd name="T12" fmla="*/ 156 w 156"/>
                <a:gd name="T13" fmla="*/ 11 h 168"/>
                <a:gd name="T14" fmla="*/ 156 w 156"/>
                <a:gd name="T15" fmla="*/ 96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68">
                  <a:moveTo>
                    <a:pt x="100" y="168"/>
                  </a:moveTo>
                  <a:cubicBezTo>
                    <a:pt x="11" y="168"/>
                    <a:pt x="11" y="168"/>
                    <a:pt x="11" y="168"/>
                  </a:cubicBezTo>
                  <a:cubicBezTo>
                    <a:pt x="5" y="168"/>
                    <a:pt x="0" y="163"/>
                    <a:pt x="0" y="157"/>
                  </a:cubicBezTo>
                  <a:cubicBezTo>
                    <a:pt x="0" y="11"/>
                    <a:pt x="0" y="11"/>
                    <a:pt x="0" y="11"/>
                  </a:cubicBezTo>
                  <a:cubicBezTo>
                    <a:pt x="0" y="5"/>
                    <a:pt x="5" y="0"/>
                    <a:pt x="11" y="0"/>
                  </a:cubicBezTo>
                  <a:cubicBezTo>
                    <a:pt x="145" y="0"/>
                    <a:pt x="145" y="0"/>
                    <a:pt x="145" y="0"/>
                  </a:cubicBezTo>
                  <a:cubicBezTo>
                    <a:pt x="151" y="0"/>
                    <a:pt x="156" y="5"/>
                    <a:pt x="156" y="11"/>
                  </a:cubicBezTo>
                  <a:cubicBezTo>
                    <a:pt x="156" y="96"/>
                    <a:pt x="156" y="96"/>
                    <a:pt x="156" y="96"/>
                  </a:cubicBezTo>
                </a:path>
              </a:pathLst>
            </a:custGeom>
            <a:noFill/>
            <a:ln w="269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48" name="Oval 57">
              <a:extLst>
                <a:ext uri="{FF2B5EF4-FFF2-40B4-BE49-F238E27FC236}">
                  <a16:creationId xmlns:a16="http://schemas.microsoft.com/office/drawing/2014/main" id="{5385B103-5C40-431E-8BFC-9F2692B9F3F3}"/>
                </a:ext>
              </a:extLst>
            </p:cNvPr>
            <p:cNvSpPr>
              <a:spLocks noChangeArrowheads="1"/>
            </p:cNvSpPr>
            <p:nvPr/>
          </p:nvSpPr>
          <p:spPr bwMode="auto">
            <a:xfrm>
              <a:off x="5821363" y="1071563"/>
              <a:ext cx="73025" cy="73025"/>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49" name="Freeform 58">
              <a:extLst>
                <a:ext uri="{FF2B5EF4-FFF2-40B4-BE49-F238E27FC236}">
                  <a16:creationId xmlns:a16="http://schemas.microsoft.com/office/drawing/2014/main" id="{A1A66994-2DB1-423B-B5F0-51C3E76FE7B3}"/>
                </a:ext>
              </a:extLst>
            </p:cNvPr>
            <p:cNvSpPr>
              <a:spLocks/>
            </p:cNvSpPr>
            <p:nvPr/>
          </p:nvSpPr>
          <p:spPr bwMode="auto">
            <a:xfrm>
              <a:off x="5861050" y="712788"/>
              <a:ext cx="504825" cy="431800"/>
            </a:xfrm>
            <a:custGeom>
              <a:avLst/>
              <a:gdLst>
                <a:gd name="T0" fmla="*/ 91 w 152"/>
                <a:gd name="T1" fmla="*/ 15 h 130"/>
                <a:gd name="T2" fmla="*/ 75 w 152"/>
                <a:gd name="T3" fmla="*/ 14 h 130"/>
                <a:gd name="T4" fmla="*/ 76 w 152"/>
                <a:gd name="T5" fmla="*/ 30 h 130"/>
                <a:gd name="T6" fmla="*/ 70 w 152"/>
                <a:gd name="T7" fmla="*/ 25 h 130"/>
                <a:gd name="T8" fmla="*/ 54 w 152"/>
                <a:gd name="T9" fmla="*/ 24 h 130"/>
                <a:gd name="T10" fmla="*/ 55 w 152"/>
                <a:gd name="T11" fmla="*/ 40 h 130"/>
                <a:gd name="T12" fmla="*/ 20 w 152"/>
                <a:gd name="T13" fmla="*/ 6 h 130"/>
                <a:gd name="T14" fmla="*/ 5 w 152"/>
                <a:gd name="T15" fmla="*/ 6 h 130"/>
                <a:gd name="T16" fmla="*/ 5 w 152"/>
                <a:gd name="T17" fmla="*/ 22 h 130"/>
                <a:gd name="T18" fmla="*/ 59 w 152"/>
                <a:gd name="T19" fmla="*/ 75 h 130"/>
                <a:gd name="T20" fmla="*/ 33 w 152"/>
                <a:gd name="T21" fmla="*/ 74 h 130"/>
                <a:gd name="T22" fmla="*/ 22 w 152"/>
                <a:gd name="T23" fmla="*/ 86 h 130"/>
                <a:gd name="T24" fmla="*/ 33 w 152"/>
                <a:gd name="T25" fmla="*/ 97 h 130"/>
                <a:gd name="T26" fmla="*/ 124 w 152"/>
                <a:gd name="T27" fmla="*/ 114 h 130"/>
                <a:gd name="T28" fmla="*/ 147 w 152"/>
                <a:gd name="T29" fmla="*/ 92 h 130"/>
                <a:gd name="T30" fmla="*/ 152 w 152"/>
                <a:gd name="T31" fmla="*/ 75 h 130"/>
                <a:gd name="T32" fmla="*/ 152 w 152"/>
                <a:gd name="T33" fmla="*/ 48 h 130"/>
                <a:gd name="T34" fmla="*/ 144 w 152"/>
                <a:gd name="T35" fmla="*/ 36 h 130"/>
                <a:gd name="T36" fmla="*/ 113 w 152"/>
                <a:gd name="T37" fmla="*/ 5 h 130"/>
                <a:gd name="T38" fmla="*/ 97 w 152"/>
                <a:gd name="T39" fmla="*/ 5 h 130"/>
                <a:gd name="T40" fmla="*/ 97 w 152"/>
                <a:gd name="T41" fmla="*/ 21 h 130"/>
                <a:gd name="T42" fmla="*/ 91 w 152"/>
                <a:gd name="T43" fmla="*/ 1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30">
                  <a:moveTo>
                    <a:pt x="91" y="15"/>
                  </a:moveTo>
                  <a:cubicBezTo>
                    <a:pt x="87" y="10"/>
                    <a:pt x="80" y="10"/>
                    <a:pt x="75" y="14"/>
                  </a:cubicBezTo>
                  <a:cubicBezTo>
                    <a:pt x="71" y="19"/>
                    <a:pt x="71" y="26"/>
                    <a:pt x="76" y="30"/>
                  </a:cubicBezTo>
                  <a:cubicBezTo>
                    <a:pt x="70" y="25"/>
                    <a:pt x="70" y="25"/>
                    <a:pt x="70" y="25"/>
                  </a:cubicBezTo>
                  <a:cubicBezTo>
                    <a:pt x="66" y="20"/>
                    <a:pt x="59" y="20"/>
                    <a:pt x="54" y="24"/>
                  </a:cubicBezTo>
                  <a:cubicBezTo>
                    <a:pt x="50" y="29"/>
                    <a:pt x="50" y="36"/>
                    <a:pt x="55" y="40"/>
                  </a:cubicBezTo>
                  <a:cubicBezTo>
                    <a:pt x="20" y="6"/>
                    <a:pt x="20" y="6"/>
                    <a:pt x="20" y="6"/>
                  </a:cubicBezTo>
                  <a:cubicBezTo>
                    <a:pt x="16" y="1"/>
                    <a:pt x="9" y="1"/>
                    <a:pt x="5" y="6"/>
                  </a:cubicBezTo>
                  <a:cubicBezTo>
                    <a:pt x="0" y="10"/>
                    <a:pt x="1" y="17"/>
                    <a:pt x="5" y="22"/>
                  </a:cubicBezTo>
                  <a:cubicBezTo>
                    <a:pt x="59" y="75"/>
                    <a:pt x="59" y="75"/>
                    <a:pt x="59" y="75"/>
                  </a:cubicBezTo>
                  <a:cubicBezTo>
                    <a:pt x="33" y="74"/>
                    <a:pt x="33" y="74"/>
                    <a:pt x="33" y="74"/>
                  </a:cubicBezTo>
                  <a:cubicBezTo>
                    <a:pt x="27" y="74"/>
                    <a:pt x="22" y="80"/>
                    <a:pt x="22" y="86"/>
                  </a:cubicBezTo>
                  <a:cubicBezTo>
                    <a:pt x="22" y="93"/>
                    <a:pt x="26" y="96"/>
                    <a:pt x="33" y="97"/>
                  </a:cubicBezTo>
                  <a:cubicBezTo>
                    <a:pt x="54" y="101"/>
                    <a:pt x="108" y="130"/>
                    <a:pt x="124" y="114"/>
                  </a:cubicBezTo>
                  <a:cubicBezTo>
                    <a:pt x="135" y="103"/>
                    <a:pt x="147" y="92"/>
                    <a:pt x="147" y="92"/>
                  </a:cubicBezTo>
                  <a:cubicBezTo>
                    <a:pt x="147" y="92"/>
                    <a:pt x="152" y="86"/>
                    <a:pt x="152" y="75"/>
                  </a:cubicBezTo>
                  <a:cubicBezTo>
                    <a:pt x="152" y="48"/>
                    <a:pt x="152" y="48"/>
                    <a:pt x="152" y="48"/>
                  </a:cubicBezTo>
                  <a:cubicBezTo>
                    <a:pt x="150" y="44"/>
                    <a:pt x="147" y="40"/>
                    <a:pt x="144" y="36"/>
                  </a:cubicBezTo>
                  <a:cubicBezTo>
                    <a:pt x="113" y="5"/>
                    <a:pt x="113" y="5"/>
                    <a:pt x="113" y="5"/>
                  </a:cubicBezTo>
                  <a:cubicBezTo>
                    <a:pt x="108" y="1"/>
                    <a:pt x="101" y="0"/>
                    <a:pt x="97" y="5"/>
                  </a:cubicBezTo>
                  <a:cubicBezTo>
                    <a:pt x="92" y="9"/>
                    <a:pt x="93" y="16"/>
                    <a:pt x="97" y="21"/>
                  </a:cubicBezTo>
                  <a:lnTo>
                    <a:pt x="91" y="15"/>
                  </a:lnTo>
                  <a:close/>
                </a:path>
              </a:pathLst>
            </a:custGeom>
            <a:noFill/>
            <a:ln w="269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44" name="矩形 43">
            <a:extLst>
              <a:ext uri="{FF2B5EF4-FFF2-40B4-BE49-F238E27FC236}">
                <a16:creationId xmlns:a16="http://schemas.microsoft.com/office/drawing/2014/main" id="{AB372D4D-F438-425C-B438-65846767E3E1}"/>
              </a:ext>
            </a:extLst>
          </p:cNvPr>
          <p:cNvSpPr/>
          <p:nvPr/>
        </p:nvSpPr>
        <p:spPr>
          <a:xfrm>
            <a:off x="1989716" y="3771323"/>
            <a:ext cx="1415772" cy="338554"/>
          </a:xfrm>
          <a:prstGeom prst="rect">
            <a:avLst/>
          </a:prstGeom>
          <a:noFill/>
        </p:spPr>
        <p:txBody>
          <a:bodyPr wrap="non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编码的规范化</a:t>
            </a:r>
          </a:p>
        </p:txBody>
      </p:sp>
      <p:sp>
        <p:nvSpPr>
          <p:cNvPr id="45" name="矩形 44">
            <a:extLst>
              <a:ext uri="{FF2B5EF4-FFF2-40B4-BE49-F238E27FC236}">
                <a16:creationId xmlns:a16="http://schemas.microsoft.com/office/drawing/2014/main" id="{C9B82BAD-11BC-4921-B999-4DC06AECB801}"/>
              </a:ext>
            </a:extLst>
          </p:cNvPr>
          <p:cNvSpPr/>
          <p:nvPr/>
        </p:nvSpPr>
        <p:spPr>
          <a:xfrm>
            <a:off x="1406937" y="4157669"/>
            <a:ext cx="2622058" cy="1000017"/>
          </a:xfrm>
          <a:prstGeom prst="rect">
            <a:avLst/>
          </a:prstGeom>
        </p:spPr>
        <p:txBody>
          <a:bodyPr wrap="square">
            <a:spAutoFit/>
          </a:bodyPr>
          <a:lstStyle/>
          <a:p>
            <a:pPr algn="ct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rPr>
              <a:t>为了让不同成员编写的代码便于互相查看，编码需要统一一个书写规范。允许有一定的差异，但大体上尽量保持一致，应具有可读性。超过</a:t>
            </a:r>
            <a:r>
              <a:rPr lang="en-US" altLang="zh-CN" sz="1000" dirty="0">
                <a:solidFill>
                  <a:schemeClr val="bg1"/>
                </a:solidFill>
                <a:latin typeface="微软雅黑" panose="020B0503020204020204" pitchFamily="34" charset="-122"/>
                <a:ea typeface="微软雅黑" panose="020B0503020204020204" pitchFamily="34" charset="-122"/>
              </a:rPr>
              <a:t>10</a:t>
            </a:r>
            <a:r>
              <a:rPr lang="zh-CN" altLang="en-US" sz="1000" dirty="0">
                <a:solidFill>
                  <a:schemeClr val="bg1"/>
                </a:solidFill>
                <a:latin typeface="微软雅黑" panose="020B0503020204020204" pitchFamily="34" charset="-122"/>
                <a:ea typeface="微软雅黑" panose="020B0503020204020204" pitchFamily="34" charset="-122"/>
              </a:rPr>
              <a:t>行的代码必须按一定规则遵守规范（规范细则见需求说明书）。</a:t>
            </a:r>
          </a:p>
        </p:txBody>
      </p:sp>
      <p:grpSp>
        <p:nvGrpSpPr>
          <p:cNvPr id="60" name="组合 59">
            <a:extLst>
              <a:ext uri="{FF2B5EF4-FFF2-40B4-BE49-F238E27FC236}">
                <a16:creationId xmlns:a16="http://schemas.microsoft.com/office/drawing/2014/main" id="{CAE53A68-CB17-48C5-94A9-E43E5B98D06C}"/>
              </a:ext>
            </a:extLst>
          </p:cNvPr>
          <p:cNvGrpSpPr/>
          <p:nvPr/>
        </p:nvGrpSpPr>
        <p:grpSpPr>
          <a:xfrm>
            <a:off x="9282913" y="2717209"/>
            <a:ext cx="825501" cy="704850"/>
            <a:chOff x="3863975" y="3825875"/>
            <a:chExt cx="825501" cy="704850"/>
          </a:xfrm>
        </p:grpSpPr>
        <p:sp>
          <p:nvSpPr>
            <p:cNvPr id="64" name="Freeform 19">
              <a:extLst>
                <a:ext uri="{FF2B5EF4-FFF2-40B4-BE49-F238E27FC236}">
                  <a16:creationId xmlns:a16="http://schemas.microsoft.com/office/drawing/2014/main" id="{8A1E9E05-1F59-455C-B7BC-61204857458C}"/>
                </a:ext>
              </a:extLst>
            </p:cNvPr>
            <p:cNvSpPr>
              <a:spLocks/>
            </p:cNvSpPr>
            <p:nvPr/>
          </p:nvSpPr>
          <p:spPr bwMode="auto">
            <a:xfrm>
              <a:off x="3863975" y="4119563"/>
              <a:ext cx="160338" cy="265113"/>
            </a:xfrm>
            <a:custGeom>
              <a:avLst/>
              <a:gdLst>
                <a:gd name="T0" fmla="*/ 40 w 48"/>
                <a:gd name="T1" fmla="*/ 80 h 80"/>
                <a:gd name="T2" fmla="*/ 0 w 48"/>
                <a:gd name="T3" fmla="*/ 40 h 80"/>
                <a:gd name="T4" fmla="*/ 40 w 48"/>
                <a:gd name="T5" fmla="*/ 0 h 80"/>
                <a:gd name="T6" fmla="*/ 48 w 48"/>
                <a:gd name="T7" fmla="*/ 0 h 80"/>
                <a:gd name="T8" fmla="*/ 48 w 48"/>
                <a:gd name="T9" fmla="*/ 80 h 80"/>
                <a:gd name="T10" fmla="*/ 40 w 48"/>
                <a:gd name="T11" fmla="*/ 80 h 80"/>
              </a:gdLst>
              <a:ahLst/>
              <a:cxnLst>
                <a:cxn ang="0">
                  <a:pos x="T0" y="T1"/>
                </a:cxn>
                <a:cxn ang="0">
                  <a:pos x="T2" y="T3"/>
                </a:cxn>
                <a:cxn ang="0">
                  <a:pos x="T4" y="T5"/>
                </a:cxn>
                <a:cxn ang="0">
                  <a:pos x="T6" y="T7"/>
                </a:cxn>
                <a:cxn ang="0">
                  <a:pos x="T8" y="T9"/>
                </a:cxn>
                <a:cxn ang="0">
                  <a:pos x="T10" y="T11"/>
                </a:cxn>
              </a:cxnLst>
              <a:rect l="0" t="0" r="r" b="b"/>
              <a:pathLst>
                <a:path w="48" h="80">
                  <a:moveTo>
                    <a:pt x="40" y="80"/>
                  </a:moveTo>
                  <a:cubicBezTo>
                    <a:pt x="18" y="80"/>
                    <a:pt x="0" y="62"/>
                    <a:pt x="0" y="40"/>
                  </a:cubicBezTo>
                  <a:cubicBezTo>
                    <a:pt x="0" y="18"/>
                    <a:pt x="18" y="0"/>
                    <a:pt x="40" y="0"/>
                  </a:cubicBezTo>
                  <a:cubicBezTo>
                    <a:pt x="48" y="0"/>
                    <a:pt x="48" y="0"/>
                    <a:pt x="48" y="0"/>
                  </a:cubicBezTo>
                  <a:cubicBezTo>
                    <a:pt x="48" y="80"/>
                    <a:pt x="48" y="80"/>
                    <a:pt x="48" y="80"/>
                  </a:cubicBezTo>
                  <a:lnTo>
                    <a:pt x="40" y="80"/>
                  </a:lnTo>
                  <a:close/>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65" name="Freeform 20">
              <a:extLst>
                <a:ext uri="{FF2B5EF4-FFF2-40B4-BE49-F238E27FC236}">
                  <a16:creationId xmlns:a16="http://schemas.microsoft.com/office/drawing/2014/main" id="{FE662799-C86E-45BE-833A-6528CADE1DDA}"/>
                </a:ext>
              </a:extLst>
            </p:cNvPr>
            <p:cNvSpPr>
              <a:spLocks/>
            </p:cNvSpPr>
            <p:nvPr/>
          </p:nvSpPr>
          <p:spPr bwMode="auto">
            <a:xfrm>
              <a:off x="4529138" y="4119563"/>
              <a:ext cx="160338" cy="265113"/>
            </a:xfrm>
            <a:custGeom>
              <a:avLst/>
              <a:gdLst>
                <a:gd name="T0" fmla="*/ 8 w 48"/>
                <a:gd name="T1" fmla="*/ 0 h 80"/>
                <a:gd name="T2" fmla="*/ 48 w 48"/>
                <a:gd name="T3" fmla="*/ 40 h 80"/>
                <a:gd name="T4" fmla="*/ 8 w 48"/>
                <a:gd name="T5" fmla="*/ 80 h 80"/>
                <a:gd name="T6" fmla="*/ 0 w 48"/>
                <a:gd name="T7" fmla="*/ 80 h 80"/>
                <a:gd name="T8" fmla="*/ 0 w 48"/>
                <a:gd name="T9" fmla="*/ 0 h 80"/>
                <a:gd name="T10" fmla="*/ 8 w 48"/>
                <a:gd name="T11" fmla="*/ 0 h 80"/>
              </a:gdLst>
              <a:ahLst/>
              <a:cxnLst>
                <a:cxn ang="0">
                  <a:pos x="T0" y="T1"/>
                </a:cxn>
                <a:cxn ang="0">
                  <a:pos x="T2" y="T3"/>
                </a:cxn>
                <a:cxn ang="0">
                  <a:pos x="T4" y="T5"/>
                </a:cxn>
                <a:cxn ang="0">
                  <a:pos x="T6" y="T7"/>
                </a:cxn>
                <a:cxn ang="0">
                  <a:pos x="T8" y="T9"/>
                </a:cxn>
                <a:cxn ang="0">
                  <a:pos x="T10" y="T11"/>
                </a:cxn>
              </a:cxnLst>
              <a:rect l="0" t="0" r="r" b="b"/>
              <a:pathLst>
                <a:path w="48" h="80">
                  <a:moveTo>
                    <a:pt x="8" y="0"/>
                  </a:moveTo>
                  <a:cubicBezTo>
                    <a:pt x="30" y="0"/>
                    <a:pt x="48" y="18"/>
                    <a:pt x="48" y="40"/>
                  </a:cubicBezTo>
                  <a:cubicBezTo>
                    <a:pt x="48" y="62"/>
                    <a:pt x="30" y="80"/>
                    <a:pt x="8" y="80"/>
                  </a:cubicBezTo>
                  <a:cubicBezTo>
                    <a:pt x="0" y="80"/>
                    <a:pt x="0" y="80"/>
                    <a:pt x="0" y="80"/>
                  </a:cubicBezTo>
                  <a:cubicBezTo>
                    <a:pt x="0" y="0"/>
                    <a:pt x="0" y="0"/>
                    <a:pt x="0" y="0"/>
                  </a:cubicBezTo>
                  <a:lnTo>
                    <a:pt x="8" y="0"/>
                  </a:lnTo>
                  <a:close/>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66" name="Freeform 21">
              <a:extLst>
                <a:ext uri="{FF2B5EF4-FFF2-40B4-BE49-F238E27FC236}">
                  <a16:creationId xmlns:a16="http://schemas.microsoft.com/office/drawing/2014/main" id="{2EF68016-2420-4A44-9980-B974E9348438}"/>
                </a:ext>
              </a:extLst>
            </p:cNvPr>
            <p:cNvSpPr>
              <a:spLocks/>
            </p:cNvSpPr>
            <p:nvPr/>
          </p:nvSpPr>
          <p:spPr bwMode="auto">
            <a:xfrm>
              <a:off x="4024313" y="3825875"/>
              <a:ext cx="504825" cy="333375"/>
            </a:xfrm>
            <a:custGeom>
              <a:avLst/>
              <a:gdLst>
                <a:gd name="T0" fmla="*/ 0 w 152"/>
                <a:gd name="T1" fmla="*/ 100 h 100"/>
                <a:gd name="T2" fmla="*/ 0 w 152"/>
                <a:gd name="T3" fmla="*/ 64 h 100"/>
                <a:gd name="T4" fmla="*/ 76 w 152"/>
                <a:gd name="T5" fmla="*/ 0 h 100"/>
                <a:gd name="T6" fmla="*/ 152 w 152"/>
                <a:gd name="T7" fmla="*/ 64 h 100"/>
                <a:gd name="T8" fmla="*/ 152 w 152"/>
                <a:gd name="T9" fmla="*/ 88 h 100"/>
              </a:gdLst>
              <a:ahLst/>
              <a:cxnLst>
                <a:cxn ang="0">
                  <a:pos x="T0" y="T1"/>
                </a:cxn>
                <a:cxn ang="0">
                  <a:pos x="T2" y="T3"/>
                </a:cxn>
                <a:cxn ang="0">
                  <a:pos x="T4" y="T5"/>
                </a:cxn>
                <a:cxn ang="0">
                  <a:pos x="T6" y="T7"/>
                </a:cxn>
                <a:cxn ang="0">
                  <a:pos x="T8" y="T9"/>
                </a:cxn>
              </a:cxnLst>
              <a:rect l="0" t="0" r="r" b="b"/>
              <a:pathLst>
                <a:path w="152" h="100">
                  <a:moveTo>
                    <a:pt x="0" y="100"/>
                  </a:moveTo>
                  <a:cubicBezTo>
                    <a:pt x="0" y="64"/>
                    <a:pt x="0" y="64"/>
                    <a:pt x="0" y="64"/>
                  </a:cubicBezTo>
                  <a:cubicBezTo>
                    <a:pt x="0" y="64"/>
                    <a:pt x="0" y="0"/>
                    <a:pt x="76" y="0"/>
                  </a:cubicBezTo>
                  <a:cubicBezTo>
                    <a:pt x="152" y="0"/>
                    <a:pt x="152" y="64"/>
                    <a:pt x="152" y="64"/>
                  </a:cubicBezTo>
                  <a:cubicBezTo>
                    <a:pt x="152" y="88"/>
                    <a:pt x="152" y="88"/>
                    <a:pt x="152" y="88"/>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67" name="Freeform 22">
              <a:extLst>
                <a:ext uri="{FF2B5EF4-FFF2-40B4-BE49-F238E27FC236}">
                  <a16:creationId xmlns:a16="http://schemas.microsoft.com/office/drawing/2014/main" id="{C2A04D91-23A3-41C4-8908-AF8F868B090C}"/>
                </a:ext>
              </a:extLst>
            </p:cNvPr>
            <p:cNvSpPr>
              <a:spLocks/>
            </p:cNvSpPr>
            <p:nvPr/>
          </p:nvSpPr>
          <p:spPr bwMode="auto">
            <a:xfrm>
              <a:off x="4224338" y="4384675"/>
              <a:ext cx="304800" cy="146050"/>
            </a:xfrm>
            <a:custGeom>
              <a:avLst/>
              <a:gdLst>
                <a:gd name="T0" fmla="*/ 92 w 92"/>
                <a:gd name="T1" fmla="*/ 0 h 44"/>
                <a:gd name="T2" fmla="*/ 92 w 92"/>
                <a:gd name="T3" fmla="*/ 18 h 44"/>
                <a:gd name="T4" fmla="*/ 90 w 92"/>
                <a:gd name="T5" fmla="*/ 21 h 44"/>
                <a:gd name="T6" fmla="*/ 33 w 92"/>
                <a:gd name="T7" fmla="*/ 44 h 44"/>
                <a:gd name="T8" fmla="*/ 31 w 92"/>
                <a:gd name="T9" fmla="*/ 44 h 44"/>
                <a:gd name="T10" fmla="*/ 3 w 92"/>
                <a:gd name="T11" fmla="*/ 44 h 44"/>
                <a:gd name="T12" fmla="*/ 0 w 92"/>
                <a:gd name="T13" fmla="*/ 41 h 44"/>
                <a:gd name="T14" fmla="*/ 0 w 92"/>
                <a:gd name="T15" fmla="*/ 31 h 44"/>
                <a:gd name="T16" fmla="*/ 3 w 92"/>
                <a:gd name="T17" fmla="*/ 28 h 44"/>
                <a:gd name="T18" fmla="*/ 29 w 92"/>
                <a:gd name="T19" fmla="*/ 28 h 44"/>
                <a:gd name="T20" fmla="*/ 32 w 92"/>
                <a:gd name="T21" fmla="*/ 31 h 44"/>
                <a:gd name="T22" fmla="*/ 32 w 92"/>
                <a:gd name="T2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44">
                  <a:moveTo>
                    <a:pt x="92" y="0"/>
                  </a:moveTo>
                  <a:cubicBezTo>
                    <a:pt x="92" y="18"/>
                    <a:pt x="92" y="18"/>
                    <a:pt x="92" y="18"/>
                  </a:cubicBezTo>
                  <a:cubicBezTo>
                    <a:pt x="92" y="19"/>
                    <a:pt x="91" y="20"/>
                    <a:pt x="90" y="21"/>
                  </a:cubicBezTo>
                  <a:cubicBezTo>
                    <a:pt x="33" y="44"/>
                    <a:pt x="33" y="44"/>
                    <a:pt x="33" y="44"/>
                  </a:cubicBezTo>
                  <a:cubicBezTo>
                    <a:pt x="32" y="44"/>
                    <a:pt x="32" y="44"/>
                    <a:pt x="31" y="44"/>
                  </a:cubicBezTo>
                  <a:cubicBezTo>
                    <a:pt x="3" y="44"/>
                    <a:pt x="3" y="44"/>
                    <a:pt x="3" y="44"/>
                  </a:cubicBezTo>
                  <a:cubicBezTo>
                    <a:pt x="1" y="44"/>
                    <a:pt x="0" y="43"/>
                    <a:pt x="0" y="41"/>
                  </a:cubicBezTo>
                  <a:cubicBezTo>
                    <a:pt x="0" y="31"/>
                    <a:pt x="0" y="31"/>
                    <a:pt x="0" y="31"/>
                  </a:cubicBezTo>
                  <a:cubicBezTo>
                    <a:pt x="0" y="29"/>
                    <a:pt x="1" y="28"/>
                    <a:pt x="3" y="28"/>
                  </a:cubicBezTo>
                  <a:cubicBezTo>
                    <a:pt x="29" y="28"/>
                    <a:pt x="29" y="28"/>
                    <a:pt x="29" y="28"/>
                  </a:cubicBezTo>
                  <a:cubicBezTo>
                    <a:pt x="31" y="28"/>
                    <a:pt x="32" y="29"/>
                    <a:pt x="32" y="31"/>
                  </a:cubicBezTo>
                  <a:cubicBezTo>
                    <a:pt x="32" y="40"/>
                    <a:pt x="32" y="40"/>
                    <a:pt x="32" y="40"/>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grpSp>
      <p:sp>
        <p:nvSpPr>
          <p:cNvPr id="62" name="矩形 61">
            <a:extLst>
              <a:ext uri="{FF2B5EF4-FFF2-40B4-BE49-F238E27FC236}">
                <a16:creationId xmlns:a16="http://schemas.microsoft.com/office/drawing/2014/main" id="{7D1E20E8-0F36-4148-BDCF-AEB07901DB9D}"/>
              </a:ext>
            </a:extLst>
          </p:cNvPr>
          <p:cNvSpPr/>
          <p:nvPr/>
        </p:nvSpPr>
        <p:spPr>
          <a:xfrm>
            <a:off x="8939156" y="3771323"/>
            <a:ext cx="1415772" cy="338554"/>
          </a:xfrm>
          <a:prstGeom prst="rect">
            <a:avLst/>
          </a:prstGeom>
          <a:noFill/>
        </p:spPr>
        <p:txBody>
          <a:bodyPr wrap="non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接口的规范化</a:t>
            </a:r>
          </a:p>
        </p:txBody>
      </p:sp>
      <p:sp>
        <p:nvSpPr>
          <p:cNvPr id="63" name="矩形 62">
            <a:extLst>
              <a:ext uri="{FF2B5EF4-FFF2-40B4-BE49-F238E27FC236}">
                <a16:creationId xmlns:a16="http://schemas.microsoft.com/office/drawing/2014/main" id="{4E7C2CAD-6164-4EBE-A7FF-4BE3118CB3FB}"/>
              </a:ext>
            </a:extLst>
          </p:cNvPr>
          <p:cNvSpPr/>
          <p:nvPr/>
        </p:nvSpPr>
        <p:spPr>
          <a:xfrm>
            <a:off x="8344240" y="4266268"/>
            <a:ext cx="2622058" cy="815351"/>
          </a:xfrm>
          <a:prstGeom prst="rect">
            <a:avLst/>
          </a:prstGeom>
        </p:spPr>
        <p:txBody>
          <a:bodyPr wrap="square">
            <a:spAutoFit/>
          </a:bodyPr>
          <a:lstStyle/>
          <a:p>
            <a:pPr algn="ct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rPr>
              <a:t>使用接口前，预先和相关负责人交流好命名内容。函数和变量的命名规则按</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编码的规范化</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为准。详细接口名称需要先行交流，并做好记录。</a:t>
            </a:r>
          </a:p>
        </p:txBody>
      </p:sp>
    </p:spTree>
    <p:extLst>
      <p:ext uri="{BB962C8B-B14F-4D97-AF65-F5344CB8AC3E}">
        <p14:creationId xmlns:p14="http://schemas.microsoft.com/office/powerpoint/2010/main" val="20544658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200"/>
                            </p:stCondLst>
                            <p:childTnLst>
                              <p:par>
                                <p:cTn id="17" presetID="2" presetClass="entr" presetSubtype="4" decel="10000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1500" fill="hold"/>
                                        <p:tgtEl>
                                          <p:spTgt spid="37"/>
                                        </p:tgtEl>
                                        <p:attrNameLst>
                                          <p:attrName>ppt_x</p:attrName>
                                        </p:attrNameLst>
                                      </p:cBhvr>
                                      <p:tavLst>
                                        <p:tav tm="0">
                                          <p:val>
                                            <p:strVal val="#ppt_x"/>
                                          </p:val>
                                        </p:tav>
                                        <p:tav tm="100000">
                                          <p:val>
                                            <p:strVal val="#ppt_x"/>
                                          </p:val>
                                        </p:tav>
                                      </p:tavLst>
                                    </p:anim>
                                    <p:anim calcmode="lin" valueType="num">
                                      <p:cBhvr additive="base">
                                        <p:cTn id="20" dur="1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500" fill="hold"/>
                                        <p:tgtEl>
                                          <p:spTgt spid="38"/>
                                        </p:tgtEl>
                                        <p:attrNameLst>
                                          <p:attrName>ppt_x</p:attrName>
                                        </p:attrNameLst>
                                      </p:cBhvr>
                                      <p:tavLst>
                                        <p:tav tm="0">
                                          <p:val>
                                            <p:strVal val="#ppt_x"/>
                                          </p:val>
                                        </p:tav>
                                        <p:tav tm="100000">
                                          <p:val>
                                            <p:strVal val="#ppt_x"/>
                                          </p:val>
                                        </p:tav>
                                      </p:tavLst>
                                    </p:anim>
                                    <p:anim calcmode="lin" valueType="num">
                                      <p:cBhvr additive="base">
                                        <p:cTn id="24" dur="1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3700"/>
                            </p:stCondLst>
                            <p:childTnLst>
                              <p:par>
                                <p:cTn id="26" presetID="31"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1000" fill="hold"/>
                                        <p:tgtEl>
                                          <p:spTgt spid="42"/>
                                        </p:tgtEl>
                                        <p:attrNameLst>
                                          <p:attrName>ppt_w</p:attrName>
                                        </p:attrNameLst>
                                      </p:cBhvr>
                                      <p:tavLst>
                                        <p:tav tm="0">
                                          <p:val>
                                            <p:fltVal val="0"/>
                                          </p:val>
                                        </p:tav>
                                        <p:tav tm="100000">
                                          <p:val>
                                            <p:strVal val="#ppt_w"/>
                                          </p:val>
                                        </p:tav>
                                      </p:tavLst>
                                    </p:anim>
                                    <p:anim calcmode="lin" valueType="num">
                                      <p:cBhvr>
                                        <p:cTn id="29" dur="1000" fill="hold"/>
                                        <p:tgtEl>
                                          <p:spTgt spid="42"/>
                                        </p:tgtEl>
                                        <p:attrNameLst>
                                          <p:attrName>ppt_h</p:attrName>
                                        </p:attrNameLst>
                                      </p:cBhvr>
                                      <p:tavLst>
                                        <p:tav tm="0">
                                          <p:val>
                                            <p:fltVal val="0"/>
                                          </p:val>
                                        </p:tav>
                                        <p:tav tm="100000">
                                          <p:val>
                                            <p:strVal val="#ppt_h"/>
                                          </p:val>
                                        </p:tav>
                                      </p:tavLst>
                                    </p:anim>
                                    <p:anim calcmode="lin" valueType="num">
                                      <p:cBhvr>
                                        <p:cTn id="30" dur="1000" fill="hold"/>
                                        <p:tgtEl>
                                          <p:spTgt spid="42"/>
                                        </p:tgtEl>
                                        <p:attrNameLst>
                                          <p:attrName>style.rotation</p:attrName>
                                        </p:attrNameLst>
                                      </p:cBhvr>
                                      <p:tavLst>
                                        <p:tav tm="0">
                                          <p:val>
                                            <p:fltVal val="90"/>
                                          </p:val>
                                        </p:tav>
                                        <p:tav tm="100000">
                                          <p:val>
                                            <p:fltVal val="0"/>
                                          </p:val>
                                        </p:tav>
                                      </p:tavLst>
                                    </p:anim>
                                    <p:animEffect transition="in" filter="fade">
                                      <p:cBhvr>
                                        <p:cTn id="31" dur="1000"/>
                                        <p:tgtEl>
                                          <p:spTgt spid="42"/>
                                        </p:tgtEl>
                                      </p:cBhvr>
                                    </p:animEffect>
                                  </p:childTnLst>
                                </p:cTn>
                              </p:par>
                              <p:par>
                                <p:cTn id="32" presetID="31"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anim calcmode="lin" valueType="num">
                                      <p:cBhvr>
                                        <p:cTn id="34" dur="1000" fill="hold"/>
                                        <p:tgtEl>
                                          <p:spTgt spid="60"/>
                                        </p:tgtEl>
                                        <p:attrNameLst>
                                          <p:attrName>ppt_w</p:attrName>
                                        </p:attrNameLst>
                                      </p:cBhvr>
                                      <p:tavLst>
                                        <p:tav tm="0">
                                          <p:val>
                                            <p:fltVal val="0"/>
                                          </p:val>
                                        </p:tav>
                                        <p:tav tm="100000">
                                          <p:val>
                                            <p:strVal val="#ppt_w"/>
                                          </p:val>
                                        </p:tav>
                                      </p:tavLst>
                                    </p:anim>
                                    <p:anim calcmode="lin" valueType="num">
                                      <p:cBhvr>
                                        <p:cTn id="35" dur="1000" fill="hold"/>
                                        <p:tgtEl>
                                          <p:spTgt spid="60"/>
                                        </p:tgtEl>
                                        <p:attrNameLst>
                                          <p:attrName>ppt_h</p:attrName>
                                        </p:attrNameLst>
                                      </p:cBhvr>
                                      <p:tavLst>
                                        <p:tav tm="0">
                                          <p:val>
                                            <p:fltVal val="0"/>
                                          </p:val>
                                        </p:tav>
                                        <p:tav tm="100000">
                                          <p:val>
                                            <p:strVal val="#ppt_h"/>
                                          </p:val>
                                        </p:tav>
                                      </p:tavLst>
                                    </p:anim>
                                    <p:anim calcmode="lin" valueType="num">
                                      <p:cBhvr>
                                        <p:cTn id="36" dur="1000" fill="hold"/>
                                        <p:tgtEl>
                                          <p:spTgt spid="60"/>
                                        </p:tgtEl>
                                        <p:attrNameLst>
                                          <p:attrName>style.rotation</p:attrName>
                                        </p:attrNameLst>
                                      </p:cBhvr>
                                      <p:tavLst>
                                        <p:tav tm="0">
                                          <p:val>
                                            <p:fltVal val="90"/>
                                          </p:val>
                                        </p:tav>
                                        <p:tav tm="100000">
                                          <p:val>
                                            <p:fltVal val="0"/>
                                          </p:val>
                                        </p:tav>
                                      </p:tavLst>
                                    </p:anim>
                                    <p:animEffect transition="in" filter="fade">
                                      <p:cBhvr>
                                        <p:cTn id="37" dur="1000"/>
                                        <p:tgtEl>
                                          <p:spTgt spid="60"/>
                                        </p:tgtEl>
                                      </p:cBhvr>
                                    </p:animEffect>
                                  </p:childTnLst>
                                </p:cTn>
                              </p:par>
                            </p:childTnLst>
                          </p:cTn>
                        </p:par>
                        <p:par>
                          <p:cTn id="38" fill="hold">
                            <p:stCondLst>
                              <p:cond delay="4700"/>
                            </p:stCondLst>
                            <p:childTnLst>
                              <p:par>
                                <p:cTn id="39" presetID="23" presetClass="entr" presetSubtype="528" fill="hold" grpId="0" nodeType="afterEffect">
                                  <p:stCondLst>
                                    <p:cond delay="0"/>
                                  </p:stCondLst>
                                  <p:iterate type="lt">
                                    <p:tmPct val="5000"/>
                                  </p:iterate>
                                  <p:childTnLst>
                                    <p:set>
                                      <p:cBhvr>
                                        <p:cTn id="40" dur="1" fill="hold">
                                          <p:stCondLst>
                                            <p:cond delay="0"/>
                                          </p:stCondLst>
                                        </p:cTn>
                                        <p:tgtEl>
                                          <p:spTgt spid="44"/>
                                        </p:tgtEl>
                                        <p:attrNameLst>
                                          <p:attrName>style.visibility</p:attrName>
                                        </p:attrNameLst>
                                      </p:cBhvr>
                                      <p:to>
                                        <p:strVal val="visible"/>
                                      </p:to>
                                    </p:set>
                                    <p:anim to="" calcmode="lin" valueType="num">
                                      <p:cBhvr>
                                        <p:cTn id="41" dur="1000" fill="hold">
                                          <p:stCondLst>
                                            <p:cond delay="0"/>
                                          </p:stCondLst>
                                        </p:cTn>
                                        <p:tgtEl>
                                          <p:spTgt spid="44"/>
                                        </p:tgtEl>
                                        <p:attrNameLst>
                                          <p:attrName>ppt_x</p:attrName>
                                        </p:attrNameLst>
                                      </p:cBhvr>
                                      <p:tavLst>
                                        <p:tav tm="0" fmla="#ppt_x+(8/9)*(#ppt_x-(#ppt_x-#ppt_w/2))*((1.5-1.5*$)^2-(1.5-1.5*$)^3)">
                                          <p:val>
                                            <p:strVal val="0"/>
                                          </p:val>
                                        </p:tav>
                                        <p:tav tm="100000">
                                          <p:val>
                                            <p:strVal val="1"/>
                                          </p:val>
                                        </p:tav>
                                      </p:tavLst>
                                    </p:anim>
                                    <p:anim to="" calcmode="lin" valueType="num">
                                      <p:cBhvr>
                                        <p:cTn id="42" dur="1000" fill="hold">
                                          <p:stCondLst>
                                            <p:cond delay="0"/>
                                          </p:stCondLst>
                                        </p:cTn>
                                        <p:tgtEl>
                                          <p:spTgt spid="44"/>
                                        </p:tgtEl>
                                        <p:attrNameLst>
                                          <p:attrName>ppt_y</p:attrName>
                                        </p:attrNameLst>
                                      </p:cBhvr>
                                      <p:tavLst>
                                        <p:tav tm="0" fmla="#ppt_y+(8/9)*(#ppt_y-(#ppt_y+#ppt_h/2))*((1.5-1.5*$)^2-(1.5-1.5*$)^3)">
                                          <p:val>
                                            <p:strVal val="0"/>
                                          </p:val>
                                        </p:tav>
                                        <p:tav tm="100000">
                                          <p:val>
                                            <p:strVal val="1"/>
                                          </p:val>
                                        </p:tav>
                                      </p:tavLst>
                                    </p:anim>
                                    <p:anim to="" calcmode="lin" valueType="num">
                                      <p:cBhvr>
                                        <p:cTn id="43" dur="1000" fill="hold">
                                          <p:stCondLst>
                                            <p:cond delay="0"/>
                                          </p:stCondLst>
                                        </p:cTn>
                                        <p:tgtEl>
                                          <p:spTgt spid="44"/>
                                        </p:tgtEl>
                                        <p:attrNameLst>
                                          <p:attrName>ppt_w</p:attrName>
                                        </p:attrNameLst>
                                      </p:cBhvr>
                                      <p:tavLst>
                                        <p:tav tm="0" fmla="#ppt_w+(8/9)*(#ppt_w-0)*((1.5-1.5*$)^2-(1.5-1.5*$)^3)">
                                          <p:val>
                                            <p:strVal val="0"/>
                                          </p:val>
                                        </p:tav>
                                        <p:tav tm="100000">
                                          <p:val>
                                            <p:strVal val="1"/>
                                          </p:val>
                                        </p:tav>
                                      </p:tavLst>
                                    </p:anim>
                                    <p:anim to="" calcmode="lin" valueType="num">
                                      <p:cBhvr>
                                        <p:cTn id="44" dur="1000" fill="hold">
                                          <p:stCondLst>
                                            <p:cond delay="0"/>
                                          </p:stCondLst>
                                        </p:cTn>
                                        <p:tgtEl>
                                          <p:spTgt spid="44"/>
                                        </p:tgtEl>
                                        <p:attrNameLst>
                                          <p:attrName>ppt_h</p:attrName>
                                        </p:attrNameLst>
                                      </p:cBhvr>
                                      <p:tavLst>
                                        <p:tav tm="0" fmla="#ppt_h+(8/9)*(#ppt_h-0)*((1.5-1.5*$)^2-(1.5-1.5*$)^3)">
                                          <p:val>
                                            <p:strVal val="0"/>
                                          </p:val>
                                        </p:tav>
                                        <p:tav tm="100000">
                                          <p:val>
                                            <p:strVal val="1"/>
                                          </p:val>
                                        </p:tav>
                                      </p:tavLst>
                                    </p:anim>
                                  </p:childTnLst>
                                </p:cTn>
                              </p:par>
                            </p:childTnLst>
                          </p:cTn>
                        </p:par>
                        <p:par>
                          <p:cTn id="45" fill="hold">
                            <p:stCondLst>
                              <p:cond delay="5950"/>
                            </p:stCondLst>
                            <p:childTnLst>
                              <p:par>
                                <p:cTn id="46" presetID="14" presetClass="entr" presetSubtype="10"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randombar(horizontal)">
                                      <p:cBhvr>
                                        <p:cTn id="48" dur="500"/>
                                        <p:tgtEl>
                                          <p:spTgt spid="45"/>
                                        </p:tgtEl>
                                      </p:cBhvr>
                                    </p:animEffect>
                                  </p:childTnLst>
                                </p:cTn>
                              </p:par>
                            </p:childTnLst>
                          </p:cTn>
                        </p:par>
                        <p:par>
                          <p:cTn id="49" fill="hold">
                            <p:stCondLst>
                              <p:cond delay="6450"/>
                            </p:stCondLst>
                            <p:childTnLst>
                              <p:par>
                                <p:cTn id="50" presetID="23" presetClass="entr" presetSubtype="528" fill="hold" grpId="0" nodeType="afterEffect">
                                  <p:stCondLst>
                                    <p:cond delay="0"/>
                                  </p:stCondLst>
                                  <p:iterate type="lt">
                                    <p:tmPct val="5000"/>
                                  </p:iterate>
                                  <p:childTnLst>
                                    <p:set>
                                      <p:cBhvr>
                                        <p:cTn id="51" dur="1" fill="hold">
                                          <p:stCondLst>
                                            <p:cond delay="0"/>
                                          </p:stCondLst>
                                        </p:cTn>
                                        <p:tgtEl>
                                          <p:spTgt spid="62"/>
                                        </p:tgtEl>
                                        <p:attrNameLst>
                                          <p:attrName>style.visibility</p:attrName>
                                        </p:attrNameLst>
                                      </p:cBhvr>
                                      <p:to>
                                        <p:strVal val="visible"/>
                                      </p:to>
                                    </p:set>
                                    <p:anim to="" calcmode="lin" valueType="num">
                                      <p:cBhvr>
                                        <p:cTn id="52" dur="1000" fill="hold">
                                          <p:stCondLst>
                                            <p:cond delay="0"/>
                                          </p:stCondLst>
                                        </p:cTn>
                                        <p:tgtEl>
                                          <p:spTgt spid="62"/>
                                        </p:tgtEl>
                                        <p:attrNameLst>
                                          <p:attrName>ppt_x</p:attrName>
                                        </p:attrNameLst>
                                      </p:cBhvr>
                                      <p:tavLst>
                                        <p:tav tm="0" fmla="#ppt_x+(8/9)*(#ppt_x-(#ppt_x-#ppt_w/2))*((1.5-1.5*$)^2-(1.5-1.5*$)^3)">
                                          <p:val>
                                            <p:strVal val="0"/>
                                          </p:val>
                                        </p:tav>
                                        <p:tav tm="100000">
                                          <p:val>
                                            <p:strVal val="1"/>
                                          </p:val>
                                        </p:tav>
                                      </p:tavLst>
                                    </p:anim>
                                    <p:anim to="" calcmode="lin" valueType="num">
                                      <p:cBhvr>
                                        <p:cTn id="53" dur="1000" fill="hold">
                                          <p:stCondLst>
                                            <p:cond delay="0"/>
                                          </p:stCondLst>
                                        </p:cTn>
                                        <p:tgtEl>
                                          <p:spTgt spid="62"/>
                                        </p:tgtEl>
                                        <p:attrNameLst>
                                          <p:attrName>ppt_y</p:attrName>
                                        </p:attrNameLst>
                                      </p:cBhvr>
                                      <p:tavLst>
                                        <p:tav tm="0" fmla="#ppt_y+(8/9)*(#ppt_y-(#ppt_y+#ppt_h/2))*((1.5-1.5*$)^2-(1.5-1.5*$)^3)">
                                          <p:val>
                                            <p:strVal val="0"/>
                                          </p:val>
                                        </p:tav>
                                        <p:tav tm="100000">
                                          <p:val>
                                            <p:strVal val="1"/>
                                          </p:val>
                                        </p:tav>
                                      </p:tavLst>
                                    </p:anim>
                                    <p:anim to="" calcmode="lin" valueType="num">
                                      <p:cBhvr>
                                        <p:cTn id="54" dur="1000" fill="hold">
                                          <p:stCondLst>
                                            <p:cond delay="0"/>
                                          </p:stCondLst>
                                        </p:cTn>
                                        <p:tgtEl>
                                          <p:spTgt spid="62"/>
                                        </p:tgtEl>
                                        <p:attrNameLst>
                                          <p:attrName>ppt_w</p:attrName>
                                        </p:attrNameLst>
                                      </p:cBhvr>
                                      <p:tavLst>
                                        <p:tav tm="0" fmla="#ppt_w+(8/9)*(#ppt_w-0)*((1.5-1.5*$)^2-(1.5-1.5*$)^3)">
                                          <p:val>
                                            <p:strVal val="0"/>
                                          </p:val>
                                        </p:tav>
                                        <p:tav tm="100000">
                                          <p:val>
                                            <p:strVal val="1"/>
                                          </p:val>
                                        </p:tav>
                                      </p:tavLst>
                                    </p:anim>
                                    <p:anim to="" calcmode="lin" valueType="num">
                                      <p:cBhvr>
                                        <p:cTn id="55" dur="1000" fill="hold">
                                          <p:stCondLst>
                                            <p:cond delay="0"/>
                                          </p:stCondLst>
                                        </p:cTn>
                                        <p:tgtEl>
                                          <p:spTgt spid="62"/>
                                        </p:tgtEl>
                                        <p:attrNameLst>
                                          <p:attrName>ppt_h</p:attrName>
                                        </p:attrNameLst>
                                      </p:cBhvr>
                                      <p:tavLst>
                                        <p:tav tm="0" fmla="#ppt_h+(8/9)*(#ppt_h-0)*((1.5-1.5*$)^2-(1.5-1.5*$)^3)">
                                          <p:val>
                                            <p:strVal val="0"/>
                                          </p:val>
                                        </p:tav>
                                        <p:tav tm="100000">
                                          <p:val>
                                            <p:strVal val="1"/>
                                          </p:val>
                                        </p:tav>
                                      </p:tavLst>
                                    </p:anim>
                                  </p:childTnLst>
                                </p:cTn>
                              </p:par>
                            </p:childTnLst>
                          </p:cTn>
                        </p:par>
                        <p:par>
                          <p:cTn id="56" fill="hold">
                            <p:stCondLst>
                              <p:cond delay="7700"/>
                            </p:stCondLst>
                            <p:childTnLst>
                              <p:par>
                                <p:cTn id="57" presetID="14" presetClass="entr" presetSubtype="10" fill="hold" grpId="0"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randombar(horizontal)">
                                      <p:cBhvr>
                                        <p:cTn id="5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7" grpId="0" animBg="1"/>
      <p:bldP spid="44" grpId="0"/>
      <p:bldP spid="45" grpId="0"/>
      <p:bldP spid="62"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PA-组合 5">
            <a:extLst>
              <a:ext uri="{FF2B5EF4-FFF2-40B4-BE49-F238E27FC236}">
                <a16:creationId xmlns:a16="http://schemas.microsoft.com/office/drawing/2014/main" id="{B2C7AC80-1654-4BF2-8600-7D92032D72B8}"/>
              </a:ext>
            </a:extLst>
          </p:cNvPr>
          <p:cNvGrpSpPr/>
          <p:nvPr>
            <p:custDataLst>
              <p:tags r:id="rId1"/>
            </p:custDataLst>
          </p:nvPr>
        </p:nvGrpSpPr>
        <p:grpSpPr>
          <a:xfrm>
            <a:off x="8697624" y="4095164"/>
            <a:ext cx="2271160" cy="1798678"/>
            <a:chOff x="4997641" y="2723647"/>
            <a:chExt cx="2271160" cy="1798678"/>
          </a:xfrm>
        </p:grpSpPr>
        <p:sp>
          <p:nvSpPr>
            <p:cNvPr id="87" name="PA-文本框 7">
              <a:extLst>
                <a:ext uri="{FF2B5EF4-FFF2-40B4-BE49-F238E27FC236}">
                  <a16:creationId xmlns:a16="http://schemas.microsoft.com/office/drawing/2014/main" id="{86CCB4CB-E5B9-499D-9F07-A792F91B855E}"/>
                </a:ext>
              </a:extLst>
            </p:cNvPr>
            <p:cNvSpPr txBox="1"/>
            <p:nvPr>
              <p:custDataLst>
                <p:tags r:id="rId24"/>
              </p:custDataLst>
            </p:nvPr>
          </p:nvSpPr>
          <p:spPr>
            <a:xfrm>
              <a:off x="4997641" y="3649265"/>
              <a:ext cx="2271160" cy="873060"/>
            </a:xfrm>
            <a:prstGeom prst="rect">
              <a:avLst/>
            </a:prstGeom>
            <a:noFill/>
          </p:spPr>
          <p:txBody>
            <a:bodyPr wrap="square" lIns="0" rIns="0" rtlCol="0">
              <a:spAutoFit/>
            </a:bodyPr>
            <a:lstStyle/>
            <a:p>
              <a:pPr lvl="0" algn="ctr" defTabSz="914102">
                <a:lnSpc>
                  <a:spcPct val="130000"/>
                </a:lnSpc>
              </a:pPr>
              <a:r>
                <a:rPr lang="zh-CN" altLang="en-US" sz="1000" kern="0" dirty="0">
                  <a:solidFill>
                    <a:srgbClr val="677180"/>
                  </a:solidFill>
                  <a:latin typeface="微软雅黑" panose="020B0503020204020204" pitchFamily="34" charset="-122"/>
                  <a:ea typeface="微软雅黑" panose="020B0503020204020204" pitchFamily="34" charset="-122"/>
                </a:rPr>
                <a:t>软件在运行过程中不出现崩溃、卡死等情况</a:t>
              </a:r>
              <a:r>
                <a:rPr lang="en-US" altLang="zh-CN" sz="1000" kern="0" dirty="0">
                  <a:solidFill>
                    <a:srgbClr val="677180"/>
                  </a:solidFill>
                  <a:latin typeface="微软雅黑" panose="020B0503020204020204" pitchFamily="34" charset="-122"/>
                  <a:ea typeface="微软雅黑" panose="020B0503020204020204" pitchFamily="34" charset="-122"/>
                </a:rPr>
                <a:t>;</a:t>
              </a:r>
              <a:r>
                <a:rPr lang="zh-CN" altLang="en-US" sz="1000" kern="0" dirty="0">
                  <a:solidFill>
                    <a:srgbClr val="677180"/>
                  </a:solidFill>
                  <a:latin typeface="微软雅黑" panose="020B0503020204020204" pitchFamily="34" charset="-122"/>
                  <a:ea typeface="微软雅黑" panose="020B0503020204020204" pitchFamily="34" charset="-122"/>
                </a:rPr>
                <a:t>在对软件窗口进行处理时，软件界面不会出现断纹、控件错位等不统一的情况。</a:t>
              </a:r>
            </a:p>
          </p:txBody>
        </p:sp>
        <p:sp>
          <p:nvSpPr>
            <p:cNvPr id="88" name="PA-文本框 8">
              <a:extLst>
                <a:ext uri="{FF2B5EF4-FFF2-40B4-BE49-F238E27FC236}">
                  <a16:creationId xmlns:a16="http://schemas.microsoft.com/office/drawing/2014/main" id="{29CC42FF-0838-4324-9D8E-103B2F0F1391}"/>
                </a:ext>
              </a:extLst>
            </p:cNvPr>
            <p:cNvSpPr txBox="1"/>
            <p:nvPr>
              <p:custDataLst>
                <p:tags r:id="rId25"/>
              </p:custDataLst>
            </p:nvPr>
          </p:nvSpPr>
          <p:spPr>
            <a:xfrm>
              <a:off x="5504844" y="3258439"/>
              <a:ext cx="1256755" cy="307777"/>
            </a:xfrm>
            <a:prstGeom prst="rect">
              <a:avLst/>
            </a:prstGeom>
            <a:noFill/>
          </p:spPr>
          <p:txBody>
            <a:bodyPr wrap="none" lIns="0" rIns="0" rtlCol="0">
              <a:spAutoFit/>
            </a:bodyPr>
            <a:lstStyle/>
            <a:p>
              <a:pPr lvl="0" algn="ctr" defTabSz="914102"/>
              <a:r>
                <a:rPr lang="zh-CN" altLang="en-US" sz="1400" b="1" kern="0" dirty="0">
                  <a:solidFill>
                    <a:schemeClr val="accent1">
                      <a:lumMod val="50000"/>
                    </a:schemeClr>
                  </a:solidFill>
                  <a:latin typeface="微软雅黑" panose="020B0503020204020204" pitchFamily="34" charset="-122"/>
                  <a:ea typeface="微软雅黑" panose="020B0503020204020204" pitchFamily="34" charset="-122"/>
                  <a:cs typeface="Open Sans" charset="0"/>
                </a:rPr>
                <a:t>软件稳定性验收</a:t>
              </a:r>
            </a:p>
          </p:txBody>
        </p:sp>
        <p:cxnSp>
          <p:nvCxnSpPr>
            <p:cNvPr id="89" name="PA-直接连接符 9">
              <a:extLst>
                <a:ext uri="{FF2B5EF4-FFF2-40B4-BE49-F238E27FC236}">
                  <a16:creationId xmlns:a16="http://schemas.microsoft.com/office/drawing/2014/main" id="{45E6F6E3-3D08-437B-B92B-A58BCD366F0C}"/>
                </a:ext>
              </a:extLst>
            </p:cNvPr>
            <p:cNvCxnSpPr/>
            <p:nvPr>
              <p:custDataLst>
                <p:tags r:id="rId26"/>
              </p:custDataLst>
            </p:nvPr>
          </p:nvCxnSpPr>
          <p:spPr>
            <a:xfrm>
              <a:off x="6133221" y="2723647"/>
              <a:ext cx="0" cy="476954"/>
            </a:xfrm>
            <a:prstGeom prst="line">
              <a:avLst/>
            </a:prstGeom>
            <a:noFill/>
            <a:ln w="6350" cap="flat" cmpd="sng" algn="ctr">
              <a:solidFill>
                <a:srgbClr val="526175"/>
              </a:solidFill>
              <a:prstDash val="solid"/>
              <a:miter lim="800000"/>
            </a:ln>
            <a:effectLst/>
          </p:spPr>
        </p:cxnSp>
      </p:grpSp>
      <p:grpSp>
        <p:nvGrpSpPr>
          <p:cNvPr id="90" name="组 5">
            <a:extLst>
              <a:ext uri="{FF2B5EF4-FFF2-40B4-BE49-F238E27FC236}">
                <a16:creationId xmlns:a16="http://schemas.microsoft.com/office/drawing/2014/main" id="{4A9F949A-24ED-4CF8-BD66-6F2BB400D21E}"/>
              </a:ext>
            </a:extLst>
          </p:cNvPr>
          <p:cNvGrpSpPr/>
          <p:nvPr/>
        </p:nvGrpSpPr>
        <p:grpSpPr>
          <a:xfrm>
            <a:off x="8794890" y="6098816"/>
            <a:ext cx="2076628" cy="304402"/>
            <a:chOff x="1506361" y="5550641"/>
            <a:chExt cx="2076628" cy="304402"/>
          </a:xfrm>
          <a:solidFill>
            <a:srgbClr val="677180"/>
          </a:solidFill>
        </p:grpSpPr>
        <p:sp>
          <p:nvSpPr>
            <p:cNvPr id="91" name="Shape 2637">
              <a:extLst>
                <a:ext uri="{FF2B5EF4-FFF2-40B4-BE49-F238E27FC236}">
                  <a16:creationId xmlns:a16="http://schemas.microsoft.com/office/drawing/2014/main" id="{0D638B41-169F-43AB-87F8-7A246F0E3B00}"/>
                </a:ext>
              </a:extLst>
            </p:cNvPr>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2" name="Shape 2639">
              <a:extLst>
                <a:ext uri="{FF2B5EF4-FFF2-40B4-BE49-F238E27FC236}">
                  <a16:creationId xmlns:a16="http://schemas.microsoft.com/office/drawing/2014/main" id="{4649E84A-2DE2-41E8-B37B-6F74B38CEF59}"/>
                </a:ext>
              </a:extLst>
            </p:cNvPr>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3" name="Shape 2645">
              <a:extLst>
                <a:ext uri="{FF2B5EF4-FFF2-40B4-BE49-F238E27FC236}">
                  <a16:creationId xmlns:a16="http://schemas.microsoft.com/office/drawing/2014/main" id="{237AAA96-9751-40AE-87C5-0DCCCC7E96EF}"/>
                </a:ext>
              </a:extLst>
            </p:cNvPr>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grpSp>
        <p:nvGrpSpPr>
          <p:cNvPr id="78" name="PA-组合 5">
            <a:extLst>
              <a:ext uri="{FF2B5EF4-FFF2-40B4-BE49-F238E27FC236}">
                <a16:creationId xmlns:a16="http://schemas.microsoft.com/office/drawing/2014/main" id="{32E8799B-4AAD-4A4C-9536-320657D8835A}"/>
              </a:ext>
            </a:extLst>
          </p:cNvPr>
          <p:cNvGrpSpPr/>
          <p:nvPr>
            <p:custDataLst>
              <p:tags r:id="rId2"/>
            </p:custDataLst>
          </p:nvPr>
        </p:nvGrpSpPr>
        <p:grpSpPr>
          <a:xfrm>
            <a:off x="5090824" y="4050210"/>
            <a:ext cx="2271160" cy="1798678"/>
            <a:chOff x="4997641" y="2723647"/>
            <a:chExt cx="2271160" cy="1798678"/>
          </a:xfrm>
        </p:grpSpPr>
        <p:sp>
          <p:nvSpPr>
            <p:cNvPr id="79" name="PA-文本框 7">
              <a:extLst>
                <a:ext uri="{FF2B5EF4-FFF2-40B4-BE49-F238E27FC236}">
                  <a16:creationId xmlns:a16="http://schemas.microsoft.com/office/drawing/2014/main" id="{BC675727-CA5E-40F4-89D0-ABA5B5CE988A}"/>
                </a:ext>
              </a:extLst>
            </p:cNvPr>
            <p:cNvSpPr txBox="1"/>
            <p:nvPr>
              <p:custDataLst>
                <p:tags r:id="rId21"/>
              </p:custDataLst>
            </p:nvPr>
          </p:nvSpPr>
          <p:spPr>
            <a:xfrm>
              <a:off x="4997641" y="3649265"/>
              <a:ext cx="2271160" cy="873060"/>
            </a:xfrm>
            <a:prstGeom prst="rect">
              <a:avLst/>
            </a:prstGeom>
            <a:noFill/>
          </p:spPr>
          <p:txBody>
            <a:bodyPr wrap="square" lIns="0" rIns="0" rtlCol="0">
              <a:spAutoFit/>
            </a:bodyPr>
            <a:lstStyle/>
            <a:p>
              <a:pPr lvl="0" algn="ctr" defTabSz="914102">
                <a:lnSpc>
                  <a:spcPct val="130000"/>
                </a:lnSpc>
              </a:pPr>
              <a:r>
                <a:rPr lang="zh-CN" altLang="en-US" sz="1000" kern="0" dirty="0">
                  <a:solidFill>
                    <a:srgbClr val="677180"/>
                  </a:solidFill>
                  <a:latin typeface="微软雅黑" panose="020B0503020204020204" pitchFamily="34" charset="-122"/>
                  <a:ea typeface="微软雅黑" panose="020B0503020204020204" pitchFamily="34" charset="-122"/>
                </a:rPr>
                <a:t>软件界面在布局上应足够合理</a:t>
              </a:r>
              <a:r>
                <a:rPr lang="en-US" altLang="zh-CN" sz="1000" kern="0" dirty="0">
                  <a:solidFill>
                    <a:srgbClr val="677180"/>
                  </a:solidFill>
                  <a:latin typeface="微软雅黑" panose="020B0503020204020204" pitchFamily="34" charset="-122"/>
                  <a:ea typeface="微软雅黑" panose="020B0503020204020204" pitchFamily="34" charset="-122"/>
                </a:rPr>
                <a:t>;</a:t>
              </a:r>
              <a:r>
                <a:rPr lang="zh-CN" altLang="en-US" sz="1000" kern="0" dirty="0">
                  <a:solidFill>
                    <a:srgbClr val="677180"/>
                  </a:solidFill>
                  <a:latin typeface="微软雅黑" panose="020B0503020204020204" pitchFamily="34" charset="-122"/>
                  <a:ea typeface="微软雅黑" panose="020B0503020204020204" pitchFamily="34" charset="-122"/>
                </a:rPr>
                <a:t>在界面的视觉效果上应尽量简约，以保证软件的方便性，同时对加载的图片和皮肤的处理上也应显得大方整洁。</a:t>
              </a:r>
            </a:p>
          </p:txBody>
        </p:sp>
        <p:sp>
          <p:nvSpPr>
            <p:cNvPr id="80" name="PA-文本框 8">
              <a:extLst>
                <a:ext uri="{FF2B5EF4-FFF2-40B4-BE49-F238E27FC236}">
                  <a16:creationId xmlns:a16="http://schemas.microsoft.com/office/drawing/2014/main" id="{240E42E9-B5E1-4E1B-ABD6-2DB69E9562DE}"/>
                </a:ext>
              </a:extLst>
            </p:cNvPr>
            <p:cNvSpPr txBox="1"/>
            <p:nvPr>
              <p:custDataLst>
                <p:tags r:id="rId22"/>
              </p:custDataLst>
            </p:nvPr>
          </p:nvSpPr>
          <p:spPr>
            <a:xfrm>
              <a:off x="5594611" y="3258439"/>
              <a:ext cx="1077218" cy="307777"/>
            </a:xfrm>
            <a:prstGeom prst="rect">
              <a:avLst/>
            </a:prstGeom>
            <a:noFill/>
          </p:spPr>
          <p:txBody>
            <a:bodyPr wrap="none" lIns="0" rIns="0" rtlCol="0">
              <a:spAutoFit/>
            </a:bodyPr>
            <a:lstStyle/>
            <a:p>
              <a:pPr lvl="0" algn="ctr" defTabSz="914102"/>
              <a:r>
                <a:rPr lang="zh-CN" altLang="en-US" sz="1400" b="1" kern="0" dirty="0">
                  <a:solidFill>
                    <a:schemeClr val="accent1">
                      <a:lumMod val="50000"/>
                    </a:schemeClr>
                  </a:solidFill>
                  <a:latin typeface="微软雅黑" panose="020B0503020204020204" pitchFamily="34" charset="-122"/>
                  <a:ea typeface="微软雅黑" panose="020B0503020204020204" pitchFamily="34" charset="-122"/>
                  <a:cs typeface="Open Sans" charset="0"/>
                </a:rPr>
                <a:t>界面效果验收</a:t>
              </a:r>
            </a:p>
          </p:txBody>
        </p:sp>
        <p:cxnSp>
          <p:nvCxnSpPr>
            <p:cNvPr id="81" name="PA-直接连接符 9">
              <a:extLst>
                <a:ext uri="{FF2B5EF4-FFF2-40B4-BE49-F238E27FC236}">
                  <a16:creationId xmlns:a16="http://schemas.microsoft.com/office/drawing/2014/main" id="{AA0CA9C6-2A8B-4F17-826F-E4DBA055F915}"/>
                </a:ext>
              </a:extLst>
            </p:cNvPr>
            <p:cNvCxnSpPr/>
            <p:nvPr>
              <p:custDataLst>
                <p:tags r:id="rId23"/>
              </p:custDataLst>
            </p:nvPr>
          </p:nvCxnSpPr>
          <p:spPr>
            <a:xfrm>
              <a:off x="6133221" y="2723647"/>
              <a:ext cx="0" cy="476954"/>
            </a:xfrm>
            <a:prstGeom prst="line">
              <a:avLst/>
            </a:prstGeom>
            <a:noFill/>
            <a:ln w="6350" cap="flat" cmpd="sng" algn="ctr">
              <a:solidFill>
                <a:srgbClr val="526175"/>
              </a:solidFill>
              <a:prstDash val="solid"/>
              <a:miter lim="800000"/>
            </a:ln>
            <a:effectLst/>
          </p:spPr>
        </p:cxnSp>
      </p:grpSp>
      <p:grpSp>
        <p:nvGrpSpPr>
          <p:cNvPr id="82" name="组 5">
            <a:extLst>
              <a:ext uri="{FF2B5EF4-FFF2-40B4-BE49-F238E27FC236}">
                <a16:creationId xmlns:a16="http://schemas.microsoft.com/office/drawing/2014/main" id="{108E0952-A4B7-4F35-9C4E-EB5318F61794}"/>
              </a:ext>
            </a:extLst>
          </p:cNvPr>
          <p:cNvGrpSpPr/>
          <p:nvPr/>
        </p:nvGrpSpPr>
        <p:grpSpPr>
          <a:xfrm>
            <a:off x="5188090" y="6053862"/>
            <a:ext cx="2076628" cy="304402"/>
            <a:chOff x="1506361" y="5550641"/>
            <a:chExt cx="2076628" cy="304402"/>
          </a:xfrm>
          <a:solidFill>
            <a:srgbClr val="677180"/>
          </a:solidFill>
        </p:grpSpPr>
        <p:sp>
          <p:nvSpPr>
            <p:cNvPr id="83" name="Shape 2637">
              <a:extLst>
                <a:ext uri="{FF2B5EF4-FFF2-40B4-BE49-F238E27FC236}">
                  <a16:creationId xmlns:a16="http://schemas.microsoft.com/office/drawing/2014/main" id="{00F39829-9CC5-437A-B077-3F120E91FF6C}"/>
                </a:ext>
              </a:extLst>
            </p:cNvPr>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639">
              <a:extLst>
                <a:ext uri="{FF2B5EF4-FFF2-40B4-BE49-F238E27FC236}">
                  <a16:creationId xmlns:a16="http://schemas.microsoft.com/office/drawing/2014/main" id="{20BB39FD-6174-49AF-8936-EAEB16CA6B2C}"/>
                </a:ext>
              </a:extLst>
            </p:cNvPr>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645">
              <a:extLst>
                <a:ext uri="{FF2B5EF4-FFF2-40B4-BE49-F238E27FC236}">
                  <a16:creationId xmlns:a16="http://schemas.microsoft.com/office/drawing/2014/main" id="{21949148-6226-4E7D-9CAD-68C5FFB2437A}"/>
                </a:ext>
              </a:extLst>
            </p:cNvPr>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grpSp>
        <p:nvGrpSpPr>
          <p:cNvPr id="70" name="PA-组合 5">
            <a:extLst>
              <a:ext uri="{FF2B5EF4-FFF2-40B4-BE49-F238E27FC236}">
                <a16:creationId xmlns:a16="http://schemas.microsoft.com/office/drawing/2014/main" id="{5ABDA5E9-9723-426D-BC3C-4CC8A63D2133}"/>
              </a:ext>
            </a:extLst>
          </p:cNvPr>
          <p:cNvGrpSpPr/>
          <p:nvPr>
            <p:custDataLst>
              <p:tags r:id="rId3"/>
            </p:custDataLst>
          </p:nvPr>
        </p:nvGrpSpPr>
        <p:grpSpPr>
          <a:xfrm>
            <a:off x="1484024" y="4068885"/>
            <a:ext cx="2271160" cy="1598623"/>
            <a:chOff x="4997641" y="2723647"/>
            <a:chExt cx="2271160" cy="1598623"/>
          </a:xfrm>
        </p:grpSpPr>
        <p:sp>
          <p:nvSpPr>
            <p:cNvPr id="71" name="PA-文本框 7">
              <a:extLst>
                <a:ext uri="{FF2B5EF4-FFF2-40B4-BE49-F238E27FC236}">
                  <a16:creationId xmlns:a16="http://schemas.microsoft.com/office/drawing/2014/main" id="{1EAD260B-A42F-4EA9-BFD3-13F3C1A0811E}"/>
                </a:ext>
              </a:extLst>
            </p:cNvPr>
            <p:cNvSpPr txBox="1"/>
            <p:nvPr>
              <p:custDataLst>
                <p:tags r:id="rId18"/>
              </p:custDataLst>
            </p:nvPr>
          </p:nvSpPr>
          <p:spPr>
            <a:xfrm>
              <a:off x="4997641" y="3649265"/>
              <a:ext cx="2271160" cy="673005"/>
            </a:xfrm>
            <a:prstGeom prst="rect">
              <a:avLst/>
            </a:prstGeom>
            <a:noFill/>
          </p:spPr>
          <p:txBody>
            <a:bodyPr wrap="square" lIns="0" rIns="0" rtlCol="0">
              <a:spAutoFit/>
            </a:bodyPr>
            <a:lstStyle/>
            <a:p>
              <a:pPr lvl="0" algn="ctr" defTabSz="914102">
                <a:lnSpc>
                  <a:spcPct val="130000"/>
                </a:lnSpc>
              </a:pPr>
              <a:r>
                <a:rPr lang="zh-CN" altLang="en-US" sz="1000" kern="0" dirty="0">
                  <a:solidFill>
                    <a:srgbClr val="677180"/>
                  </a:solidFill>
                  <a:latin typeface="微软雅黑" panose="020B0503020204020204" pitchFamily="34" charset="-122"/>
                  <a:ea typeface="微软雅黑" panose="020B0503020204020204" pitchFamily="34" charset="-122"/>
                </a:rPr>
                <a:t>验收时应检查软件的基础功能点是否已经完成，应列一个（功能点名称，功能实现介绍，备注表）</a:t>
              </a:r>
            </a:p>
          </p:txBody>
        </p:sp>
        <p:sp>
          <p:nvSpPr>
            <p:cNvPr id="72" name="PA-文本框 8">
              <a:extLst>
                <a:ext uri="{FF2B5EF4-FFF2-40B4-BE49-F238E27FC236}">
                  <a16:creationId xmlns:a16="http://schemas.microsoft.com/office/drawing/2014/main" id="{3AB92CEB-38E9-4243-9307-FAB6EF48CA0C}"/>
                </a:ext>
              </a:extLst>
            </p:cNvPr>
            <p:cNvSpPr txBox="1"/>
            <p:nvPr>
              <p:custDataLst>
                <p:tags r:id="rId19"/>
              </p:custDataLst>
            </p:nvPr>
          </p:nvSpPr>
          <p:spPr>
            <a:xfrm>
              <a:off x="5684379" y="3258439"/>
              <a:ext cx="897682" cy="307777"/>
            </a:xfrm>
            <a:prstGeom prst="rect">
              <a:avLst/>
            </a:prstGeom>
            <a:noFill/>
          </p:spPr>
          <p:txBody>
            <a:bodyPr wrap="none" lIns="0" rIns="0" rtlCol="0">
              <a:spAutoFit/>
            </a:bodyPr>
            <a:lstStyle/>
            <a:p>
              <a:pPr lvl="0" algn="ctr" defTabSz="914102"/>
              <a:r>
                <a:rPr lang="zh-CN" altLang="en-US" sz="1400" b="1" kern="0" dirty="0">
                  <a:solidFill>
                    <a:schemeClr val="accent1">
                      <a:lumMod val="50000"/>
                    </a:schemeClr>
                  </a:solidFill>
                  <a:latin typeface="微软雅黑" panose="020B0503020204020204" pitchFamily="34" charset="-122"/>
                  <a:ea typeface="微软雅黑" panose="020B0503020204020204" pitchFamily="34" charset="-122"/>
                  <a:cs typeface="Open Sans" charset="0"/>
                </a:rPr>
                <a:t>功能点验收</a:t>
              </a:r>
              <a:r>
                <a:rPr lang="en-US" altLang="zh-CN" sz="1400" b="1" kern="0" dirty="0">
                  <a:solidFill>
                    <a:schemeClr val="accent1">
                      <a:lumMod val="50000"/>
                    </a:schemeClr>
                  </a:solidFill>
                  <a:latin typeface="微软雅黑" panose="020B0503020204020204" pitchFamily="34" charset="-122"/>
                  <a:ea typeface="微软雅黑" panose="020B0503020204020204" pitchFamily="34" charset="-122"/>
                  <a:cs typeface="Open Sans" charset="0"/>
                </a:rPr>
                <a:t>	</a:t>
              </a:r>
              <a:endParaRPr lang="zh-CN" altLang="en-US" sz="1400" b="1" kern="0" dirty="0">
                <a:solidFill>
                  <a:schemeClr val="accent1">
                    <a:lumMod val="50000"/>
                  </a:schemeClr>
                </a:solidFill>
                <a:latin typeface="微软雅黑" panose="020B0503020204020204" pitchFamily="34" charset="-122"/>
                <a:ea typeface="微软雅黑" panose="020B0503020204020204" pitchFamily="34" charset="-122"/>
                <a:cs typeface="Open Sans" charset="0"/>
              </a:endParaRPr>
            </a:p>
          </p:txBody>
        </p:sp>
        <p:cxnSp>
          <p:nvCxnSpPr>
            <p:cNvPr id="73" name="PA-直接连接符 9">
              <a:extLst>
                <a:ext uri="{FF2B5EF4-FFF2-40B4-BE49-F238E27FC236}">
                  <a16:creationId xmlns:a16="http://schemas.microsoft.com/office/drawing/2014/main" id="{EB02A441-838C-4375-A097-9D17F398B7A6}"/>
                </a:ext>
              </a:extLst>
            </p:cNvPr>
            <p:cNvCxnSpPr/>
            <p:nvPr>
              <p:custDataLst>
                <p:tags r:id="rId20"/>
              </p:custDataLst>
            </p:nvPr>
          </p:nvCxnSpPr>
          <p:spPr>
            <a:xfrm>
              <a:off x="6133221" y="2723647"/>
              <a:ext cx="0" cy="476954"/>
            </a:xfrm>
            <a:prstGeom prst="line">
              <a:avLst/>
            </a:prstGeom>
            <a:noFill/>
            <a:ln w="6350" cap="flat" cmpd="sng" algn="ctr">
              <a:solidFill>
                <a:srgbClr val="526175"/>
              </a:solidFill>
              <a:prstDash val="solid"/>
              <a:miter lim="800000"/>
            </a:ln>
            <a:effectLst/>
          </p:spPr>
        </p:cxnSp>
      </p:grpSp>
      <p:grpSp>
        <p:nvGrpSpPr>
          <p:cNvPr id="74" name="组 5">
            <a:extLst>
              <a:ext uri="{FF2B5EF4-FFF2-40B4-BE49-F238E27FC236}">
                <a16:creationId xmlns:a16="http://schemas.microsoft.com/office/drawing/2014/main" id="{E4184E97-CCE7-4F7E-AE1A-000EAAE028C5}"/>
              </a:ext>
            </a:extLst>
          </p:cNvPr>
          <p:cNvGrpSpPr/>
          <p:nvPr/>
        </p:nvGrpSpPr>
        <p:grpSpPr>
          <a:xfrm>
            <a:off x="1581290" y="6072537"/>
            <a:ext cx="2076628" cy="304402"/>
            <a:chOff x="1506361" y="5550641"/>
            <a:chExt cx="2076628" cy="304402"/>
          </a:xfrm>
          <a:solidFill>
            <a:srgbClr val="677180"/>
          </a:solidFill>
        </p:grpSpPr>
        <p:sp>
          <p:nvSpPr>
            <p:cNvPr id="75" name="Shape 2637">
              <a:extLst>
                <a:ext uri="{FF2B5EF4-FFF2-40B4-BE49-F238E27FC236}">
                  <a16:creationId xmlns:a16="http://schemas.microsoft.com/office/drawing/2014/main" id="{7C96462D-8235-418B-835B-14368FB92051}"/>
                </a:ext>
              </a:extLst>
            </p:cNvPr>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639">
              <a:extLst>
                <a:ext uri="{FF2B5EF4-FFF2-40B4-BE49-F238E27FC236}">
                  <a16:creationId xmlns:a16="http://schemas.microsoft.com/office/drawing/2014/main" id="{9D3799A8-150F-476C-96E4-FCAE6470D37D}"/>
                </a:ext>
              </a:extLst>
            </p:cNvPr>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645">
              <a:extLst>
                <a:ext uri="{FF2B5EF4-FFF2-40B4-BE49-F238E27FC236}">
                  <a16:creationId xmlns:a16="http://schemas.microsoft.com/office/drawing/2014/main" id="{EAF2ADEA-2315-4216-AA44-A54DA5BB57E3}"/>
                </a:ext>
              </a:extLst>
            </p:cNvPr>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1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4"/>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03</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验收标准</a:t>
            </a:r>
          </a:p>
        </p:txBody>
      </p:sp>
      <p:grpSp>
        <p:nvGrpSpPr>
          <p:cNvPr id="62" name="组合 61">
            <a:extLst>
              <a:ext uri="{FF2B5EF4-FFF2-40B4-BE49-F238E27FC236}">
                <a16:creationId xmlns:a16="http://schemas.microsoft.com/office/drawing/2014/main" id="{881458A0-CA94-43D2-9FC8-89FC9F9E8C51}"/>
              </a:ext>
            </a:extLst>
          </p:cNvPr>
          <p:cNvGrpSpPr/>
          <p:nvPr/>
        </p:nvGrpSpPr>
        <p:grpSpPr>
          <a:xfrm>
            <a:off x="1369561" y="1568799"/>
            <a:ext cx="2500086" cy="2500086"/>
            <a:chOff x="1369561" y="1568799"/>
            <a:chExt cx="2500086" cy="2500086"/>
          </a:xfrm>
        </p:grpSpPr>
        <p:grpSp>
          <p:nvGrpSpPr>
            <p:cNvPr id="38" name="组合 37">
              <a:extLst>
                <a:ext uri="{FF2B5EF4-FFF2-40B4-BE49-F238E27FC236}">
                  <a16:creationId xmlns:a16="http://schemas.microsoft.com/office/drawing/2014/main" id="{EDF54245-052C-48F1-A6E9-D1F8AD919CBD}"/>
                </a:ext>
              </a:extLst>
            </p:cNvPr>
            <p:cNvGrpSpPr/>
            <p:nvPr/>
          </p:nvGrpSpPr>
          <p:grpSpPr>
            <a:xfrm>
              <a:off x="1369561" y="1568799"/>
              <a:ext cx="2500086" cy="2500086"/>
              <a:chOff x="1333481" y="1593118"/>
              <a:chExt cx="1418785" cy="1418785"/>
            </a:xfrm>
          </p:grpSpPr>
          <p:sp>
            <p:nvSpPr>
              <p:cNvPr id="40" name="PA-↖">
                <a:extLst>
                  <a:ext uri="{FF2B5EF4-FFF2-40B4-BE49-F238E27FC236}">
                    <a16:creationId xmlns:a16="http://schemas.microsoft.com/office/drawing/2014/main" id="{87DE9A19-8E54-4A35-83EC-0643E1DA2EB5}"/>
                  </a:ext>
                </a:extLst>
              </p:cNvPr>
              <p:cNvSpPr/>
              <p:nvPr>
                <p:custDataLst>
                  <p:tags r:id="rId11"/>
                </p:custDataLst>
              </p:nvPr>
            </p:nvSpPr>
            <p:spPr>
              <a:xfrm>
                <a:off x="1333481" y="1593118"/>
                <a:ext cx="1418785" cy="1418785"/>
              </a:xfrm>
              <a:prstGeom prst="upArrow">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41" name="PA-↘">
                <a:extLst>
                  <a:ext uri="{FF2B5EF4-FFF2-40B4-BE49-F238E27FC236}">
                    <a16:creationId xmlns:a16="http://schemas.microsoft.com/office/drawing/2014/main" id="{B93C2E56-DFF9-450C-98EE-809873188AA3}"/>
                  </a:ext>
                </a:extLst>
              </p:cNvPr>
              <p:cNvSpPr/>
              <p:nvPr>
                <p:custDataLst>
                  <p:tags r:id="rId12"/>
                </p:custDataLst>
              </p:nvPr>
            </p:nvSpPr>
            <p:spPr>
              <a:xfrm>
                <a:off x="1333481" y="1593118"/>
                <a:ext cx="1418785" cy="1418785"/>
              </a:xfrm>
              <a:prstGeom prst="upArrow">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42" name="PA-1">
                <a:extLst>
                  <a:ext uri="{FF2B5EF4-FFF2-40B4-BE49-F238E27FC236}">
                    <a16:creationId xmlns:a16="http://schemas.microsoft.com/office/drawing/2014/main" id="{D863A3A6-6CE6-4A6E-B490-9809392E5216}"/>
                  </a:ext>
                </a:extLst>
              </p:cNvPr>
              <p:cNvSpPr/>
              <p:nvPr>
                <p:custDataLst>
                  <p:tags r:id="rId13"/>
                </p:custDataLst>
              </p:nvPr>
            </p:nvSpPr>
            <p:spPr>
              <a:xfrm>
                <a:off x="1333481" y="1593118"/>
                <a:ext cx="1418785" cy="1418785"/>
              </a:xfrm>
              <a:prstGeom prst="upArrow">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sp>
          <p:nvSpPr>
            <p:cNvPr id="39" name="PA-形状 2937">
              <a:extLst>
                <a:ext uri="{FF2B5EF4-FFF2-40B4-BE49-F238E27FC236}">
                  <a16:creationId xmlns:a16="http://schemas.microsoft.com/office/drawing/2014/main" id="{B6328ED5-2F81-4DDA-8F6A-FCA10E8C808C}"/>
                </a:ext>
              </a:extLst>
            </p:cNvPr>
            <p:cNvSpPr/>
            <p:nvPr>
              <p:custDataLst>
                <p:tags r:id="rId10"/>
              </p:custDataLst>
            </p:nvPr>
          </p:nvSpPr>
          <p:spPr>
            <a:xfrm>
              <a:off x="2218351" y="2417589"/>
              <a:ext cx="802506" cy="802506"/>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677180"/>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微软雅黑" panose="020B0503020204020204" pitchFamily="34" charset="-122"/>
                <a:ea typeface="微软雅黑" panose="020B0503020204020204" pitchFamily="34" charset="-122"/>
                <a:cs typeface="Gill Sans"/>
                <a:sym typeface="Gill Sans"/>
              </a:endParaRPr>
            </a:p>
          </p:txBody>
        </p:sp>
      </p:grpSp>
      <p:grpSp>
        <p:nvGrpSpPr>
          <p:cNvPr id="63" name="组合 62">
            <a:extLst>
              <a:ext uri="{FF2B5EF4-FFF2-40B4-BE49-F238E27FC236}">
                <a16:creationId xmlns:a16="http://schemas.microsoft.com/office/drawing/2014/main" id="{A4ED045C-A0A4-4262-8CF3-3ED357A795AA}"/>
              </a:ext>
            </a:extLst>
          </p:cNvPr>
          <p:cNvGrpSpPr/>
          <p:nvPr/>
        </p:nvGrpSpPr>
        <p:grpSpPr>
          <a:xfrm>
            <a:off x="4976361" y="1568799"/>
            <a:ext cx="2500086" cy="2500086"/>
            <a:chOff x="4976361" y="1568799"/>
            <a:chExt cx="2500086" cy="2500086"/>
          </a:xfrm>
        </p:grpSpPr>
        <p:grpSp>
          <p:nvGrpSpPr>
            <p:cNvPr id="44" name="组合 43">
              <a:extLst>
                <a:ext uri="{FF2B5EF4-FFF2-40B4-BE49-F238E27FC236}">
                  <a16:creationId xmlns:a16="http://schemas.microsoft.com/office/drawing/2014/main" id="{4AD7CE15-02AE-45D3-9466-B4603CB4D095}"/>
                </a:ext>
              </a:extLst>
            </p:cNvPr>
            <p:cNvGrpSpPr/>
            <p:nvPr/>
          </p:nvGrpSpPr>
          <p:grpSpPr>
            <a:xfrm>
              <a:off x="4976361" y="1568799"/>
              <a:ext cx="2500086" cy="2500086"/>
              <a:chOff x="1333481" y="1593118"/>
              <a:chExt cx="1418785" cy="1418785"/>
            </a:xfrm>
          </p:grpSpPr>
          <p:sp>
            <p:nvSpPr>
              <p:cNvPr id="46" name="PA-↖">
                <a:extLst>
                  <a:ext uri="{FF2B5EF4-FFF2-40B4-BE49-F238E27FC236}">
                    <a16:creationId xmlns:a16="http://schemas.microsoft.com/office/drawing/2014/main" id="{5EFD986B-3C75-4824-8522-7F7707046EF6}"/>
                  </a:ext>
                </a:extLst>
              </p:cNvPr>
              <p:cNvSpPr/>
              <p:nvPr>
                <p:custDataLst>
                  <p:tags r:id="rId7"/>
                </p:custDataLst>
              </p:nvPr>
            </p:nvSpPr>
            <p:spPr>
              <a:xfrm>
                <a:off x="1333481" y="1593118"/>
                <a:ext cx="1418785" cy="1418785"/>
              </a:xfrm>
              <a:prstGeom prst="downArrow">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47" name="PA-↘">
                <a:extLst>
                  <a:ext uri="{FF2B5EF4-FFF2-40B4-BE49-F238E27FC236}">
                    <a16:creationId xmlns:a16="http://schemas.microsoft.com/office/drawing/2014/main" id="{65FFC416-B35E-4D69-9352-92A7DF31675B}"/>
                  </a:ext>
                </a:extLst>
              </p:cNvPr>
              <p:cNvSpPr/>
              <p:nvPr>
                <p:custDataLst>
                  <p:tags r:id="rId8"/>
                </p:custDataLst>
              </p:nvPr>
            </p:nvSpPr>
            <p:spPr>
              <a:xfrm>
                <a:off x="1333481" y="1593118"/>
                <a:ext cx="1418785" cy="1418785"/>
              </a:xfrm>
              <a:prstGeom prst="downArrow">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48" name="PA-1">
                <a:extLst>
                  <a:ext uri="{FF2B5EF4-FFF2-40B4-BE49-F238E27FC236}">
                    <a16:creationId xmlns:a16="http://schemas.microsoft.com/office/drawing/2014/main" id="{DCA20728-75C3-435E-B30E-573859408A35}"/>
                  </a:ext>
                </a:extLst>
              </p:cNvPr>
              <p:cNvSpPr/>
              <p:nvPr>
                <p:custDataLst>
                  <p:tags r:id="rId9"/>
                </p:custDataLst>
              </p:nvPr>
            </p:nvSpPr>
            <p:spPr>
              <a:xfrm>
                <a:off x="1333481" y="1593118"/>
                <a:ext cx="1418785" cy="1418785"/>
              </a:xfrm>
              <a:prstGeom prst="downArrow">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grpSp>
          <p:nvGrpSpPr>
            <p:cNvPr id="49" name="组合 48">
              <a:extLst>
                <a:ext uri="{FF2B5EF4-FFF2-40B4-BE49-F238E27FC236}">
                  <a16:creationId xmlns:a16="http://schemas.microsoft.com/office/drawing/2014/main" id="{76E83FC7-CCDF-40D7-A21C-880990DD63DB}"/>
                </a:ext>
              </a:extLst>
            </p:cNvPr>
            <p:cNvGrpSpPr/>
            <p:nvPr/>
          </p:nvGrpSpPr>
          <p:grpSpPr>
            <a:xfrm>
              <a:off x="5876138" y="2417589"/>
              <a:ext cx="807329" cy="680625"/>
              <a:chOff x="1998779" y="3649051"/>
              <a:chExt cx="788988" cy="665163"/>
            </a:xfrm>
          </p:grpSpPr>
          <p:sp>
            <p:nvSpPr>
              <p:cNvPr id="50" name="Oval 7">
                <a:extLst>
                  <a:ext uri="{FF2B5EF4-FFF2-40B4-BE49-F238E27FC236}">
                    <a16:creationId xmlns:a16="http://schemas.microsoft.com/office/drawing/2014/main" id="{102A521A-8AA5-4118-9BC9-989BBA472AAD}"/>
                  </a:ext>
                </a:extLst>
              </p:cNvPr>
              <p:cNvSpPr>
                <a:spLocks noChangeArrowheads="1"/>
              </p:cNvSpPr>
              <p:nvPr/>
            </p:nvSpPr>
            <p:spPr bwMode="auto">
              <a:xfrm>
                <a:off x="2341679" y="3755414"/>
                <a:ext cx="106363" cy="106363"/>
              </a:xfrm>
              <a:prstGeom prst="ellipse">
                <a:avLst/>
              </a:prstGeom>
              <a:noFill/>
              <a:ln w="26988" cap="rnd">
                <a:solidFill>
                  <a:srgbClr val="6771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
                <a:extLst>
                  <a:ext uri="{FF2B5EF4-FFF2-40B4-BE49-F238E27FC236}">
                    <a16:creationId xmlns:a16="http://schemas.microsoft.com/office/drawing/2014/main" id="{C0E7BD23-7BC9-4AA6-ACD4-120010B761B9}"/>
                  </a:ext>
                </a:extLst>
              </p:cNvPr>
              <p:cNvSpPr>
                <a:spLocks/>
              </p:cNvSpPr>
              <p:nvPr/>
            </p:nvSpPr>
            <p:spPr bwMode="auto">
              <a:xfrm>
                <a:off x="2222617" y="3649051"/>
                <a:ext cx="346075" cy="531813"/>
              </a:xfrm>
              <a:custGeom>
                <a:avLst/>
                <a:gdLst>
                  <a:gd name="T0" fmla="*/ 104 w 104"/>
                  <a:gd name="T1" fmla="*/ 56 h 160"/>
                  <a:gd name="T2" fmla="*/ 52 w 104"/>
                  <a:gd name="T3" fmla="*/ 0 h 160"/>
                  <a:gd name="T4" fmla="*/ 0 w 104"/>
                  <a:gd name="T5" fmla="*/ 56 h 160"/>
                  <a:gd name="T6" fmla="*/ 52 w 104"/>
                  <a:gd name="T7" fmla="*/ 160 h 160"/>
                  <a:gd name="T8" fmla="*/ 104 w 104"/>
                  <a:gd name="T9" fmla="*/ 56 h 160"/>
                </a:gdLst>
                <a:ahLst/>
                <a:cxnLst>
                  <a:cxn ang="0">
                    <a:pos x="T0" y="T1"/>
                  </a:cxn>
                  <a:cxn ang="0">
                    <a:pos x="T2" y="T3"/>
                  </a:cxn>
                  <a:cxn ang="0">
                    <a:pos x="T4" y="T5"/>
                  </a:cxn>
                  <a:cxn ang="0">
                    <a:pos x="T6" y="T7"/>
                  </a:cxn>
                  <a:cxn ang="0">
                    <a:pos x="T8" y="T9"/>
                  </a:cxn>
                </a:cxnLst>
                <a:rect l="0" t="0" r="r" b="b"/>
                <a:pathLst>
                  <a:path w="104" h="160">
                    <a:moveTo>
                      <a:pt x="104" y="56"/>
                    </a:moveTo>
                    <a:cubicBezTo>
                      <a:pt x="104" y="25"/>
                      <a:pt x="81" y="0"/>
                      <a:pt x="52" y="0"/>
                    </a:cubicBezTo>
                    <a:cubicBezTo>
                      <a:pt x="23" y="0"/>
                      <a:pt x="0" y="25"/>
                      <a:pt x="0" y="56"/>
                    </a:cubicBezTo>
                    <a:cubicBezTo>
                      <a:pt x="0" y="96"/>
                      <a:pt x="52" y="160"/>
                      <a:pt x="52" y="160"/>
                    </a:cubicBezTo>
                    <a:cubicBezTo>
                      <a:pt x="52" y="160"/>
                      <a:pt x="104" y="96"/>
                      <a:pt x="104" y="56"/>
                    </a:cubicBezTo>
                    <a:close/>
                  </a:path>
                </a:pathLst>
              </a:custGeom>
              <a:noFill/>
              <a:ln w="26988" cap="rnd">
                <a:solidFill>
                  <a:srgbClr val="6771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9">
                <a:extLst>
                  <a:ext uri="{FF2B5EF4-FFF2-40B4-BE49-F238E27FC236}">
                    <a16:creationId xmlns:a16="http://schemas.microsoft.com/office/drawing/2014/main" id="{2ABF0757-4B9C-4408-B93E-EED5998C785F}"/>
                  </a:ext>
                </a:extLst>
              </p:cNvPr>
              <p:cNvSpPr>
                <a:spLocks/>
              </p:cNvSpPr>
              <p:nvPr/>
            </p:nvSpPr>
            <p:spPr bwMode="auto">
              <a:xfrm>
                <a:off x="1998779" y="4047514"/>
                <a:ext cx="788988" cy="266700"/>
              </a:xfrm>
              <a:custGeom>
                <a:avLst/>
                <a:gdLst>
                  <a:gd name="T0" fmla="*/ 75 w 237"/>
                  <a:gd name="T1" fmla="*/ 0 h 80"/>
                  <a:gd name="T2" fmla="*/ 46 w 237"/>
                  <a:gd name="T3" fmla="*/ 0 h 80"/>
                  <a:gd name="T4" fmla="*/ 35 w 237"/>
                  <a:gd name="T5" fmla="*/ 6 h 80"/>
                  <a:gd name="T6" fmla="*/ 4 w 237"/>
                  <a:gd name="T7" fmla="*/ 62 h 80"/>
                  <a:gd name="T8" fmla="*/ 15 w 237"/>
                  <a:gd name="T9" fmla="*/ 80 h 80"/>
                  <a:gd name="T10" fmla="*/ 119 w 237"/>
                  <a:gd name="T11" fmla="*/ 80 h 80"/>
                  <a:gd name="T12" fmla="*/ 223 w 237"/>
                  <a:gd name="T13" fmla="*/ 80 h 80"/>
                  <a:gd name="T14" fmla="*/ 233 w 237"/>
                  <a:gd name="T15" fmla="*/ 62 h 80"/>
                  <a:gd name="T16" fmla="*/ 202 w 237"/>
                  <a:gd name="T17" fmla="*/ 6 h 80"/>
                  <a:gd name="T18" fmla="*/ 192 w 237"/>
                  <a:gd name="T19" fmla="*/ 0 h 80"/>
                  <a:gd name="T20" fmla="*/ 163 w 237"/>
                  <a:gd name="T2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80">
                    <a:moveTo>
                      <a:pt x="75" y="0"/>
                    </a:moveTo>
                    <a:cubicBezTo>
                      <a:pt x="46" y="0"/>
                      <a:pt x="46" y="0"/>
                      <a:pt x="46" y="0"/>
                    </a:cubicBezTo>
                    <a:cubicBezTo>
                      <a:pt x="41" y="0"/>
                      <a:pt x="37" y="2"/>
                      <a:pt x="35" y="6"/>
                    </a:cubicBezTo>
                    <a:cubicBezTo>
                      <a:pt x="4" y="62"/>
                      <a:pt x="4" y="62"/>
                      <a:pt x="4" y="62"/>
                    </a:cubicBezTo>
                    <a:cubicBezTo>
                      <a:pt x="0" y="70"/>
                      <a:pt x="6" y="80"/>
                      <a:pt x="15" y="80"/>
                    </a:cubicBezTo>
                    <a:cubicBezTo>
                      <a:pt x="119" y="80"/>
                      <a:pt x="119" y="80"/>
                      <a:pt x="119" y="80"/>
                    </a:cubicBezTo>
                    <a:cubicBezTo>
                      <a:pt x="223" y="80"/>
                      <a:pt x="223" y="80"/>
                      <a:pt x="223" y="80"/>
                    </a:cubicBezTo>
                    <a:cubicBezTo>
                      <a:pt x="232" y="80"/>
                      <a:pt x="237" y="70"/>
                      <a:pt x="233" y="62"/>
                    </a:cubicBezTo>
                    <a:cubicBezTo>
                      <a:pt x="202" y="6"/>
                      <a:pt x="202" y="6"/>
                      <a:pt x="202" y="6"/>
                    </a:cubicBezTo>
                    <a:cubicBezTo>
                      <a:pt x="200" y="2"/>
                      <a:pt x="196" y="0"/>
                      <a:pt x="192" y="0"/>
                    </a:cubicBezTo>
                    <a:cubicBezTo>
                      <a:pt x="163" y="0"/>
                      <a:pt x="163" y="0"/>
                      <a:pt x="163" y="0"/>
                    </a:cubicBezTo>
                  </a:path>
                </a:pathLst>
              </a:custGeom>
              <a:noFill/>
              <a:ln w="26988" cap="rnd">
                <a:solidFill>
                  <a:srgbClr val="6771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4" name="组合 63">
            <a:extLst>
              <a:ext uri="{FF2B5EF4-FFF2-40B4-BE49-F238E27FC236}">
                <a16:creationId xmlns:a16="http://schemas.microsoft.com/office/drawing/2014/main" id="{763D695F-933A-42DB-A48C-B43DAE3DDBFE}"/>
              </a:ext>
            </a:extLst>
          </p:cNvPr>
          <p:cNvGrpSpPr/>
          <p:nvPr/>
        </p:nvGrpSpPr>
        <p:grpSpPr>
          <a:xfrm>
            <a:off x="8583161" y="1568799"/>
            <a:ext cx="2500086" cy="2500086"/>
            <a:chOff x="8583161" y="1568799"/>
            <a:chExt cx="2500086" cy="2500086"/>
          </a:xfrm>
        </p:grpSpPr>
        <p:grpSp>
          <p:nvGrpSpPr>
            <p:cNvPr id="53" name="组合 52">
              <a:extLst>
                <a:ext uri="{FF2B5EF4-FFF2-40B4-BE49-F238E27FC236}">
                  <a16:creationId xmlns:a16="http://schemas.microsoft.com/office/drawing/2014/main" id="{CE4B9FC0-2ED9-4E27-B5BD-C3C7F514CB70}"/>
                </a:ext>
              </a:extLst>
            </p:cNvPr>
            <p:cNvGrpSpPr/>
            <p:nvPr/>
          </p:nvGrpSpPr>
          <p:grpSpPr>
            <a:xfrm>
              <a:off x="8583161" y="1568799"/>
              <a:ext cx="2500086" cy="2500086"/>
              <a:chOff x="1333481" y="1593118"/>
              <a:chExt cx="1418785" cy="1418785"/>
            </a:xfrm>
          </p:grpSpPr>
          <p:sp>
            <p:nvSpPr>
              <p:cNvPr id="54" name="PA-↖">
                <a:extLst>
                  <a:ext uri="{FF2B5EF4-FFF2-40B4-BE49-F238E27FC236}">
                    <a16:creationId xmlns:a16="http://schemas.microsoft.com/office/drawing/2014/main" id="{EB86C1F1-BD70-4CEE-9072-2A86948BA311}"/>
                  </a:ext>
                </a:extLst>
              </p:cNvPr>
              <p:cNvSpPr/>
              <p:nvPr>
                <p:custDataLst>
                  <p:tags r:id="rId4"/>
                </p:custDataLst>
              </p:nvPr>
            </p:nvSpPr>
            <p:spPr>
              <a:xfrm>
                <a:off x="1333481" y="1593118"/>
                <a:ext cx="1418785" cy="1418785"/>
              </a:xfrm>
              <a:prstGeom prst="upArrow">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55" name="PA-↘">
                <a:extLst>
                  <a:ext uri="{FF2B5EF4-FFF2-40B4-BE49-F238E27FC236}">
                    <a16:creationId xmlns:a16="http://schemas.microsoft.com/office/drawing/2014/main" id="{7B22578A-1B88-44EF-9880-DB04BA72AF49}"/>
                  </a:ext>
                </a:extLst>
              </p:cNvPr>
              <p:cNvSpPr/>
              <p:nvPr>
                <p:custDataLst>
                  <p:tags r:id="rId5"/>
                </p:custDataLst>
              </p:nvPr>
            </p:nvSpPr>
            <p:spPr>
              <a:xfrm>
                <a:off x="1333481" y="1593118"/>
                <a:ext cx="1418785" cy="1418785"/>
              </a:xfrm>
              <a:prstGeom prst="upArrow">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56" name="PA-1">
                <a:extLst>
                  <a:ext uri="{FF2B5EF4-FFF2-40B4-BE49-F238E27FC236}">
                    <a16:creationId xmlns:a16="http://schemas.microsoft.com/office/drawing/2014/main" id="{12B91075-B91A-47A7-B03A-7F65D6360001}"/>
                  </a:ext>
                </a:extLst>
              </p:cNvPr>
              <p:cNvSpPr/>
              <p:nvPr>
                <p:custDataLst>
                  <p:tags r:id="rId6"/>
                </p:custDataLst>
              </p:nvPr>
            </p:nvSpPr>
            <p:spPr>
              <a:xfrm>
                <a:off x="1333481" y="1593118"/>
                <a:ext cx="1418785" cy="1418785"/>
              </a:xfrm>
              <a:prstGeom prst="upArrow">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grpSp>
          <p:nvGrpSpPr>
            <p:cNvPr id="57" name="组合 56">
              <a:extLst>
                <a:ext uri="{FF2B5EF4-FFF2-40B4-BE49-F238E27FC236}">
                  <a16:creationId xmlns:a16="http://schemas.microsoft.com/office/drawing/2014/main" id="{D09614C6-2A0B-491F-A3ED-FD10CFA9C071}"/>
                </a:ext>
              </a:extLst>
            </p:cNvPr>
            <p:cNvGrpSpPr/>
            <p:nvPr/>
          </p:nvGrpSpPr>
          <p:grpSpPr>
            <a:xfrm>
              <a:off x="9538748" y="2417589"/>
              <a:ext cx="588911" cy="802506"/>
              <a:chOff x="7212129" y="177189"/>
              <a:chExt cx="612775" cy="835025"/>
            </a:xfrm>
          </p:grpSpPr>
          <p:sp>
            <p:nvSpPr>
              <p:cNvPr id="58" name="Freeform 64">
                <a:extLst>
                  <a:ext uri="{FF2B5EF4-FFF2-40B4-BE49-F238E27FC236}">
                    <a16:creationId xmlns:a16="http://schemas.microsoft.com/office/drawing/2014/main" id="{4B3F5749-8438-4BC4-B281-7216CA6128DB}"/>
                  </a:ext>
                </a:extLst>
              </p:cNvPr>
              <p:cNvSpPr>
                <a:spLocks/>
              </p:cNvSpPr>
              <p:nvPr/>
            </p:nvSpPr>
            <p:spPr bwMode="auto">
              <a:xfrm>
                <a:off x="7212129" y="440714"/>
                <a:ext cx="612775" cy="441325"/>
              </a:xfrm>
              <a:custGeom>
                <a:avLst/>
                <a:gdLst>
                  <a:gd name="T0" fmla="*/ 184 w 184"/>
                  <a:gd name="T1" fmla="*/ 0 h 133"/>
                  <a:gd name="T2" fmla="*/ 184 w 184"/>
                  <a:gd name="T3" fmla="*/ 43 h 133"/>
                  <a:gd name="T4" fmla="*/ 92 w 184"/>
                  <a:gd name="T5" fmla="*/ 133 h 133"/>
                  <a:gd name="T6" fmla="*/ 0 w 184"/>
                  <a:gd name="T7" fmla="*/ 43 h 133"/>
                  <a:gd name="T8" fmla="*/ 0 w 184"/>
                  <a:gd name="T9" fmla="*/ 0 h 133"/>
                </a:gdLst>
                <a:ahLst/>
                <a:cxnLst>
                  <a:cxn ang="0">
                    <a:pos x="T0" y="T1"/>
                  </a:cxn>
                  <a:cxn ang="0">
                    <a:pos x="T2" y="T3"/>
                  </a:cxn>
                  <a:cxn ang="0">
                    <a:pos x="T4" y="T5"/>
                  </a:cxn>
                  <a:cxn ang="0">
                    <a:pos x="T6" y="T7"/>
                  </a:cxn>
                  <a:cxn ang="0">
                    <a:pos x="T8" y="T9"/>
                  </a:cxn>
                </a:cxnLst>
                <a:rect l="0" t="0" r="r" b="b"/>
                <a:pathLst>
                  <a:path w="184" h="133">
                    <a:moveTo>
                      <a:pt x="184" y="0"/>
                    </a:moveTo>
                    <a:cubicBezTo>
                      <a:pt x="184" y="0"/>
                      <a:pt x="184" y="43"/>
                      <a:pt x="184" y="43"/>
                    </a:cubicBezTo>
                    <a:cubicBezTo>
                      <a:pt x="183" y="93"/>
                      <a:pt x="142" y="133"/>
                      <a:pt x="92" y="133"/>
                    </a:cubicBezTo>
                    <a:cubicBezTo>
                      <a:pt x="41" y="133"/>
                      <a:pt x="1" y="93"/>
                      <a:pt x="0" y="43"/>
                    </a:cubicBezTo>
                    <a:cubicBezTo>
                      <a:pt x="0" y="42"/>
                      <a:pt x="0" y="0"/>
                      <a:pt x="0" y="0"/>
                    </a:cubicBezTo>
                  </a:path>
                </a:pathLst>
              </a:custGeom>
              <a:noFill/>
              <a:ln w="26988" cap="rnd">
                <a:solidFill>
                  <a:srgbClr val="6771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65">
                <a:extLst>
                  <a:ext uri="{FF2B5EF4-FFF2-40B4-BE49-F238E27FC236}">
                    <a16:creationId xmlns:a16="http://schemas.microsoft.com/office/drawing/2014/main" id="{5FC8FFA1-8AD6-432B-8E06-06B48353BDCC}"/>
                  </a:ext>
                </a:extLst>
              </p:cNvPr>
              <p:cNvSpPr>
                <a:spLocks noChangeShapeType="1"/>
              </p:cNvSpPr>
              <p:nvPr/>
            </p:nvSpPr>
            <p:spPr bwMode="auto">
              <a:xfrm>
                <a:off x="7518517" y="888389"/>
                <a:ext cx="0" cy="123825"/>
              </a:xfrm>
              <a:prstGeom prst="line">
                <a:avLst/>
              </a:prstGeom>
              <a:noFill/>
              <a:ln w="26988" cap="rnd">
                <a:solidFill>
                  <a:srgbClr val="67718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66">
                <a:extLst>
                  <a:ext uri="{FF2B5EF4-FFF2-40B4-BE49-F238E27FC236}">
                    <a16:creationId xmlns:a16="http://schemas.microsoft.com/office/drawing/2014/main" id="{939C7E95-0303-423E-9B78-5B9401926370}"/>
                  </a:ext>
                </a:extLst>
              </p:cNvPr>
              <p:cNvSpPr>
                <a:spLocks noChangeShapeType="1"/>
              </p:cNvSpPr>
              <p:nvPr/>
            </p:nvSpPr>
            <p:spPr bwMode="auto">
              <a:xfrm>
                <a:off x="7366117" y="1012214"/>
                <a:ext cx="306388" cy="0"/>
              </a:xfrm>
              <a:prstGeom prst="line">
                <a:avLst/>
              </a:prstGeom>
              <a:noFill/>
              <a:ln w="26988" cap="rnd">
                <a:solidFill>
                  <a:srgbClr val="67718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7">
                <a:extLst>
                  <a:ext uri="{FF2B5EF4-FFF2-40B4-BE49-F238E27FC236}">
                    <a16:creationId xmlns:a16="http://schemas.microsoft.com/office/drawing/2014/main" id="{B16915F9-8FFB-4DC8-9457-A57A057C9268}"/>
                  </a:ext>
                </a:extLst>
              </p:cNvPr>
              <p:cNvSpPr>
                <a:spLocks/>
              </p:cNvSpPr>
              <p:nvPr/>
            </p:nvSpPr>
            <p:spPr bwMode="auto">
              <a:xfrm>
                <a:off x="7356592" y="177189"/>
                <a:ext cx="325438" cy="565150"/>
              </a:xfrm>
              <a:custGeom>
                <a:avLst/>
                <a:gdLst>
                  <a:gd name="T0" fmla="*/ 98 w 98"/>
                  <a:gd name="T1" fmla="*/ 121 h 170"/>
                  <a:gd name="T2" fmla="*/ 49 w 98"/>
                  <a:gd name="T3" fmla="*/ 170 h 170"/>
                  <a:gd name="T4" fmla="*/ 0 w 98"/>
                  <a:gd name="T5" fmla="*/ 121 h 170"/>
                  <a:gd name="T6" fmla="*/ 0 w 98"/>
                  <a:gd name="T7" fmla="*/ 49 h 170"/>
                  <a:gd name="T8" fmla="*/ 49 w 98"/>
                  <a:gd name="T9" fmla="*/ 0 h 170"/>
                  <a:gd name="T10" fmla="*/ 98 w 98"/>
                  <a:gd name="T11" fmla="*/ 49 h 170"/>
                  <a:gd name="T12" fmla="*/ 98 w 98"/>
                  <a:gd name="T13" fmla="*/ 121 h 170"/>
                </a:gdLst>
                <a:ahLst/>
                <a:cxnLst>
                  <a:cxn ang="0">
                    <a:pos x="T0" y="T1"/>
                  </a:cxn>
                  <a:cxn ang="0">
                    <a:pos x="T2" y="T3"/>
                  </a:cxn>
                  <a:cxn ang="0">
                    <a:pos x="T4" y="T5"/>
                  </a:cxn>
                  <a:cxn ang="0">
                    <a:pos x="T6" y="T7"/>
                  </a:cxn>
                  <a:cxn ang="0">
                    <a:pos x="T8" y="T9"/>
                  </a:cxn>
                  <a:cxn ang="0">
                    <a:pos x="T10" y="T11"/>
                  </a:cxn>
                  <a:cxn ang="0">
                    <a:pos x="T12" y="T13"/>
                  </a:cxn>
                </a:cxnLst>
                <a:rect l="0" t="0" r="r" b="b"/>
                <a:pathLst>
                  <a:path w="98" h="170">
                    <a:moveTo>
                      <a:pt x="98" y="121"/>
                    </a:moveTo>
                    <a:cubicBezTo>
                      <a:pt x="98" y="148"/>
                      <a:pt x="76" y="170"/>
                      <a:pt x="49" y="170"/>
                    </a:cubicBezTo>
                    <a:cubicBezTo>
                      <a:pt x="22" y="170"/>
                      <a:pt x="0" y="148"/>
                      <a:pt x="0" y="121"/>
                    </a:cubicBezTo>
                    <a:cubicBezTo>
                      <a:pt x="0" y="49"/>
                      <a:pt x="0" y="49"/>
                      <a:pt x="0" y="49"/>
                    </a:cubicBezTo>
                    <a:cubicBezTo>
                      <a:pt x="0" y="22"/>
                      <a:pt x="22" y="0"/>
                      <a:pt x="49" y="0"/>
                    </a:cubicBezTo>
                    <a:cubicBezTo>
                      <a:pt x="76" y="0"/>
                      <a:pt x="98" y="22"/>
                      <a:pt x="98" y="49"/>
                    </a:cubicBezTo>
                    <a:lnTo>
                      <a:pt x="98" y="121"/>
                    </a:lnTo>
                    <a:close/>
                  </a:path>
                </a:pathLst>
              </a:custGeom>
              <a:noFill/>
              <a:ln w="26988" cap="rnd">
                <a:solidFill>
                  <a:srgbClr val="6771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2263628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150"/>
                            </p:stCondLst>
                            <p:childTnLst>
                              <p:par>
                                <p:cTn id="17" presetID="2" presetClass="entr" presetSubtype="4" decel="100000"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1000" fill="hold"/>
                                        <p:tgtEl>
                                          <p:spTgt spid="62"/>
                                        </p:tgtEl>
                                        <p:attrNameLst>
                                          <p:attrName>ppt_x</p:attrName>
                                        </p:attrNameLst>
                                      </p:cBhvr>
                                      <p:tavLst>
                                        <p:tav tm="0">
                                          <p:val>
                                            <p:strVal val="#ppt_x"/>
                                          </p:val>
                                        </p:tav>
                                        <p:tav tm="100000">
                                          <p:val>
                                            <p:strVal val="#ppt_x"/>
                                          </p:val>
                                        </p:tav>
                                      </p:tavLst>
                                    </p:anim>
                                    <p:anim calcmode="lin" valueType="num">
                                      <p:cBhvr additive="base">
                                        <p:cTn id="20" dur="1000" fill="hold"/>
                                        <p:tgtEl>
                                          <p:spTgt spid="62"/>
                                        </p:tgtEl>
                                        <p:attrNameLst>
                                          <p:attrName>ppt_y</p:attrName>
                                        </p:attrNameLst>
                                      </p:cBhvr>
                                      <p:tavLst>
                                        <p:tav tm="0">
                                          <p:val>
                                            <p:strVal val="1+#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0-#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childTnLst>
                          </p:cTn>
                        </p:par>
                        <p:par>
                          <p:cTn id="29" fill="hold">
                            <p:stCondLst>
                              <p:cond delay="4150"/>
                            </p:stCondLst>
                            <p:childTnLst>
                              <p:par>
                                <p:cTn id="30" presetID="10" presetClass="entr" presetSubtype="0"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42" presetClass="path" presetSubtype="0" decel="100000" fill="hold" nodeType="withEffect">
                                  <p:stCondLst>
                                    <p:cond delay="100"/>
                                  </p:stCondLst>
                                  <p:childTnLst>
                                    <p:animMotion origin="layout" path="M -3.75E-6 -0.04051 L -3.75E-6 -2.22222E-6 " pathEditMode="relative" rAng="0" ptsTypes="AA">
                                      <p:cBhvr>
                                        <p:cTn id="34" dur="500" fill="hold"/>
                                        <p:tgtEl>
                                          <p:spTgt spid="70"/>
                                        </p:tgtEl>
                                        <p:attrNameLst>
                                          <p:attrName>ppt_x</p:attrName>
                                          <p:attrName>ppt_y</p:attrName>
                                        </p:attrNameLst>
                                      </p:cBhvr>
                                      <p:rCtr x="0" y="2014"/>
                                    </p:animMotion>
                                  </p:childTnLst>
                                </p:cTn>
                              </p:par>
                            </p:childTnLst>
                          </p:cTn>
                        </p:par>
                        <p:par>
                          <p:cTn id="35" fill="hold">
                            <p:stCondLst>
                              <p:cond delay="4750"/>
                            </p:stCondLst>
                            <p:childTnLst>
                              <p:par>
                                <p:cTn id="36" presetID="55" presetClass="entr" presetSubtype="0" fill="hold" nodeType="afterEffect">
                                  <p:stCondLst>
                                    <p:cond delay="0"/>
                                  </p:stCondLst>
                                  <p:childTnLst>
                                    <p:set>
                                      <p:cBhvr>
                                        <p:cTn id="37" dur="1" fill="hold">
                                          <p:stCondLst>
                                            <p:cond delay="0"/>
                                          </p:stCondLst>
                                        </p:cTn>
                                        <p:tgtEl>
                                          <p:spTgt spid="74"/>
                                        </p:tgtEl>
                                        <p:attrNameLst>
                                          <p:attrName>style.visibility</p:attrName>
                                        </p:attrNameLst>
                                      </p:cBhvr>
                                      <p:to>
                                        <p:strVal val="visible"/>
                                      </p:to>
                                    </p:set>
                                    <p:anim calcmode="lin" valueType="num">
                                      <p:cBhvr>
                                        <p:cTn id="38" dur="1000" fill="hold"/>
                                        <p:tgtEl>
                                          <p:spTgt spid="74"/>
                                        </p:tgtEl>
                                        <p:attrNameLst>
                                          <p:attrName>ppt_w</p:attrName>
                                        </p:attrNameLst>
                                      </p:cBhvr>
                                      <p:tavLst>
                                        <p:tav tm="0">
                                          <p:val>
                                            <p:strVal val="#ppt_w*0.70"/>
                                          </p:val>
                                        </p:tav>
                                        <p:tav tm="100000">
                                          <p:val>
                                            <p:strVal val="#ppt_w"/>
                                          </p:val>
                                        </p:tav>
                                      </p:tavLst>
                                    </p:anim>
                                    <p:anim calcmode="lin" valueType="num">
                                      <p:cBhvr>
                                        <p:cTn id="39" dur="1000" fill="hold"/>
                                        <p:tgtEl>
                                          <p:spTgt spid="74"/>
                                        </p:tgtEl>
                                        <p:attrNameLst>
                                          <p:attrName>ppt_h</p:attrName>
                                        </p:attrNameLst>
                                      </p:cBhvr>
                                      <p:tavLst>
                                        <p:tav tm="0">
                                          <p:val>
                                            <p:strVal val="#ppt_h"/>
                                          </p:val>
                                        </p:tav>
                                        <p:tav tm="100000">
                                          <p:val>
                                            <p:strVal val="#ppt_h"/>
                                          </p:val>
                                        </p:tav>
                                      </p:tavLst>
                                    </p:anim>
                                    <p:animEffect transition="in" filter="fade">
                                      <p:cBhvr>
                                        <p:cTn id="40" dur="1000"/>
                                        <p:tgtEl>
                                          <p:spTgt spid="74"/>
                                        </p:tgtEl>
                                      </p:cBhvr>
                                    </p:animEffect>
                                  </p:childTnLst>
                                </p:cTn>
                              </p:par>
                            </p:childTnLst>
                          </p:cTn>
                        </p:par>
                        <p:par>
                          <p:cTn id="41" fill="hold">
                            <p:stCondLst>
                              <p:cond delay="5750"/>
                            </p:stCondLst>
                            <p:childTnLst>
                              <p:par>
                                <p:cTn id="42" presetID="10" presetClass="entr" presetSubtype="0" fill="hold" nodeType="after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42" presetClass="path" presetSubtype="0" decel="100000" fill="hold" nodeType="withEffect">
                                  <p:stCondLst>
                                    <p:cond delay="100"/>
                                  </p:stCondLst>
                                  <p:childTnLst>
                                    <p:animMotion origin="layout" path="M 2.91667E-6 -0.04051 L 2.91667E-6 2.22222E-6 " pathEditMode="relative" rAng="0" ptsTypes="AA">
                                      <p:cBhvr>
                                        <p:cTn id="46" dur="500" fill="hold"/>
                                        <p:tgtEl>
                                          <p:spTgt spid="78"/>
                                        </p:tgtEl>
                                        <p:attrNameLst>
                                          <p:attrName>ppt_x</p:attrName>
                                          <p:attrName>ppt_y</p:attrName>
                                        </p:attrNameLst>
                                      </p:cBhvr>
                                      <p:rCtr x="0" y="2014"/>
                                    </p:animMotion>
                                  </p:childTnLst>
                                </p:cTn>
                              </p:par>
                            </p:childTnLst>
                          </p:cTn>
                        </p:par>
                        <p:par>
                          <p:cTn id="47" fill="hold">
                            <p:stCondLst>
                              <p:cond delay="6350"/>
                            </p:stCondLst>
                            <p:childTnLst>
                              <p:par>
                                <p:cTn id="48" presetID="55" presetClass="entr" presetSubtype="0" fill="hold" nodeType="afterEffect">
                                  <p:stCondLst>
                                    <p:cond delay="0"/>
                                  </p:stCondLst>
                                  <p:childTnLst>
                                    <p:set>
                                      <p:cBhvr>
                                        <p:cTn id="49" dur="1" fill="hold">
                                          <p:stCondLst>
                                            <p:cond delay="0"/>
                                          </p:stCondLst>
                                        </p:cTn>
                                        <p:tgtEl>
                                          <p:spTgt spid="82"/>
                                        </p:tgtEl>
                                        <p:attrNameLst>
                                          <p:attrName>style.visibility</p:attrName>
                                        </p:attrNameLst>
                                      </p:cBhvr>
                                      <p:to>
                                        <p:strVal val="visible"/>
                                      </p:to>
                                    </p:set>
                                    <p:anim calcmode="lin" valueType="num">
                                      <p:cBhvr>
                                        <p:cTn id="50" dur="1000" fill="hold"/>
                                        <p:tgtEl>
                                          <p:spTgt spid="82"/>
                                        </p:tgtEl>
                                        <p:attrNameLst>
                                          <p:attrName>ppt_w</p:attrName>
                                        </p:attrNameLst>
                                      </p:cBhvr>
                                      <p:tavLst>
                                        <p:tav tm="0">
                                          <p:val>
                                            <p:strVal val="#ppt_w*0.70"/>
                                          </p:val>
                                        </p:tav>
                                        <p:tav tm="100000">
                                          <p:val>
                                            <p:strVal val="#ppt_w"/>
                                          </p:val>
                                        </p:tav>
                                      </p:tavLst>
                                    </p:anim>
                                    <p:anim calcmode="lin" valueType="num">
                                      <p:cBhvr>
                                        <p:cTn id="51" dur="1000" fill="hold"/>
                                        <p:tgtEl>
                                          <p:spTgt spid="82"/>
                                        </p:tgtEl>
                                        <p:attrNameLst>
                                          <p:attrName>ppt_h</p:attrName>
                                        </p:attrNameLst>
                                      </p:cBhvr>
                                      <p:tavLst>
                                        <p:tav tm="0">
                                          <p:val>
                                            <p:strVal val="#ppt_h"/>
                                          </p:val>
                                        </p:tav>
                                        <p:tav tm="100000">
                                          <p:val>
                                            <p:strVal val="#ppt_h"/>
                                          </p:val>
                                        </p:tav>
                                      </p:tavLst>
                                    </p:anim>
                                    <p:animEffect transition="in" filter="fade">
                                      <p:cBhvr>
                                        <p:cTn id="52" dur="1000"/>
                                        <p:tgtEl>
                                          <p:spTgt spid="82"/>
                                        </p:tgtEl>
                                      </p:cBhvr>
                                    </p:animEffect>
                                  </p:childTnLst>
                                </p:cTn>
                              </p:par>
                            </p:childTnLst>
                          </p:cTn>
                        </p:par>
                        <p:par>
                          <p:cTn id="53" fill="hold">
                            <p:stCondLst>
                              <p:cond delay="7350"/>
                            </p:stCondLst>
                            <p:childTnLst>
                              <p:par>
                                <p:cTn id="54" presetID="10" presetClass="entr" presetSubtype="0" fill="hold" nodeType="after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fade">
                                      <p:cBhvr>
                                        <p:cTn id="56" dur="500"/>
                                        <p:tgtEl>
                                          <p:spTgt spid="86"/>
                                        </p:tgtEl>
                                      </p:cBhvr>
                                    </p:animEffect>
                                  </p:childTnLst>
                                </p:cTn>
                              </p:par>
                              <p:par>
                                <p:cTn id="57" presetID="42" presetClass="path" presetSubtype="0" decel="100000" fill="hold" nodeType="withEffect">
                                  <p:stCondLst>
                                    <p:cond delay="100"/>
                                  </p:stCondLst>
                                  <p:childTnLst>
                                    <p:animMotion origin="layout" path="M -4.16667E-7 -0.04051 L -4.16667E-7 -7.40741E-7 " pathEditMode="relative" rAng="0" ptsTypes="AA">
                                      <p:cBhvr>
                                        <p:cTn id="58" dur="500" fill="hold"/>
                                        <p:tgtEl>
                                          <p:spTgt spid="86"/>
                                        </p:tgtEl>
                                        <p:attrNameLst>
                                          <p:attrName>ppt_x</p:attrName>
                                          <p:attrName>ppt_y</p:attrName>
                                        </p:attrNameLst>
                                      </p:cBhvr>
                                      <p:rCtr x="0" y="2014"/>
                                    </p:animMotion>
                                  </p:childTnLst>
                                </p:cTn>
                              </p:par>
                            </p:childTnLst>
                          </p:cTn>
                        </p:par>
                        <p:par>
                          <p:cTn id="59" fill="hold">
                            <p:stCondLst>
                              <p:cond delay="7950"/>
                            </p:stCondLst>
                            <p:childTnLst>
                              <p:par>
                                <p:cTn id="60" presetID="55" presetClass="entr" presetSubtype="0" fill="hold" nodeType="afterEffect">
                                  <p:stCondLst>
                                    <p:cond delay="0"/>
                                  </p:stCondLst>
                                  <p:childTnLst>
                                    <p:set>
                                      <p:cBhvr>
                                        <p:cTn id="61" dur="1" fill="hold">
                                          <p:stCondLst>
                                            <p:cond delay="0"/>
                                          </p:stCondLst>
                                        </p:cTn>
                                        <p:tgtEl>
                                          <p:spTgt spid="90"/>
                                        </p:tgtEl>
                                        <p:attrNameLst>
                                          <p:attrName>style.visibility</p:attrName>
                                        </p:attrNameLst>
                                      </p:cBhvr>
                                      <p:to>
                                        <p:strVal val="visible"/>
                                      </p:to>
                                    </p:set>
                                    <p:anim calcmode="lin" valueType="num">
                                      <p:cBhvr>
                                        <p:cTn id="62" dur="1000" fill="hold"/>
                                        <p:tgtEl>
                                          <p:spTgt spid="90"/>
                                        </p:tgtEl>
                                        <p:attrNameLst>
                                          <p:attrName>ppt_w</p:attrName>
                                        </p:attrNameLst>
                                      </p:cBhvr>
                                      <p:tavLst>
                                        <p:tav tm="0">
                                          <p:val>
                                            <p:strVal val="#ppt_w*0.70"/>
                                          </p:val>
                                        </p:tav>
                                        <p:tav tm="100000">
                                          <p:val>
                                            <p:strVal val="#ppt_w"/>
                                          </p:val>
                                        </p:tav>
                                      </p:tavLst>
                                    </p:anim>
                                    <p:anim calcmode="lin" valueType="num">
                                      <p:cBhvr>
                                        <p:cTn id="63" dur="1000" fill="hold"/>
                                        <p:tgtEl>
                                          <p:spTgt spid="90"/>
                                        </p:tgtEl>
                                        <p:attrNameLst>
                                          <p:attrName>ppt_h</p:attrName>
                                        </p:attrNameLst>
                                      </p:cBhvr>
                                      <p:tavLst>
                                        <p:tav tm="0">
                                          <p:val>
                                            <p:strVal val="#ppt_h"/>
                                          </p:val>
                                        </p:tav>
                                        <p:tav tm="100000">
                                          <p:val>
                                            <p:strVal val="#ppt_h"/>
                                          </p:val>
                                        </p:tav>
                                      </p:tavLst>
                                    </p:anim>
                                    <p:animEffect transition="in" filter="fade">
                                      <p:cBhvr>
                                        <p:cTn id="64"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1951606" y="3182871"/>
            <a:ext cx="8288789" cy="1200329"/>
          </a:xfrm>
          <a:prstGeom prst="rect">
            <a:avLst/>
          </a:prstGeom>
          <a:noFill/>
          <a:effectLst/>
        </p:spPr>
        <p:txBody>
          <a:bodyPr wrap="square" rtlCol="0">
            <a:spAutoFit/>
          </a:bodyPr>
          <a:lstStyle/>
          <a:p>
            <a:pPr algn="ctr" defTabSz="285750"/>
            <a:r>
              <a:rPr lang="zh-CN" altLang="en-US" sz="7200" dirty="0">
                <a:solidFill>
                  <a:schemeClr val="accent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iberation Sans" panose="020B0604020202020204" pitchFamily="34" charset="0"/>
              </a:rPr>
              <a:t>原型展示</a:t>
            </a:r>
          </a:p>
        </p:txBody>
      </p:sp>
      <p:sp>
        <p:nvSpPr>
          <p:cNvPr id="12" name="矩形 11">
            <a:extLst>
              <a:ext uri="{FF2B5EF4-FFF2-40B4-BE49-F238E27FC236}">
                <a16:creationId xmlns:a16="http://schemas.microsoft.com/office/drawing/2014/main" id="{B8D5B184-918A-477B-8DEC-4A6350567F00}"/>
              </a:ext>
            </a:extLst>
          </p:cNvPr>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04</a:t>
            </a:r>
          </a:p>
        </p:txBody>
      </p:sp>
      <p:sp>
        <p:nvSpPr>
          <p:cNvPr id="13" name="PA-1">
            <a:extLst>
              <a:ext uri="{FF2B5EF4-FFF2-40B4-BE49-F238E27FC236}">
                <a16:creationId xmlns:a16="http://schemas.microsoft.com/office/drawing/2014/main" id="{596CB061-B0ED-415F-B7DF-029975F4037B}"/>
              </a:ext>
            </a:extLst>
          </p:cNvPr>
          <p:cNvSpPr>
            <a:spLocks/>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4" name="PA-任意多边形 849">
            <a:extLst>
              <a:ext uri="{FF2B5EF4-FFF2-40B4-BE49-F238E27FC236}">
                <a16:creationId xmlns:a16="http://schemas.microsoft.com/office/drawing/2014/main" id="{B04DDC33-0BDB-40A8-A80D-D3D86D4F7072}"/>
              </a:ext>
            </a:extLst>
          </p:cNvPr>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TextBox 19">
            <a:extLst>
              <a:ext uri="{FF2B5EF4-FFF2-40B4-BE49-F238E27FC236}">
                <a16:creationId xmlns:a16="http://schemas.microsoft.com/office/drawing/2014/main" id="{A19A90C4-F6AD-45F8-BA5F-E0B92E875ACC}"/>
              </a:ext>
            </a:extLst>
          </p:cNvPr>
          <p:cNvSpPr txBox="1"/>
          <p:nvPr/>
        </p:nvSpPr>
        <p:spPr>
          <a:xfrm>
            <a:off x="5217955" y="5585201"/>
            <a:ext cx="2159078"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latin typeface="微软雅黑" panose="020B0503020204020204" pitchFamily="34" charset="-122"/>
                <a:ea typeface="微软雅黑" panose="020B0503020204020204" pitchFamily="34" charset="-122"/>
              </a:rPr>
              <a:t>THE PART FOUR</a:t>
            </a: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8985758" y="862396"/>
            <a:ext cx="1980253" cy="2039586"/>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4" y="5431098"/>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599" y="577666"/>
            <a:ext cx="1051937" cy="1083455"/>
          </a:xfrm>
          <a:prstGeom prst="rect">
            <a:avLst/>
          </a:prstGeom>
        </p:spPr>
      </p:pic>
      <p:pic>
        <p:nvPicPr>
          <p:cNvPr id="16" name="图片 15">
            <a:extLst>
              <a:ext uri="{FF2B5EF4-FFF2-40B4-BE49-F238E27FC236}">
                <a16:creationId xmlns:a16="http://schemas.microsoft.com/office/drawing/2014/main" id="{38A3DBBF-41AF-4B1A-97DD-02E2758B45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238" y="-555139"/>
            <a:ext cx="2563526" cy="2433248"/>
          </a:xfrm>
          <a:prstGeom prst="rect">
            <a:avLst/>
          </a:prstGeom>
        </p:spPr>
      </p:pic>
      <p:sp>
        <p:nvSpPr>
          <p:cNvPr id="17" name="文本框 16">
            <a:extLst>
              <a:ext uri="{FF2B5EF4-FFF2-40B4-BE49-F238E27FC236}">
                <a16:creationId xmlns:a16="http://schemas.microsoft.com/office/drawing/2014/main" id="{84386460-3098-443D-BC6A-8E9C94D72311}"/>
              </a:ext>
            </a:extLst>
          </p:cNvPr>
          <p:cNvSpPr txBox="1"/>
          <p:nvPr/>
        </p:nvSpPr>
        <p:spPr>
          <a:xfrm>
            <a:off x="457962" y="1071991"/>
            <a:ext cx="153270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SOFT Workplace</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3667428"/>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528" fill="hold" grpId="0" nodeType="clickEffect">
                                      <p:stCondLst>
                                        <p:cond delay="0"/>
                                      </p:stCondLst>
                                      <p:iterate type="lt">
                                        <p:tmPct val="5000"/>
                                      </p:iterate>
                                      <p:childTnLst>
                                        <p:set>
                                          <p:cBhvr>
                                            <p:cTn id="13" dur="1" fill="hold">
                                              <p:stCondLst>
                                                <p:cond delay="0"/>
                                              </p:stCondLst>
                                            </p:cTn>
                                            <p:tgtEl>
                                              <p:spTgt spid="11"/>
                                            </p:tgtEl>
                                            <p:attrNameLst>
                                              <p:attrName>style.visibility</p:attrName>
                                            </p:attrNameLst>
                                          </p:cBhvr>
                                          <p:to>
                                            <p:strVal val="visible"/>
                                          </p:to>
                                        </p:set>
                                        <p:anim to="" calcmode="lin" valueType="num">
                                          <p:cBhvr>
                                            <p:cTn id="14" dur="1000" fill="hold">
                                              <p:stCondLst>
                                                <p:cond delay="0"/>
                                              </p:stCondLst>
                                            </p:cTn>
                                            <p:tgtEl>
                                              <p:spTgt spid="11"/>
                                            </p:tgtEl>
                                            <p:attrNameLst>
                                              <p:attrName>ppt_x</p:attrName>
                                            </p:attrNameLst>
                                          </p:cBhvr>
                                          <p:tavLst>
                                            <p:tav tm="0" fmla="#ppt_x+(8/9)*(#ppt_x-(#ppt_x-#ppt_w/2))*((1.5-1.5*$)^2-(1.5-1.5*$)^3)">
                                              <p:val>
                                                <p:strVal val="0"/>
                                              </p:val>
                                            </p:tav>
                                            <p:tav tm="100000">
                                              <p:val>
                                                <p:strVal val="1"/>
                                              </p:val>
                                            </p:tav>
                                          </p:tavLst>
                                        </p:anim>
                                        <p:anim to="" calcmode="lin" valueType="num">
                                          <p:cBhvr>
                                            <p:cTn id="15" dur="1000" fill="hold">
                                              <p:stCondLst>
                                                <p:cond delay="0"/>
                                              </p:stCondLst>
                                            </p:cTn>
                                            <p:tgtEl>
                                              <p:spTgt spid="11"/>
                                            </p:tgtEl>
                                            <p:attrNameLst>
                                              <p:attrName>ppt_y</p:attrName>
                                            </p:attrNameLst>
                                          </p:cBhvr>
                                          <p:tavLst>
                                            <p:tav tm="0" fmla="#ppt_y+(8/9)*(#ppt_y-(#ppt_y+#ppt_h/2))*((1.5-1.5*$)^2-(1.5-1.5*$)^3)">
                                              <p:val>
                                                <p:strVal val="0"/>
                                              </p:val>
                                            </p:tav>
                                            <p:tav tm="100000">
                                              <p:val>
                                                <p:strVal val="1"/>
                                              </p:val>
                                            </p:tav>
                                          </p:tavLst>
                                        </p:anim>
                                        <p:anim to="" calcmode="lin" valueType="num">
                                          <p:cBhvr>
                                            <p:cTn id="16" dur="1000" fill="hold">
                                              <p:stCondLst>
                                                <p:cond delay="0"/>
                                              </p:stCondLst>
                                            </p:cTn>
                                            <p:tgtEl>
                                              <p:spTgt spid="11"/>
                                            </p:tgtEl>
                                            <p:attrNameLst>
                                              <p:attrName>ppt_w</p:attrName>
                                            </p:attrNameLst>
                                          </p:cBhvr>
                                          <p:tavLst>
                                            <p:tav tm="0" fmla="#ppt_w+(8/9)*(#ppt_w-0)*((1.5-1.5*$)^2-(1.5-1.5*$)^3)">
                                              <p:val>
                                                <p:strVal val="0"/>
                                              </p:val>
                                            </p:tav>
                                            <p:tav tm="100000">
                                              <p:val>
                                                <p:strVal val="1"/>
                                              </p:val>
                                            </p:tav>
                                          </p:tavLst>
                                        </p:anim>
                                        <p:anim to="" calcmode="lin" valueType="num">
                                          <p:cBhvr>
                                            <p:cTn id="17" dur="1000" fill="hold">
                                              <p:stCondLst>
                                                <p:cond delay="0"/>
                                              </p:stCondLst>
                                            </p:cTn>
                                            <p:tgtEl>
                                              <p:spTgt spid="11"/>
                                            </p:tgtEl>
                                            <p:attrNameLst>
                                              <p:attrName>ppt_h</p:attrName>
                                            </p:attrNameLst>
                                          </p:cBhvr>
                                          <p:tavLst>
                                            <p:tav tm="0" fmla="#ppt_h+(8/9)*(#ppt_h-0)*((1.5-1.5*$)^2-(1.5-1.5*$)^3)">
                                              <p:val>
                                                <p:strVal val="0"/>
                                              </p:val>
                                            </p:tav>
                                            <p:tav tm="100000">
                                              <p:val>
                                                <p:strVal val="1"/>
                                              </p:val>
                                            </p:tav>
                                          </p:tavLst>
                                        </p:anim>
                                      </p:childTnLst>
                                    </p:cTn>
                                  </p:par>
                                </p:childTnLst>
                              </p:cTn>
                            </p:par>
                            <p:par>
                              <p:cTn id="18" fill="hold">
                                <p:stCondLst>
                                  <p:cond delay="1150"/>
                                </p:stCondLst>
                                <p:childTnLst>
                                  <p:par>
                                    <p:cTn id="19" presetID="2" presetClass="entr" presetSubtype="4" decel="10000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1000" fill="hold"/>
                                            <p:tgtEl>
                                              <p:spTgt spid="13"/>
                                            </p:tgtEl>
                                            <p:attrNameLst>
                                              <p:attrName>ppt_x</p:attrName>
                                            </p:attrNameLst>
                                          </p:cBhvr>
                                          <p:tavLst>
                                            <p:tav tm="0">
                                              <p:val>
                                                <p:strVal val="#ppt_x"/>
                                              </p:val>
                                            </p:tav>
                                            <p:tav tm="100000">
                                              <p:val>
                                                <p:strVal val="#ppt_x"/>
                                              </p:val>
                                            </p:tav>
                                          </p:tavLst>
                                        </p:anim>
                                        <p:anim calcmode="lin" valueType="num">
                                          <p:cBhvr additive="base">
                                            <p:cTn id="22" dur="10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5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ppt_x"/>
                                              </p:val>
                                            </p:tav>
                                            <p:tav tm="100000">
                                              <p:val>
                                                <p:strVal val="#ppt_x"/>
                                              </p:val>
                                            </p:tav>
                                          </p:tavLst>
                                        </p:anim>
                                        <p:anim calcmode="lin" valueType="num">
                                          <p:cBhvr additive="base">
                                            <p:cTn id="26" dur="1000" fill="hold"/>
                                            <p:tgtEl>
                                              <p:spTgt spid="14"/>
                                            </p:tgtEl>
                                            <p:attrNameLst>
                                              <p:attrName>ppt_y</p:attrName>
                                            </p:attrNameLst>
                                          </p:cBhvr>
                                          <p:tavLst>
                                            <p:tav tm="0">
                                              <p:val>
                                                <p:strVal val="1+#ppt_h/2"/>
                                              </p:val>
                                            </p:tav>
                                            <p:tav tm="100000">
                                              <p:val>
                                                <p:strVal val="#ppt_y"/>
                                              </p:val>
                                            </p:tav>
                                          </p:tavLst>
                                        </p:anim>
                                      </p:childTnLst>
                                    </p:cTn>
                                  </p:par>
                                  <p:par>
                                    <p:cTn id="27" presetID="14" presetClass="entr" presetSubtype="10" fill="hold" grpId="0" nodeType="withEffect">
                                      <p:stCondLst>
                                        <p:cond delay="500"/>
                                      </p:stCondLst>
                                      <p:iterate type="lt">
                                        <p:tmPct val="10000"/>
                                      </p:iterate>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childTnLst>
                              </p:cTn>
                            </p:par>
                            <p:par>
                              <p:cTn id="30" fill="hold">
                                <p:stCondLst>
                                  <p:cond delay="2650"/>
                                </p:stCondLst>
                                <p:childTnLst>
                                  <p:par>
                                    <p:cTn id="31" presetID="2" presetClass="entr" presetSubtype="4" fill="hold" nodeType="afterEffect" p14:presetBounceEnd="67000">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14:bounceEnd="67000">
                                          <p:cBhvr additive="base">
                                            <p:cTn id="33"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34" dur="2000" fill="hold"/>
                                            <p:tgtEl>
                                              <p:spTgt spid="24"/>
                                            </p:tgtEl>
                                            <p:attrNameLst>
                                              <p:attrName>ppt_y</p:attrName>
                                            </p:attrNameLst>
                                          </p:cBhvr>
                                          <p:tavLst>
                                            <p:tav tm="0">
                                              <p:val>
                                                <p:strVal val="1+#ppt_h/2"/>
                                              </p:val>
                                            </p:tav>
                                            <p:tav tm="100000">
                                              <p:val>
                                                <p:strVal val="#ppt_y"/>
                                              </p:val>
                                            </p:tav>
                                          </p:tavLst>
                                        </p:anim>
                                      </p:childTnLst>
                                    </p:cTn>
                                  </p:par>
                                  <p:par>
                                    <p:cTn id="35" presetID="8" presetClass="emph" presetSubtype="0" repeatCount="indefinite" fill="hold" nodeType="withEffect">
                                      <p:stCondLst>
                                        <p:cond delay="0"/>
                                      </p:stCondLst>
                                      <p:childTnLst>
                                        <p:animRot by="21600000">
                                          <p:cBhvr>
                                            <p:cTn id="36" dur="2000" fill="hold"/>
                                            <p:tgtEl>
                                              <p:spTgt spid="24"/>
                                            </p:tgtEl>
                                            <p:attrNameLst>
                                              <p:attrName>r</p:attrName>
                                            </p:attrNameLst>
                                          </p:cBhvr>
                                        </p:animRot>
                                      </p:childTnLst>
                                    </p:cTn>
                                  </p:par>
                                  <p:par>
                                    <p:cTn id="37" presetID="2" presetClass="entr" presetSubtype="4" fill="hold" nodeType="withEffect" p14:presetBounceEnd="67000">
                                      <p:stCondLst>
                                        <p:cond delay="200"/>
                                      </p:stCondLst>
                                      <p:childTnLst>
                                        <p:set>
                                          <p:cBhvr>
                                            <p:cTn id="38" dur="1" fill="hold">
                                              <p:stCondLst>
                                                <p:cond delay="0"/>
                                              </p:stCondLst>
                                            </p:cTn>
                                            <p:tgtEl>
                                              <p:spTgt spid="25"/>
                                            </p:tgtEl>
                                            <p:attrNameLst>
                                              <p:attrName>style.visibility</p:attrName>
                                            </p:attrNameLst>
                                          </p:cBhvr>
                                          <p:to>
                                            <p:strVal val="visible"/>
                                          </p:to>
                                        </p:set>
                                        <p:anim calcmode="lin" valueType="num" p14:bounceEnd="67000">
                                          <p:cBhvr additive="base">
                                            <p:cTn id="39"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40" dur="2000" fill="hold"/>
                                            <p:tgtEl>
                                              <p:spTgt spid="25"/>
                                            </p:tgtEl>
                                            <p:attrNameLst>
                                              <p:attrName>ppt_y</p:attrName>
                                            </p:attrNameLst>
                                          </p:cBhvr>
                                          <p:tavLst>
                                            <p:tav tm="0">
                                              <p:val>
                                                <p:strVal val="1+#ppt_h/2"/>
                                              </p:val>
                                            </p:tav>
                                            <p:tav tm="100000">
                                              <p:val>
                                                <p:strVal val="#ppt_y"/>
                                              </p:val>
                                            </p:tav>
                                          </p:tavLst>
                                        </p:anim>
                                      </p:childTnLst>
                                    </p:cTn>
                                  </p:par>
                                  <p:par>
                                    <p:cTn id="41" presetID="8" presetClass="emph" presetSubtype="0" repeatCount="indefinite" fill="hold" nodeType="withEffect">
                                      <p:stCondLst>
                                        <p:cond delay="200"/>
                                      </p:stCondLst>
                                      <p:childTnLst>
                                        <p:animRot by="21600000">
                                          <p:cBhvr>
                                            <p:cTn id="42" dur="2000" fill="hold"/>
                                            <p:tgtEl>
                                              <p:spTgt spid="25"/>
                                            </p:tgtEl>
                                            <p:attrNameLst>
                                              <p:attrName>r</p:attrName>
                                            </p:attrNameLst>
                                          </p:cBhvr>
                                        </p:animRot>
                                      </p:childTnLst>
                                    </p:cTn>
                                  </p:par>
                                  <p:par>
                                    <p:cTn id="43" presetID="2" presetClass="entr" presetSubtype="4" fill="hold" nodeType="withEffect" p14:presetBounceEnd="67000">
                                      <p:stCondLst>
                                        <p:cond delay="500"/>
                                      </p:stCondLst>
                                      <p:childTnLst>
                                        <p:set>
                                          <p:cBhvr>
                                            <p:cTn id="44" dur="1" fill="hold">
                                              <p:stCondLst>
                                                <p:cond delay="0"/>
                                              </p:stCondLst>
                                            </p:cTn>
                                            <p:tgtEl>
                                              <p:spTgt spid="26"/>
                                            </p:tgtEl>
                                            <p:attrNameLst>
                                              <p:attrName>style.visibility</p:attrName>
                                            </p:attrNameLst>
                                          </p:cBhvr>
                                          <p:to>
                                            <p:strVal val="visible"/>
                                          </p:to>
                                        </p:set>
                                        <p:anim calcmode="lin" valueType="num" p14:bounceEnd="67000">
                                          <p:cBhvr additive="base">
                                            <p:cTn id="45"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46" dur="2000" fill="hold"/>
                                            <p:tgtEl>
                                              <p:spTgt spid="26"/>
                                            </p:tgtEl>
                                            <p:attrNameLst>
                                              <p:attrName>ppt_y</p:attrName>
                                            </p:attrNameLst>
                                          </p:cBhvr>
                                          <p:tavLst>
                                            <p:tav tm="0">
                                              <p:val>
                                                <p:strVal val="1+#ppt_h/2"/>
                                              </p:val>
                                            </p:tav>
                                            <p:tav tm="100000">
                                              <p:val>
                                                <p:strVal val="#ppt_y"/>
                                              </p:val>
                                            </p:tav>
                                          </p:tavLst>
                                        </p:anim>
                                      </p:childTnLst>
                                    </p:cTn>
                                  </p:par>
                                  <p:par>
                                    <p:cTn id="47" presetID="8" presetClass="emph" presetSubtype="0" repeatCount="indefinite" fill="hold" nodeType="withEffect">
                                      <p:stCondLst>
                                        <p:cond delay="500"/>
                                      </p:stCondLst>
                                      <p:childTnLst>
                                        <p:animRot by="21600000">
                                          <p:cBhvr>
                                            <p:cTn id="48"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528" fill="hold" grpId="0" nodeType="clickEffect">
                                      <p:stCondLst>
                                        <p:cond delay="0"/>
                                      </p:stCondLst>
                                      <p:iterate type="lt">
                                        <p:tmPct val="5000"/>
                                      </p:iterate>
                                      <p:childTnLst>
                                        <p:set>
                                          <p:cBhvr>
                                            <p:cTn id="13" dur="1" fill="hold">
                                              <p:stCondLst>
                                                <p:cond delay="0"/>
                                              </p:stCondLst>
                                            </p:cTn>
                                            <p:tgtEl>
                                              <p:spTgt spid="11"/>
                                            </p:tgtEl>
                                            <p:attrNameLst>
                                              <p:attrName>style.visibility</p:attrName>
                                            </p:attrNameLst>
                                          </p:cBhvr>
                                          <p:to>
                                            <p:strVal val="visible"/>
                                          </p:to>
                                        </p:set>
                                        <p:anim to="" calcmode="lin" valueType="num">
                                          <p:cBhvr>
                                            <p:cTn id="14" dur="1000" fill="hold">
                                              <p:stCondLst>
                                                <p:cond delay="0"/>
                                              </p:stCondLst>
                                            </p:cTn>
                                            <p:tgtEl>
                                              <p:spTgt spid="11"/>
                                            </p:tgtEl>
                                            <p:attrNameLst>
                                              <p:attrName>ppt_x</p:attrName>
                                            </p:attrNameLst>
                                          </p:cBhvr>
                                          <p:tavLst>
                                            <p:tav tm="0" fmla="#ppt_x+(8/9)*(#ppt_x-(#ppt_x-#ppt_w/2))*((1.5-1.5*$)^2-(1.5-1.5*$)^3)">
                                              <p:val>
                                                <p:strVal val="0"/>
                                              </p:val>
                                            </p:tav>
                                            <p:tav tm="100000">
                                              <p:val>
                                                <p:strVal val="1"/>
                                              </p:val>
                                            </p:tav>
                                          </p:tavLst>
                                        </p:anim>
                                        <p:anim to="" calcmode="lin" valueType="num">
                                          <p:cBhvr>
                                            <p:cTn id="15" dur="1000" fill="hold">
                                              <p:stCondLst>
                                                <p:cond delay="0"/>
                                              </p:stCondLst>
                                            </p:cTn>
                                            <p:tgtEl>
                                              <p:spTgt spid="11"/>
                                            </p:tgtEl>
                                            <p:attrNameLst>
                                              <p:attrName>ppt_y</p:attrName>
                                            </p:attrNameLst>
                                          </p:cBhvr>
                                          <p:tavLst>
                                            <p:tav tm="0" fmla="#ppt_y+(8/9)*(#ppt_y-(#ppt_y+#ppt_h/2))*((1.5-1.5*$)^2-(1.5-1.5*$)^3)">
                                              <p:val>
                                                <p:strVal val="0"/>
                                              </p:val>
                                            </p:tav>
                                            <p:tav tm="100000">
                                              <p:val>
                                                <p:strVal val="1"/>
                                              </p:val>
                                            </p:tav>
                                          </p:tavLst>
                                        </p:anim>
                                        <p:anim to="" calcmode="lin" valueType="num">
                                          <p:cBhvr>
                                            <p:cTn id="16" dur="1000" fill="hold">
                                              <p:stCondLst>
                                                <p:cond delay="0"/>
                                              </p:stCondLst>
                                            </p:cTn>
                                            <p:tgtEl>
                                              <p:spTgt spid="11"/>
                                            </p:tgtEl>
                                            <p:attrNameLst>
                                              <p:attrName>ppt_w</p:attrName>
                                            </p:attrNameLst>
                                          </p:cBhvr>
                                          <p:tavLst>
                                            <p:tav tm="0" fmla="#ppt_w+(8/9)*(#ppt_w-0)*((1.5-1.5*$)^2-(1.5-1.5*$)^3)">
                                              <p:val>
                                                <p:strVal val="0"/>
                                              </p:val>
                                            </p:tav>
                                            <p:tav tm="100000">
                                              <p:val>
                                                <p:strVal val="1"/>
                                              </p:val>
                                            </p:tav>
                                          </p:tavLst>
                                        </p:anim>
                                        <p:anim to="" calcmode="lin" valueType="num">
                                          <p:cBhvr>
                                            <p:cTn id="17" dur="1000" fill="hold">
                                              <p:stCondLst>
                                                <p:cond delay="0"/>
                                              </p:stCondLst>
                                            </p:cTn>
                                            <p:tgtEl>
                                              <p:spTgt spid="11"/>
                                            </p:tgtEl>
                                            <p:attrNameLst>
                                              <p:attrName>ppt_h</p:attrName>
                                            </p:attrNameLst>
                                          </p:cBhvr>
                                          <p:tavLst>
                                            <p:tav tm="0" fmla="#ppt_h+(8/9)*(#ppt_h-0)*((1.5-1.5*$)^2-(1.5-1.5*$)^3)">
                                              <p:val>
                                                <p:strVal val="0"/>
                                              </p:val>
                                            </p:tav>
                                            <p:tav tm="100000">
                                              <p:val>
                                                <p:strVal val="1"/>
                                              </p:val>
                                            </p:tav>
                                          </p:tavLst>
                                        </p:anim>
                                      </p:childTnLst>
                                    </p:cTn>
                                  </p:par>
                                </p:childTnLst>
                              </p:cTn>
                            </p:par>
                            <p:par>
                              <p:cTn id="18" fill="hold">
                                <p:stCondLst>
                                  <p:cond delay="1150"/>
                                </p:stCondLst>
                                <p:childTnLst>
                                  <p:par>
                                    <p:cTn id="19" presetID="2" presetClass="entr" presetSubtype="4" decel="10000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1000" fill="hold"/>
                                            <p:tgtEl>
                                              <p:spTgt spid="13"/>
                                            </p:tgtEl>
                                            <p:attrNameLst>
                                              <p:attrName>ppt_x</p:attrName>
                                            </p:attrNameLst>
                                          </p:cBhvr>
                                          <p:tavLst>
                                            <p:tav tm="0">
                                              <p:val>
                                                <p:strVal val="#ppt_x"/>
                                              </p:val>
                                            </p:tav>
                                            <p:tav tm="100000">
                                              <p:val>
                                                <p:strVal val="#ppt_x"/>
                                              </p:val>
                                            </p:tav>
                                          </p:tavLst>
                                        </p:anim>
                                        <p:anim calcmode="lin" valueType="num">
                                          <p:cBhvr additive="base">
                                            <p:cTn id="22" dur="10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5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ppt_x"/>
                                              </p:val>
                                            </p:tav>
                                            <p:tav tm="100000">
                                              <p:val>
                                                <p:strVal val="#ppt_x"/>
                                              </p:val>
                                            </p:tav>
                                          </p:tavLst>
                                        </p:anim>
                                        <p:anim calcmode="lin" valueType="num">
                                          <p:cBhvr additive="base">
                                            <p:cTn id="26" dur="1000" fill="hold"/>
                                            <p:tgtEl>
                                              <p:spTgt spid="14"/>
                                            </p:tgtEl>
                                            <p:attrNameLst>
                                              <p:attrName>ppt_y</p:attrName>
                                            </p:attrNameLst>
                                          </p:cBhvr>
                                          <p:tavLst>
                                            <p:tav tm="0">
                                              <p:val>
                                                <p:strVal val="1+#ppt_h/2"/>
                                              </p:val>
                                            </p:tav>
                                            <p:tav tm="100000">
                                              <p:val>
                                                <p:strVal val="#ppt_y"/>
                                              </p:val>
                                            </p:tav>
                                          </p:tavLst>
                                        </p:anim>
                                      </p:childTnLst>
                                    </p:cTn>
                                  </p:par>
                                  <p:par>
                                    <p:cTn id="27" presetID="14" presetClass="entr" presetSubtype="10" fill="hold" grpId="0" nodeType="withEffect">
                                      <p:stCondLst>
                                        <p:cond delay="500"/>
                                      </p:stCondLst>
                                      <p:iterate type="lt">
                                        <p:tmPct val="10000"/>
                                      </p:iterate>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childTnLst>
                              </p:cTn>
                            </p:par>
                            <p:par>
                              <p:cTn id="30" fill="hold">
                                <p:stCondLst>
                                  <p:cond delay="2650"/>
                                </p:stCondLst>
                                <p:childTnLst>
                                  <p:par>
                                    <p:cTn id="31" presetID="2" presetClass="entr" presetSubtype="4"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2000" fill="hold"/>
                                            <p:tgtEl>
                                              <p:spTgt spid="24"/>
                                            </p:tgtEl>
                                            <p:attrNameLst>
                                              <p:attrName>ppt_x</p:attrName>
                                            </p:attrNameLst>
                                          </p:cBhvr>
                                          <p:tavLst>
                                            <p:tav tm="0">
                                              <p:val>
                                                <p:strVal val="#ppt_x"/>
                                              </p:val>
                                            </p:tav>
                                            <p:tav tm="100000">
                                              <p:val>
                                                <p:strVal val="#ppt_x"/>
                                              </p:val>
                                            </p:tav>
                                          </p:tavLst>
                                        </p:anim>
                                        <p:anim calcmode="lin" valueType="num">
                                          <p:cBhvr additive="base">
                                            <p:cTn id="34" dur="2000" fill="hold"/>
                                            <p:tgtEl>
                                              <p:spTgt spid="24"/>
                                            </p:tgtEl>
                                            <p:attrNameLst>
                                              <p:attrName>ppt_y</p:attrName>
                                            </p:attrNameLst>
                                          </p:cBhvr>
                                          <p:tavLst>
                                            <p:tav tm="0">
                                              <p:val>
                                                <p:strVal val="1+#ppt_h/2"/>
                                              </p:val>
                                            </p:tav>
                                            <p:tav tm="100000">
                                              <p:val>
                                                <p:strVal val="#ppt_y"/>
                                              </p:val>
                                            </p:tav>
                                          </p:tavLst>
                                        </p:anim>
                                      </p:childTnLst>
                                    </p:cTn>
                                  </p:par>
                                  <p:par>
                                    <p:cTn id="35" presetID="8" presetClass="emph" presetSubtype="0" repeatCount="indefinite" fill="hold" nodeType="withEffect">
                                      <p:stCondLst>
                                        <p:cond delay="0"/>
                                      </p:stCondLst>
                                      <p:childTnLst>
                                        <p:animRot by="21600000">
                                          <p:cBhvr>
                                            <p:cTn id="36" dur="2000" fill="hold"/>
                                            <p:tgtEl>
                                              <p:spTgt spid="24"/>
                                            </p:tgtEl>
                                            <p:attrNameLst>
                                              <p:attrName>r</p:attrName>
                                            </p:attrNameLst>
                                          </p:cBhvr>
                                        </p:animRot>
                                      </p:childTnLst>
                                    </p:cTn>
                                  </p:par>
                                  <p:par>
                                    <p:cTn id="37" presetID="2" presetClass="entr" presetSubtype="4" fill="hold" nodeType="withEffect">
                                      <p:stCondLst>
                                        <p:cond delay="2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2000" fill="hold"/>
                                            <p:tgtEl>
                                              <p:spTgt spid="25"/>
                                            </p:tgtEl>
                                            <p:attrNameLst>
                                              <p:attrName>ppt_x</p:attrName>
                                            </p:attrNameLst>
                                          </p:cBhvr>
                                          <p:tavLst>
                                            <p:tav tm="0">
                                              <p:val>
                                                <p:strVal val="#ppt_x"/>
                                              </p:val>
                                            </p:tav>
                                            <p:tav tm="100000">
                                              <p:val>
                                                <p:strVal val="#ppt_x"/>
                                              </p:val>
                                            </p:tav>
                                          </p:tavLst>
                                        </p:anim>
                                        <p:anim calcmode="lin" valueType="num">
                                          <p:cBhvr additive="base">
                                            <p:cTn id="40" dur="2000" fill="hold"/>
                                            <p:tgtEl>
                                              <p:spTgt spid="25"/>
                                            </p:tgtEl>
                                            <p:attrNameLst>
                                              <p:attrName>ppt_y</p:attrName>
                                            </p:attrNameLst>
                                          </p:cBhvr>
                                          <p:tavLst>
                                            <p:tav tm="0">
                                              <p:val>
                                                <p:strVal val="1+#ppt_h/2"/>
                                              </p:val>
                                            </p:tav>
                                            <p:tav tm="100000">
                                              <p:val>
                                                <p:strVal val="#ppt_y"/>
                                              </p:val>
                                            </p:tav>
                                          </p:tavLst>
                                        </p:anim>
                                      </p:childTnLst>
                                    </p:cTn>
                                  </p:par>
                                  <p:par>
                                    <p:cTn id="41" presetID="8" presetClass="emph" presetSubtype="0" repeatCount="indefinite" fill="hold" nodeType="withEffect">
                                      <p:stCondLst>
                                        <p:cond delay="200"/>
                                      </p:stCondLst>
                                      <p:childTnLst>
                                        <p:animRot by="21600000">
                                          <p:cBhvr>
                                            <p:cTn id="42" dur="2000" fill="hold"/>
                                            <p:tgtEl>
                                              <p:spTgt spid="25"/>
                                            </p:tgtEl>
                                            <p:attrNameLst>
                                              <p:attrName>r</p:attrName>
                                            </p:attrNameLst>
                                          </p:cBhvr>
                                        </p:animRot>
                                      </p:childTnLst>
                                    </p:cTn>
                                  </p:par>
                                  <p:par>
                                    <p:cTn id="43" presetID="2" presetClass="entr" presetSubtype="4" fill="hold" nodeType="withEffect">
                                      <p:stCondLst>
                                        <p:cond delay="50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2000" fill="hold"/>
                                            <p:tgtEl>
                                              <p:spTgt spid="26"/>
                                            </p:tgtEl>
                                            <p:attrNameLst>
                                              <p:attrName>ppt_x</p:attrName>
                                            </p:attrNameLst>
                                          </p:cBhvr>
                                          <p:tavLst>
                                            <p:tav tm="0">
                                              <p:val>
                                                <p:strVal val="#ppt_x"/>
                                              </p:val>
                                            </p:tav>
                                            <p:tav tm="100000">
                                              <p:val>
                                                <p:strVal val="#ppt_x"/>
                                              </p:val>
                                            </p:tav>
                                          </p:tavLst>
                                        </p:anim>
                                        <p:anim calcmode="lin" valueType="num">
                                          <p:cBhvr additive="base">
                                            <p:cTn id="46" dur="2000" fill="hold"/>
                                            <p:tgtEl>
                                              <p:spTgt spid="26"/>
                                            </p:tgtEl>
                                            <p:attrNameLst>
                                              <p:attrName>ppt_y</p:attrName>
                                            </p:attrNameLst>
                                          </p:cBhvr>
                                          <p:tavLst>
                                            <p:tav tm="0">
                                              <p:val>
                                                <p:strVal val="1+#ppt_h/2"/>
                                              </p:val>
                                            </p:tav>
                                            <p:tav tm="100000">
                                              <p:val>
                                                <p:strVal val="#ppt_y"/>
                                              </p:val>
                                            </p:tav>
                                          </p:tavLst>
                                        </p:anim>
                                      </p:childTnLst>
                                    </p:cTn>
                                  </p:par>
                                  <p:par>
                                    <p:cTn id="47" presetID="8" presetClass="emph" presetSubtype="0" repeatCount="indefinite" fill="hold" nodeType="withEffect">
                                      <p:stCondLst>
                                        <p:cond delay="500"/>
                                      </p:stCondLst>
                                      <p:childTnLst>
                                        <p:animRot by="21600000">
                                          <p:cBhvr>
                                            <p:cTn id="48"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3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32"/>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29"/>
              </p:custDataLst>
            </p:nvPr>
          </p:nvSpPr>
          <p:spPr>
            <a:xfrm>
              <a:off x="2650942" y="4317883"/>
              <a:ext cx="354457"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04</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原型展示（主界面）</a:t>
            </a:r>
          </a:p>
        </p:txBody>
      </p:sp>
      <p:sp>
        <p:nvSpPr>
          <p:cNvPr id="50" name="PA-文本框 15">
            <a:extLst>
              <a:ext uri="{FF2B5EF4-FFF2-40B4-BE49-F238E27FC236}">
                <a16:creationId xmlns:a16="http://schemas.microsoft.com/office/drawing/2014/main" id="{6A3A6129-08F4-41F7-B9CA-739AD26CB635}"/>
              </a:ext>
            </a:extLst>
          </p:cNvPr>
          <p:cNvSpPr txBox="1"/>
          <p:nvPr>
            <p:custDataLst>
              <p:tags r:id="rId1"/>
            </p:custDataLst>
          </p:nvPr>
        </p:nvSpPr>
        <p:spPr>
          <a:xfrm>
            <a:off x="2233003" y="2365010"/>
            <a:ext cx="2229109" cy="472950"/>
          </a:xfrm>
          <a:prstGeom prst="rect">
            <a:avLst/>
          </a:prstGeom>
          <a:noFill/>
        </p:spPr>
        <p:txBody>
          <a:bodyPr wrap="square" lIns="0" rIns="0" rtlCol="0">
            <a:spAutoFit/>
          </a:bodyPr>
          <a:lstStyle/>
          <a:p>
            <a:pPr defTabSz="914102">
              <a:lnSpc>
                <a:spcPct val="130000"/>
              </a:lnSpc>
            </a:pPr>
            <a:r>
              <a:rPr lang="zh-CN" altLang="en-US" sz="1000" dirty="0">
                <a:solidFill>
                  <a:srgbClr val="526175">
                    <a:alpha val="70000"/>
                  </a:srgbClr>
                </a:solidFill>
                <a:latin typeface="微软雅黑" panose="020B0503020204020204" pitchFamily="34" charset="-122"/>
                <a:ea typeface="微软雅黑" panose="020B0503020204020204" pitchFamily="34" charset="-122"/>
              </a:rPr>
              <a:t>用于查看已参加的项目，同时具有上传</a:t>
            </a:r>
            <a:r>
              <a:rPr lang="en-US" altLang="zh-CN" sz="1000" dirty="0">
                <a:solidFill>
                  <a:srgbClr val="526175">
                    <a:alpha val="70000"/>
                  </a:srgbClr>
                </a:solidFill>
                <a:latin typeface="微软雅黑" panose="020B0503020204020204" pitchFamily="34" charset="-122"/>
                <a:ea typeface="微软雅黑" panose="020B0503020204020204" pitchFamily="34" charset="-122"/>
              </a:rPr>
              <a:t>/</a:t>
            </a:r>
            <a:r>
              <a:rPr lang="zh-CN" altLang="en-US" sz="1000" dirty="0">
                <a:solidFill>
                  <a:srgbClr val="526175">
                    <a:alpha val="70000"/>
                  </a:srgbClr>
                </a:solidFill>
                <a:latin typeface="微软雅黑" panose="020B0503020204020204" pitchFamily="34" charset="-122"/>
                <a:ea typeface="微软雅黑" panose="020B0503020204020204" pitchFamily="34" charset="-122"/>
              </a:rPr>
              <a:t>下载文件和查看日程计划的功能</a:t>
            </a:r>
          </a:p>
        </p:txBody>
      </p:sp>
      <p:sp>
        <p:nvSpPr>
          <p:cNvPr id="51" name="PA-文本框 16">
            <a:extLst>
              <a:ext uri="{FF2B5EF4-FFF2-40B4-BE49-F238E27FC236}">
                <a16:creationId xmlns:a16="http://schemas.microsoft.com/office/drawing/2014/main" id="{75EB0C71-3572-4CC0-8182-A5BB7345FF3E}"/>
              </a:ext>
            </a:extLst>
          </p:cNvPr>
          <p:cNvSpPr txBox="1"/>
          <p:nvPr>
            <p:custDataLst>
              <p:tags r:id="rId2"/>
            </p:custDataLst>
          </p:nvPr>
        </p:nvSpPr>
        <p:spPr>
          <a:xfrm>
            <a:off x="2233002" y="2029925"/>
            <a:ext cx="359073" cy="307777"/>
          </a:xfrm>
          <a:prstGeom prst="rect">
            <a:avLst/>
          </a:prstGeom>
          <a:noFill/>
        </p:spPr>
        <p:txBody>
          <a:bodyPr wrap="none" lIns="0" rIns="0" rtlCol="0">
            <a:spAutoFit/>
          </a:bodyPr>
          <a:lstStyle/>
          <a:p>
            <a:pP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项目</a:t>
            </a:r>
          </a:p>
        </p:txBody>
      </p:sp>
      <p:sp>
        <p:nvSpPr>
          <p:cNvPr id="52" name="PA-文本框 20">
            <a:extLst>
              <a:ext uri="{FF2B5EF4-FFF2-40B4-BE49-F238E27FC236}">
                <a16:creationId xmlns:a16="http://schemas.microsoft.com/office/drawing/2014/main" id="{2BD47A22-155A-4A13-834E-0E8F71CA5828}"/>
              </a:ext>
            </a:extLst>
          </p:cNvPr>
          <p:cNvSpPr txBox="1"/>
          <p:nvPr>
            <p:custDataLst>
              <p:tags r:id="rId3"/>
            </p:custDataLst>
          </p:nvPr>
        </p:nvSpPr>
        <p:spPr>
          <a:xfrm>
            <a:off x="2233003" y="4770261"/>
            <a:ext cx="2229109" cy="272895"/>
          </a:xfrm>
          <a:prstGeom prst="rect">
            <a:avLst/>
          </a:prstGeom>
          <a:noFill/>
        </p:spPr>
        <p:txBody>
          <a:bodyPr wrap="square" lIns="0" rIns="0" rtlCol="0">
            <a:spAutoFit/>
          </a:bodyPr>
          <a:lstStyle/>
          <a:p>
            <a:pPr defTabSz="914102">
              <a:lnSpc>
                <a:spcPct val="130000"/>
              </a:lnSpc>
            </a:pPr>
            <a:r>
              <a:rPr lang="zh-CN" altLang="en-US" sz="1000" dirty="0">
                <a:solidFill>
                  <a:srgbClr val="526175">
                    <a:alpha val="70000"/>
                  </a:srgbClr>
                </a:solidFill>
                <a:latin typeface="微软雅黑" panose="020B0503020204020204" pitchFamily="34" charset="-122"/>
                <a:ea typeface="微软雅黑" panose="020B0503020204020204" pitchFamily="34" charset="-122"/>
              </a:rPr>
              <a:t>用于创建项目与团队构建</a:t>
            </a:r>
          </a:p>
        </p:txBody>
      </p:sp>
      <p:sp>
        <p:nvSpPr>
          <p:cNvPr id="53" name="PA-文本框 21">
            <a:extLst>
              <a:ext uri="{FF2B5EF4-FFF2-40B4-BE49-F238E27FC236}">
                <a16:creationId xmlns:a16="http://schemas.microsoft.com/office/drawing/2014/main" id="{0411AF97-3DB1-4ACC-AA92-0F53BA5B0BF3}"/>
              </a:ext>
            </a:extLst>
          </p:cNvPr>
          <p:cNvSpPr txBox="1"/>
          <p:nvPr>
            <p:custDataLst>
              <p:tags r:id="rId4"/>
            </p:custDataLst>
          </p:nvPr>
        </p:nvSpPr>
        <p:spPr>
          <a:xfrm>
            <a:off x="2233002" y="4435176"/>
            <a:ext cx="359073" cy="307777"/>
          </a:xfrm>
          <a:prstGeom prst="rect">
            <a:avLst/>
          </a:prstGeom>
          <a:noFill/>
        </p:spPr>
        <p:txBody>
          <a:bodyPr wrap="none" lIns="0" rIns="0" rtlCol="0">
            <a:spAutoFit/>
          </a:bodyPr>
          <a:lstStyle/>
          <a:p>
            <a:pP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创建</a:t>
            </a:r>
          </a:p>
        </p:txBody>
      </p:sp>
      <p:grpSp>
        <p:nvGrpSpPr>
          <p:cNvPr id="54" name="PA-组合 75">
            <a:extLst>
              <a:ext uri="{FF2B5EF4-FFF2-40B4-BE49-F238E27FC236}">
                <a16:creationId xmlns:a16="http://schemas.microsoft.com/office/drawing/2014/main" id="{27779C2D-3C57-433E-AE20-00204D8AC72F}"/>
              </a:ext>
            </a:extLst>
          </p:cNvPr>
          <p:cNvGrpSpPr/>
          <p:nvPr>
            <p:custDataLst>
              <p:tags r:id="rId5"/>
            </p:custDataLst>
          </p:nvPr>
        </p:nvGrpSpPr>
        <p:grpSpPr>
          <a:xfrm>
            <a:off x="775048" y="2086551"/>
            <a:ext cx="1097459" cy="1097459"/>
            <a:chOff x="1687471" y="6477065"/>
            <a:chExt cx="1418785" cy="1418785"/>
          </a:xfrm>
        </p:grpSpPr>
        <p:grpSp>
          <p:nvGrpSpPr>
            <p:cNvPr id="55" name="组合 54">
              <a:extLst>
                <a:ext uri="{FF2B5EF4-FFF2-40B4-BE49-F238E27FC236}">
                  <a16:creationId xmlns:a16="http://schemas.microsoft.com/office/drawing/2014/main" id="{A456C449-7B26-4401-9986-CB194A737DA6}"/>
                </a:ext>
              </a:extLst>
            </p:cNvPr>
            <p:cNvGrpSpPr/>
            <p:nvPr/>
          </p:nvGrpSpPr>
          <p:grpSpPr>
            <a:xfrm>
              <a:off x="1687471" y="6477065"/>
              <a:ext cx="1418785" cy="1418785"/>
              <a:chOff x="1333481" y="1593118"/>
              <a:chExt cx="1418785" cy="1418785"/>
            </a:xfrm>
          </p:grpSpPr>
          <p:sp>
            <p:nvSpPr>
              <p:cNvPr id="57" name="PA-↖">
                <a:extLst>
                  <a:ext uri="{FF2B5EF4-FFF2-40B4-BE49-F238E27FC236}">
                    <a16:creationId xmlns:a16="http://schemas.microsoft.com/office/drawing/2014/main" id="{CF81853A-5B29-4B18-A9D0-0D623AB0834D}"/>
                  </a:ext>
                </a:extLst>
              </p:cNvPr>
              <p:cNvSpPr/>
              <p:nvPr>
                <p:custDataLst>
                  <p:tags r:id="rId2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58" name="PA-↘">
                <a:extLst>
                  <a:ext uri="{FF2B5EF4-FFF2-40B4-BE49-F238E27FC236}">
                    <a16:creationId xmlns:a16="http://schemas.microsoft.com/office/drawing/2014/main" id="{2590A292-69D3-4054-B2C4-32C6786E9F20}"/>
                  </a:ext>
                </a:extLst>
              </p:cNvPr>
              <p:cNvSpPr/>
              <p:nvPr>
                <p:custDataLst>
                  <p:tags r:id="rId2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59" name="PA-1">
                <a:extLst>
                  <a:ext uri="{FF2B5EF4-FFF2-40B4-BE49-F238E27FC236}">
                    <a16:creationId xmlns:a16="http://schemas.microsoft.com/office/drawing/2014/main" id="{534D346C-A813-462B-A087-3A7310F86E4A}"/>
                  </a:ext>
                </a:extLst>
              </p:cNvPr>
              <p:cNvSpPr/>
              <p:nvPr>
                <p:custDataLst>
                  <p:tags r:id="rId28"/>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微软雅黑" panose="020B0503020204020204" pitchFamily="34" charset="-122"/>
                  <a:ea typeface="微软雅黑" panose="020B0503020204020204" pitchFamily="34" charset="-122"/>
                </a:endParaRPr>
              </a:p>
            </p:txBody>
          </p:sp>
        </p:grpSp>
        <p:sp>
          <p:nvSpPr>
            <p:cNvPr id="56" name="PA-任意多边形 1134">
              <a:extLst>
                <a:ext uri="{FF2B5EF4-FFF2-40B4-BE49-F238E27FC236}">
                  <a16:creationId xmlns:a16="http://schemas.microsoft.com/office/drawing/2014/main" id="{6C6C28FE-F2BC-41EC-A4CB-13237EB3FDD5}"/>
                </a:ext>
              </a:extLst>
            </p:cNvPr>
            <p:cNvSpPr>
              <a:spLocks noEditPoints="1"/>
            </p:cNvSpPr>
            <p:nvPr>
              <p:custDataLst>
                <p:tags r:id="rId25"/>
              </p:custDataLst>
            </p:nvPr>
          </p:nvSpPr>
          <p:spPr bwMode="auto">
            <a:xfrm>
              <a:off x="2148982" y="6885379"/>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60" name="PA-组合 84">
            <a:extLst>
              <a:ext uri="{FF2B5EF4-FFF2-40B4-BE49-F238E27FC236}">
                <a16:creationId xmlns:a16="http://schemas.microsoft.com/office/drawing/2014/main" id="{254816A0-8619-43A2-BFCF-2ABEEDB2B6DB}"/>
              </a:ext>
            </a:extLst>
          </p:cNvPr>
          <p:cNvGrpSpPr/>
          <p:nvPr>
            <p:custDataLst>
              <p:tags r:id="rId6"/>
            </p:custDataLst>
          </p:nvPr>
        </p:nvGrpSpPr>
        <p:grpSpPr>
          <a:xfrm>
            <a:off x="775048" y="4491801"/>
            <a:ext cx="1097459" cy="1097459"/>
            <a:chOff x="1687471" y="6477065"/>
            <a:chExt cx="1418785" cy="1418785"/>
          </a:xfrm>
        </p:grpSpPr>
        <p:grpSp>
          <p:nvGrpSpPr>
            <p:cNvPr id="61" name="组合 60">
              <a:extLst>
                <a:ext uri="{FF2B5EF4-FFF2-40B4-BE49-F238E27FC236}">
                  <a16:creationId xmlns:a16="http://schemas.microsoft.com/office/drawing/2014/main" id="{CB4458CA-A41F-4F46-B4FC-C16B643CE668}"/>
                </a:ext>
              </a:extLst>
            </p:cNvPr>
            <p:cNvGrpSpPr/>
            <p:nvPr/>
          </p:nvGrpSpPr>
          <p:grpSpPr>
            <a:xfrm>
              <a:off x="1687471" y="6477065"/>
              <a:ext cx="1418785" cy="1418785"/>
              <a:chOff x="1333481" y="1593118"/>
              <a:chExt cx="1418785" cy="1418785"/>
            </a:xfrm>
          </p:grpSpPr>
          <p:sp>
            <p:nvSpPr>
              <p:cNvPr id="63" name="PA-↖">
                <a:extLst>
                  <a:ext uri="{FF2B5EF4-FFF2-40B4-BE49-F238E27FC236}">
                    <a16:creationId xmlns:a16="http://schemas.microsoft.com/office/drawing/2014/main" id="{D6239708-C7EA-4056-B584-F1EEF4EEFE0F}"/>
                  </a:ext>
                </a:extLst>
              </p:cNvPr>
              <p:cNvSpPr/>
              <p:nvPr>
                <p:custDataLst>
                  <p:tags r:id="rId2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4" name="PA-↘">
                <a:extLst>
                  <a:ext uri="{FF2B5EF4-FFF2-40B4-BE49-F238E27FC236}">
                    <a16:creationId xmlns:a16="http://schemas.microsoft.com/office/drawing/2014/main" id="{EC42F2A8-FB87-4A3D-96B9-94111A7B7D24}"/>
                  </a:ext>
                </a:extLst>
              </p:cNvPr>
              <p:cNvSpPr/>
              <p:nvPr>
                <p:custDataLst>
                  <p:tags r:id="rId2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5" name="PA-1">
                <a:extLst>
                  <a:ext uri="{FF2B5EF4-FFF2-40B4-BE49-F238E27FC236}">
                    <a16:creationId xmlns:a16="http://schemas.microsoft.com/office/drawing/2014/main" id="{6B026AFF-05BA-4561-8348-07CE4B221484}"/>
                  </a:ext>
                </a:extLst>
              </p:cNvPr>
              <p:cNvSpPr/>
              <p:nvPr>
                <p:custDataLst>
                  <p:tags r:id="rId2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sp>
          <p:nvSpPr>
            <p:cNvPr id="62" name="PA-任意多边形 1134">
              <a:extLst>
                <a:ext uri="{FF2B5EF4-FFF2-40B4-BE49-F238E27FC236}">
                  <a16:creationId xmlns:a16="http://schemas.microsoft.com/office/drawing/2014/main" id="{F55C11A8-3F5C-400C-B8CF-F650A55B2DAA}"/>
                </a:ext>
              </a:extLst>
            </p:cNvPr>
            <p:cNvSpPr>
              <a:spLocks noEditPoints="1"/>
            </p:cNvSpPr>
            <p:nvPr>
              <p:custDataLst>
                <p:tags r:id="rId21"/>
              </p:custDataLst>
            </p:nvPr>
          </p:nvSpPr>
          <p:spPr bwMode="auto">
            <a:xfrm>
              <a:off x="2148982" y="6885379"/>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
        <p:nvSpPr>
          <p:cNvPr id="66" name="PA-文本框 15">
            <a:extLst>
              <a:ext uri="{FF2B5EF4-FFF2-40B4-BE49-F238E27FC236}">
                <a16:creationId xmlns:a16="http://schemas.microsoft.com/office/drawing/2014/main" id="{5449122F-CB31-4560-B4E1-1EC06E1646B8}"/>
              </a:ext>
            </a:extLst>
          </p:cNvPr>
          <p:cNvSpPr txBox="1"/>
          <p:nvPr>
            <p:custDataLst>
              <p:tags r:id="rId7"/>
            </p:custDataLst>
          </p:nvPr>
        </p:nvSpPr>
        <p:spPr>
          <a:xfrm>
            <a:off x="9343273" y="2365010"/>
            <a:ext cx="2229109" cy="272895"/>
          </a:xfrm>
          <a:prstGeom prst="rect">
            <a:avLst/>
          </a:prstGeom>
          <a:noFill/>
        </p:spPr>
        <p:txBody>
          <a:bodyPr wrap="square" lIns="0" rIns="0" rtlCol="0">
            <a:spAutoFit/>
          </a:bodyPr>
          <a:lstStyle/>
          <a:p>
            <a:pPr defTabSz="914102">
              <a:lnSpc>
                <a:spcPct val="130000"/>
              </a:lnSpc>
            </a:pPr>
            <a:r>
              <a:rPr lang="zh-CN" altLang="en-US" sz="1000" dirty="0">
                <a:solidFill>
                  <a:srgbClr val="526175">
                    <a:alpha val="70000"/>
                  </a:srgbClr>
                </a:solidFill>
                <a:latin typeface="微软雅黑" panose="020B0503020204020204" pitchFamily="34" charset="-122"/>
                <a:ea typeface="微软雅黑" panose="020B0503020204020204" pitchFamily="34" charset="-122"/>
              </a:rPr>
              <a:t>用于发现教程和函数模板</a:t>
            </a:r>
          </a:p>
        </p:txBody>
      </p:sp>
      <p:sp>
        <p:nvSpPr>
          <p:cNvPr id="67" name="PA-文本框 16">
            <a:extLst>
              <a:ext uri="{FF2B5EF4-FFF2-40B4-BE49-F238E27FC236}">
                <a16:creationId xmlns:a16="http://schemas.microsoft.com/office/drawing/2014/main" id="{B9B100F6-74D0-4DE8-ADB2-D530E8F8387A}"/>
              </a:ext>
            </a:extLst>
          </p:cNvPr>
          <p:cNvSpPr txBox="1"/>
          <p:nvPr>
            <p:custDataLst>
              <p:tags r:id="rId8"/>
            </p:custDataLst>
          </p:nvPr>
        </p:nvSpPr>
        <p:spPr>
          <a:xfrm>
            <a:off x="9343272" y="2029925"/>
            <a:ext cx="359073" cy="307777"/>
          </a:xfrm>
          <a:prstGeom prst="rect">
            <a:avLst/>
          </a:prstGeom>
          <a:noFill/>
        </p:spPr>
        <p:txBody>
          <a:bodyPr wrap="none" lIns="0" rIns="0" rtlCol="0">
            <a:spAutoFit/>
          </a:bodyPr>
          <a:lstStyle/>
          <a:p>
            <a:pP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发现</a:t>
            </a:r>
          </a:p>
        </p:txBody>
      </p:sp>
      <p:sp>
        <p:nvSpPr>
          <p:cNvPr id="68" name="PA-文本框 20">
            <a:extLst>
              <a:ext uri="{FF2B5EF4-FFF2-40B4-BE49-F238E27FC236}">
                <a16:creationId xmlns:a16="http://schemas.microsoft.com/office/drawing/2014/main" id="{CA2D033D-8577-4ECB-A91A-FBCAB3B41A4D}"/>
              </a:ext>
            </a:extLst>
          </p:cNvPr>
          <p:cNvSpPr txBox="1"/>
          <p:nvPr>
            <p:custDataLst>
              <p:tags r:id="rId9"/>
            </p:custDataLst>
          </p:nvPr>
        </p:nvSpPr>
        <p:spPr>
          <a:xfrm>
            <a:off x="9343273" y="4770261"/>
            <a:ext cx="2229109" cy="472950"/>
          </a:xfrm>
          <a:prstGeom prst="rect">
            <a:avLst/>
          </a:prstGeom>
          <a:noFill/>
        </p:spPr>
        <p:txBody>
          <a:bodyPr wrap="square" lIns="0" rIns="0" rtlCol="0">
            <a:spAutoFit/>
          </a:bodyPr>
          <a:lstStyle/>
          <a:p>
            <a:pPr defTabSz="914102">
              <a:lnSpc>
                <a:spcPct val="130000"/>
              </a:lnSpc>
            </a:pPr>
            <a:r>
              <a:rPr lang="zh-CN" altLang="en-US" sz="1000" dirty="0">
                <a:solidFill>
                  <a:srgbClr val="526175">
                    <a:alpha val="70000"/>
                  </a:srgbClr>
                </a:solidFill>
                <a:latin typeface="微软雅黑" panose="020B0503020204020204" pitchFamily="34" charset="-122"/>
                <a:ea typeface="微软雅黑" panose="020B0503020204020204" pitchFamily="34" charset="-122"/>
              </a:rPr>
              <a:t>个人主页，可以定义用户名、更改头像，以及查询收藏等功能</a:t>
            </a:r>
          </a:p>
        </p:txBody>
      </p:sp>
      <p:sp>
        <p:nvSpPr>
          <p:cNvPr id="69" name="PA-文本框 21">
            <a:extLst>
              <a:ext uri="{FF2B5EF4-FFF2-40B4-BE49-F238E27FC236}">
                <a16:creationId xmlns:a16="http://schemas.microsoft.com/office/drawing/2014/main" id="{691EE1A8-451D-43AF-8677-23B571266A6A}"/>
              </a:ext>
            </a:extLst>
          </p:cNvPr>
          <p:cNvSpPr txBox="1"/>
          <p:nvPr>
            <p:custDataLst>
              <p:tags r:id="rId10"/>
            </p:custDataLst>
          </p:nvPr>
        </p:nvSpPr>
        <p:spPr>
          <a:xfrm>
            <a:off x="9343272" y="4435176"/>
            <a:ext cx="359073" cy="307777"/>
          </a:xfrm>
          <a:prstGeom prst="rect">
            <a:avLst/>
          </a:prstGeom>
          <a:noFill/>
        </p:spPr>
        <p:txBody>
          <a:bodyPr wrap="none" lIns="0" rIns="0" rtlCol="0">
            <a:spAutoFit/>
          </a:bodyPr>
          <a:lstStyle/>
          <a:p>
            <a:pP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主页</a:t>
            </a:r>
          </a:p>
        </p:txBody>
      </p:sp>
      <p:grpSp>
        <p:nvGrpSpPr>
          <p:cNvPr id="70" name="PA-组合 75">
            <a:extLst>
              <a:ext uri="{FF2B5EF4-FFF2-40B4-BE49-F238E27FC236}">
                <a16:creationId xmlns:a16="http://schemas.microsoft.com/office/drawing/2014/main" id="{C7707967-F222-4FED-B737-9EDF6C457183}"/>
              </a:ext>
            </a:extLst>
          </p:cNvPr>
          <p:cNvGrpSpPr/>
          <p:nvPr>
            <p:custDataLst>
              <p:tags r:id="rId11"/>
            </p:custDataLst>
          </p:nvPr>
        </p:nvGrpSpPr>
        <p:grpSpPr>
          <a:xfrm>
            <a:off x="7885318" y="2086550"/>
            <a:ext cx="1097459" cy="1097459"/>
            <a:chOff x="1687471" y="6477065"/>
            <a:chExt cx="1418785" cy="1418785"/>
          </a:xfrm>
        </p:grpSpPr>
        <p:grpSp>
          <p:nvGrpSpPr>
            <p:cNvPr id="71" name="组合 70">
              <a:extLst>
                <a:ext uri="{FF2B5EF4-FFF2-40B4-BE49-F238E27FC236}">
                  <a16:creationId xmlns:a16="http://schemas.microsoft.com/office/drawing/2014/main" id="{63604C6E-23C1-44D0-A12C-2E0947C0BDC7}"/>
                </a:ext>
              </a:extLst>
            </p:cNvPr>
            <p:cNvGrpSpPr/>
            <p:nvPr/>
          </p:nvGrpSpPr>
          <p:grpSpPr>
            <a:xfrm>
              <a:off x="1687471" y="6477065"/>
              <a:ext cx="1418785" cy="1418785"/>
              <a:chOff x="1333481" y="1593118"/>
              <a:chExt cx="1418785" cy="1418785"/>
            </a:xfrm>
          </p:grpSpPr>
          <p:sp>
            <p:nvSpPr>
              <p:cNvPr id="73" name="PA-↖">
                <a:extLst>
                  <a:ext uri="{FF2B5EF4-FFF2-40B4-BE49-F238E27FC236}">
                    <a16:creationId xmlns:a16="http://schemas.microsoft.com/office/drawing/2014/main" id="{9A3EFC91-0563-4EEB-AB7D-464BE75DC1C0}"/>
                  </a:ext>
                </a:extLst>
              </p:cNvPr>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74" name="PA-↘">
                <a:extLst>
                  <a:ext uri="{FF2B5EF4-FFF2-40B4-BE49-F238E27FC236}">
                    <a16:creationId xmlns:a16="http://schemas.microsoft.com/office/drawing/2014/main" id="{3E91A792-4EA4-4937-B368-C36683DE827B}"/>
                  </a:ext>
                </a:extLst>
              </p:cNvPr>
              <p:cNvSpPr/>
              <p:nvPr>
                <p:custDataLst>
                  <p:tags r:id="rId1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75" name="PA-1">
                <a:extLst>
                  <a:ext uri="{FF2B5EF4-FFF2-40B4-BE49-F238E27FC236}">
                    <a16:creationId xmlns:a16="http://schemas.microsoft.com/office/drawing/2014/main" id="{8CE0E4CA-7AC6-4C7A-BE58-8F37B99AB919}"/>
                  </a:ext>
                </a:extLst>
              </p:cNvPr>
              <p:cNvSpPr/>
              <p:nvPr>
                <p:custDataLst>
                  <p:tags r:id="rId2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sp>
          <p:nvSpPr>
            <p:cNvPr id="72" name="PA-任意多边形 1134">
              <a:extLst>
                <a:ext uri="{FF2B5EF4-FFF2-40B4-BE49-F238E27FC236}">
                  <a16:creationId xmlns:a16="http://schemas.microsoft.com/office/drawing/2014/main" id="{D8FCE4BC-A4FB-4552-B2E4-7F922459F432}"/>
                </a:ext>
              </a:extLst>
            </p:cNvPr>
            <p:cNvSpPr>
              <a:spLocks noEditPoints="1"/>
            </p:cNvSpPr>
            <p:nvPr>
              <p:custDataLst>
                <p:tags r:id="rId17"/>
              </p:custDataLst>
            </p:nvPr>
          </p:nvSpPr>
          <p:spPr bwMode="auto">
            <a:xfrm>
              <a:off x="2148982" y="6885379"/>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76" name="PA-组合 84">
            <a:extLst>
              <a:ext uri="{FF2B5EF4-FFF2-40B4-BE49-F238E27FC236}">
                <a16:creationId xmlns:a16="http://schemas.microsoft.com/office/drawing/2014/main" id="{42B50B62-F884-4FE9-91AF-B264E26669FB}"/>
              </a:ext>
            </a:extLst>
          </p:cNvPr>
          <p:cNvGrpSpPr/>
          <p:nvPr>
            <p:custDataLst>
              <p:tags r:id="rId12"/>
            </p:custDataLst>
          </p:nvPr>
        </p:nvGrpSpPr>
        <p:grpSpPr>
          <a:xfrm>
            <a:off x="7885318" y="4491801"/>
            <a:ext cx="1097459" cy="1097459"/>
            <a:chOff x="1687471" y="6477065"/>
            <a:chExt cx="1418785" cy="1418785"/>
          </a:xfrm>
        </p:grpSpPr>
        <p:grpSp>
          <p:nvGrpSpPr>
            <p:cNvPr id="77" name="组合 76">
              <a:extLst>
                <a:ext uri="{FF2B5EF4-FFF2-40B4-BE49-F238E27FC236}">
                  <a16:creationId xmlns:a16="http://schemas.microsoft.com/office/drawing/2014/main" id="{58DA168C-4D51-49B7-AC33-34CD6D69F2BA}"/>
                </a:ext>
              </a:extLst>
            </p:cNvPr>
            <p:cNvGrpSpPr/>
            <p:nvPr/>
          </p:nvGrpSpPr>
          <p:grpSpPr>
            <a:xfrm>
              <a:off x="1687471" y="6477065"/>
              <a:ext cx="1418785" cy="1418785"/>
              <a:chOff x="1333481" y="1593118"/>
              <a:chExt cx="1418785" cy="1418785"/>
            </a:xfrm>
          </p:grpSpPr>
          <p:sp>
            <p:nvSpPr>
              <p:cNvPr id="79" name="PA-↖">
                <a:extLst>
                  <a:ext uri="{FF2B5EF4-FFF2-40B4-BE49-F238E27FC236}">
                    <a16:creationId xmlns:a16="http://schemas.microsoft.com/office/drawing/2014/main" id="{392E34DA-7FE3-4E8D-8ECD-3C334968BFCF}"/>
                  </a:ext>
                </a:extLst>
              </p:cNvPr>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80" name="PA-↘">
                <a:extLst>
                  <a:ext uri="{FF2B5EF4-FFF2-40B4-BE49-F238E27FC236}">
                    <a16:creationId xmlns:a16="http://schemas.microsoft.com/office/drawing/2014/main" id="{CA883DC1-61DD-457D-8B7E-1D58B7E3EF03}"/>
                  </a:ext>
                </a:extLst>
              </p:cNvPr>
              <p:cNvSpPr/>
              <p:nvPr>
                <p:custDataLst>
                  <p:tags r:id="rId1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81" name="PA-1">
                <a:extLst>
                  <a:ext uri="{FF2B5EF4-FFF2-40B4-BE49-F238E27FC236}">
                    <a16:creationId xmlns:a16="http://schemas.microsoft.com/office/drawing/2014/main" id="{6751DC30-BEAA-43D2-A37D-879435DC7FD6}"/>
                  </a:ext>
                </a:extLst>
              </p:cNvPr>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sp>
          <p:nvSpPr>
            <p:cNvPr id="78" name="PA-任意多边形 1134">
              <a:extLst>
                <a:ext uri="{FF2B5EF4-FFF2-40B4-BE49-F238E27FC236}">
                  <a16:creationId xmlns:a16="http://schemas.microsoft.com/office/drawing/2014/main" id="{0682F16F-FF14-40B9-9ACA-7F0EDFC7E906}"/>
                </a:ext>
              </a:extLst>
            </p:cNvPr>
            <p:cNvSpPr>
              <a:spLocks noEditPoints="1"/>
            </p:cNvSpPr>
            <p:nvPr>
              <p:custDataLst>
                <p:tags r:id="rId13"/>
              </p:custDataLst>
            </p:nvPr>
          </p:nvSpPr>
          <p:spPr bwMode="auto">
            <a:xfrm>
              <a:off x="2148982" y="6885379"/>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pic>
        <p:nvPicPr>
          <p:cNvPr id="10" name="图片 9">
            <a:extLst>
              <a:ext uri="{FF2B5EF4-FFF2-40B4-BE49-F238E27FC236}">
                <a16:creationId xmlns:a16="http://schemas.microsoft.com/office/drawing/2014/main" id="{64AD29A4-D0A2-45FF-8011-215290DD14E2}"/>
              </a:ext>
            </a:extLst>
          </p:cNvPr>
          <p:cNvPicPr>
            <a:picLocks noChangeAspect="1"/>
          </p:cNvPicPr>
          <p:nvPr/>
        </p:nvPicPr>
        <p:blipFill>
          <a:blip r:embed="rId35"/>
          <a:stretch>
            <a:fillRect/>
          </a:stretch>
        </p:blipFill>
        <p:spPr>
          <a:xfrm>
            <a:off x="5073134" y="1467045"/>
            <a:ext cx="2034049" cy="4668143"/>
          </a:xfrm>
          <a:prstGeom prst="rect">
            <a:avLst/>
          </a:prstGeom>
        </p:spPr>
      </p:pic>
    </p:spTree>
    <p:extLst>
      <p:ext uri="{BB962C8B-B14F-4D97-AF65-F5344CB8AC3E}">
        <p14:creationId xmlns:p14="http://schemas.microsoft.com/office/powerpoint/2010/main" val="25997325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par>
                                <p:cTn id="16" presetID="10" presetClass="entr" presetSubtype="0" fill="hold" nodeType="withEffect">
                                  <p:stCondLst>
                                    <p:cond delay="40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63" presetClass="path" presetSubtype="0" decel="100000" fill="hold" nodeType="withEffect">
                                  <p:stCondLst>
                                    <p:cond delay="400"/>
                                  </p:stCondLst>
                                  <p:childTnLst>
                                    <p:animMotion origin="layout" path="M -0.03789 7.40741E-7 L -3.75E-6 7.40741E-7 " pathEditMode="relative" rAng="0" ptsTypes="AA">
                                      <p:cBhvr>
                                        <p:cTn id="20" dur="500" fill="hold"/>
                                        <p:tgtEl>
                                          <p:spTgt spid="54"/>
                                        </p:tgtEl>
                                        <p:attrNameLst>
                                          <p:attrName>ppt_x</p:attrName>
                                          <p:attrName>ppt_y</p:attrName>
                                        </p:attrNameLst>
                                      </p:cBhvr>
                                      <p:rCtr x="1888" y="0"/>
                                    </p:animMotion>
                                  </p:childTnLst>
                                </p:cTn>
                              </p:par>
                              <p:par>
                                <p:cTn id="21" presetID="10" presetClass="entr" presetSubtype="0" fill="hold" grpId="0" nodeType="withEffect">
                                  <p:stCondLst>
                                    <p:cond delay="50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35" presetClass="path" presetSubtype="0" decel="100000" fill="hold" grpId="1" nodeType="withEffect">
                                  <p:stCondLst>
                                    <p:cond delay="500"/>
                                  </p:stCondLst>
                                  <p:childTnLst>
                                    <p:animMotion origin="layout" path="M 0.05429 1.48148E-6 L 3.33333E-6 1.48148E-6 " pathEditMode="relative" rAng="0" ptsTypes="AA">
                                      <p:cBhvr>
                                        <p:cTn id="25" dur="500" fill="hold"/>
                                        <p:tgtEl>
                                          <p:spTgt spid="51"/>
                                        </p:tgtEl>
                                        <p:attrNameLst>
                                          <p:attrName>ppt_x</p:attrName>
                                          <p:attrName>ppt_y</p:attrName>
                                        </p:attrNameLst>
                                      </p:cBhvr>
                                      <p:rCtr x="-2721" y="0"/>
                                    </p:animMotion>
                                  </p:childTnLst>
                                </p:cTn>
                              </p:par>
                              <p:par>
                                <p:cTn id="26" presetID="10" presetClass="entr" presetSubtype="0" fill="hold" grpId="0" nodeType="withEffect">
                                  <p:stCondLst>
                                    <p:cond delay="60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35" presetClass="path" presetSubtype="0" decel="100000" fill="hold" grpId="1" nodeType="withEffect">
                                  <p:stCondLst>
                                    <p:cond delay="600"/>
                                  </p:stCondLst>
                                  <p:childTnLst>
                                    <p:animMotion origin="layout" path="M 0.0543 1.85185E-6 L 6.25E-7 1.85185E-6 " pathEditMode="relative" rAng="0" ptsTypes="AA">
                                      <p:cBhvr>
                                        <p:cTn id="30" dur="500" fill="hold"/>
                                        <p:tgtEl>
                                          <p:spTgt spid="50"/>
                                        </p:tgtEl>
                                        <p:attrNameLst>
                                          <p:attrName>ppt_x</p:attrName>
                                          <p:attrName>ppt_y</p:attrName>
                                        </p:attrNameLst>
                                      </p:cBhvr>
                                      <p:rCtr x="-2721" y="0"/>
                                    </p:animMotion>
                                  </p:childTnLst>
                                </p:cTn>
                              </p:par>
                              <p:par>
                                <p:cTn id="31" presetID="10" presetClass="entr" presetSubtype="0" fill="hold" nodeType="withEffect">
                                  <p:stCondLst>
                                    <p:cond delay="60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63" presetClass="path" presetSubtype="0" decel="100000" fill="hold" nodeType="withEffect">
                                  <p:stCondLst>
                                    <p:cond delay="600"/>
                                  </p:stCondLst>
                                  <p:childTnLst>
                                    <p:animMotion origin="layout" path="M -0.03789 -3.7037E-6 L -3.75E-6 -3.7037E-6 " pathEditMode="relative" rAng="0" ptsTypes="AA">
                                      <p:cBhvr>
                                        <p:cTn id="35" dur="500" fill="hold"/>
                                        <p:tgtEl>
                                          <p:spTgt spid="60"/>
                                        </p:tgtEl>
                                        <p:attrNameLst>
                                          <p:attrName>ppt_x</p:attrName>
                                          <p:attrName>ppt_y</p:attrName>
                                        </p:attrNameLst>
                                      </p:cBhvr>
                                      <p:rCtr x="1888" y="0"/>
                                    </p:animMotion>
                                  </p:childTnLst>
                                </p:cTn>
                              </p:par>
                              <p:par>
                                <p:cTn id="36" presetID="10" presetClass="entr" presetSubtype="0" fill="hold" grpId="0" nodeType="withEffect">
                                  <p:stCondLst>
                                    <p:cond delay="70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35" presetClass="path" presetSubtype="0" decel="100000" fill="hold" grpId="1" nodeType="withEffect">
                                  <p:stCondLst>
                                    <p:cond delay="700"/>
                                  </p:stCondLst>
                                  <p:childTnLst>
                                    <p:animMotion origin="layout" path="M 0.05429 -2.96296E-6 L 3.33333E-6 -2.96296E-6 " pathEditMode="relative" rAng="0" ptsTypes="AA">
                                      <p:cBhvr>
                                        <p:cTn id="40" dur="500" fill="hold"/>
                                        <p:tgtEl>
                                          <p:spTgt spid="53"/>
                                        </p:tgtEl>
                                        <p:attrNameLst>
                                          <p:attrName>ppt_x</p:attrName>
                                          <p:attrName>ppt_y</p:attrName>
                                        </p:attrNameLst>
                                      </p:cBhvr>
                                      <p:rCtr x="-2721" y="0"/>
                                    </p:animMotion>
                                  </p:childTnLst>
                                </p:cTn>
                              </p:par>
                              <p:par>
                                <p:cTn id="41" presetID="10" presetClass="entr" presetSubtype="0" fill="hold" grpId="0" nodeType="withEffect">
                                  <p:stCondLst>
                                    <p:cond delay="80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35" presetClass="path" presetSubtype="0" decel="100000" fill="hold" grpId="1" nodeType="withEffect">
                                  <p:stCondLst>
                                    <p:cond delay="800"/>
                                  </p:stCondLst>
                                  <p:childTnLst>
                                    <p:animMotion origin="layout" path="M 0.0543 7.40741E-7 L 6.25E-7 7.40741E-7 " pathEditMode="relative" rAng="0" ptsTypes="AA">
                                      <p:cBhvr>
                                        <p:cTn id="45" dur="500" fill="hold"/>
                                        <p:tgtEl>
                                          <p:spTgt spid="52"/>
                                        </p:tgtEl>
                                        <p:attrNameLst>
                                          <p:attrName>ppt_x</p:attrName>
                                          <p:attrName>ppt_y</p:attrName>
                                        </p:attrNameLst>
                                      </p:cBhvr>
                                      <p:rCtr x="-2721" y="0"/>
                                    </p:animMotion>
                                  </p:childTnLst>
                                </p:cTn>
                              </p:par>
                              <p:par>
                                <p:cTn id="46" presetID="10" presetClass="entr" presetSubtype="0" fill="hold" nodeType="withEffect">
                                  <p:stCondLst>
                                    <p:cond delay="40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63" presetClass="path" presetSubtype="0" decel="100000" fill="hold" nodeType="withEffect">
                                  <p:stCondLst>
                                    <p:cond delay="400"/>
                                  </p:stCondLst>
                                  <p:childTnLst>
                                    <p:animMotion origin="layout" path="M -0.03789 7.40741E-7 L 3.33333E-6 7.40741E-7 " pathEditMode="relative" rAng="0" ptsTypes="AA">
                                      <p:cBhvr>
                                        <p:cTn id="50" dur="500" fill="hold"/>
                                        <p:tgtEl>
                                          <p:spTgt spid="70"/>
                                        </p:tgtEl>
                                        <p:attrNameLst>
                                          <p:attrName>ppt_x</p:attrName>
                                          <p:attrName>ppt_y</p:attrName>
                                        </p:attrNameLst>
                                      </p:cBhvr>
                                      <p:rCtr x="1888" y="0"/>
                                    </p:animMotion>
                                  </p:childTnLst>
                                </p:cTn>
                              </p:par>
                              <p:par>
                                <p:cTn id="51" presetID="10" presetClass="entr" presetSubtype="0" fill="hold" grpId="0" nodeType="withEffect">
                                  <p:stCondLst>
                                    <p:cond delay="50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par>
                                <p:cTn id="54" presetID="35" presetClass="path" presetSubtype="0" decel="100000" fill="hold" grpId="1" nodeType="withEffect">
                                  <p:stCondLst>
                                    <p:cond delay="500"/>
                                  </p:stCondLst>
                                  <p:childTnLst>
                                    <p:animMotion origin="layout" path="M 0.0543 1.48148E-6 L 2.08333E-7 1.48148E-6 " pathEditMode="relative" rAng="0" ptsTypes="AA">
                                      <p:cBhvr>
                                        <p:cTn id="55" dur="500" fill="hold"/>
                                        <p:tgtEl>
                                          <p:spTgt spid="67"/>
                                        </p:tgtEl>
                                        <p:attrNameLst>
                                          <p:attrName>ppt_x</p:attrName>
                                          <p:attrName>ppt_y</p:attrName>
                                        </p:attrNameLst>
                                      </p:cBhvr>
                                      <p:rCtr x="-2721" y="0"/>
                                    </p:animMotion>
                                  </p:childTnLst>
                                </p:cTn>
                              </p:par>
                              <p:par>
                                <p:cTn id="56" presetID="10" presetClass="entr" presetSubtype="0" fill="hold" grpId="0" nodeType="withEffect">
                                  <p:stCondLst>
                                    <p:cond delay="60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35" presetClass="path" presetSubtype="0" decel="100000" fill="hold" grpId="1" nodeType="withEffect">
                                  <p:stCondLst>
                                    <p:cond delay="600"/>
                                  </p:stCondLst>
                                  <p:childTnLst>
                                    <p:animMotion origin="layout" path="M 0.0543 -4.81481E-6 L -2.5E-6 -4.81481E-6 " pathEditMode="relative" rAng="0" ptsTypes="AA">
                                      <p:cBhvr>
                                        <p:cTn id="60" dur="500" fill="hold"/>
                                        <p:tgtEl>
                                          <p:spTgt spid="66"/>
                                        </p:tgtEl>
                                        <p:attrNameLst>
                                          <p:attrName>ppt_x</p:attrName>
                                          <p:attrName>ppt_y</p:attrName>
                                        </p:attrNameLst>
                                      </p:cBhvr>
                                      <p:rCtr x="-2721" y="0"/>
                                    </p:animMotion>
                                  </p:childTnLst>
                                </p:cTn>
                              </p:par>
                              <p:par>
                                <p:cTn id="61" presetID="10" presetClass="entr" presetSubtype="0" fill="hold" nodeType="withEffect">
                                  <p:stCondLst>
                                    <p:cond delay="60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500"/>
                                        <p:tgtEl>
                                          <p:spTgt spid="76"/>
                                        </p:tgtEl>
                                      </p:cBhvr>
                                    </p:animEffect>
                                  </p:childTnLst>
                                </p:cTn>
                              </p:par>
                              <p:par>
                                <p:cTn id="64" presetID="63" presetClass="path" presetSubtype="0" decel="100000" fill="hold" nodeType="withEffect">
                                  <p:stCondLst>
                                    <p:cond delay="600"/>
                                  </p:stCondLst>
                                  <p:childTnLst>
                                    <p:animMotion origin="layout" path="M -0.03789 -3.7037E-6 L 3.33333E-6 -3.7037E-6 " pathEditMode="relative" rAng="0" ptsTypes="AA">
                                      <p:cBhvr>
                                        <p:cTn id="65" dur="500" fill="hold"/>
                                        <p:tgtEl>
                                          <p:spTgt spid="76"/>
                                        </p:tgtEl>
                                        <p:attrNameLst>
                                          <p:attrName>ppt_x</p:attrName>
                                          <p:attrName>ppt_y</p:attrName>
                                        </p:attrNameLst>
                                      </p:cBhvr>
                                      <p:rCtr x="1888" y="0"/>
                                    </p:animMotion>
                                  </p:childTnLst>
                                </p:cTn>
                              </p:par>
                              <p:par>
                                <p:cTn id="66" presetID="10" presetClass="entr" presetSubtype="0" fill="hold" grpId="0" nodeType="withEffect">
                                  <p:stCondLst>
                                    <p:cond delay="70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35" presetClass="path" presetSubtype="0" decel="100000" fill="hold" grpId="1" nodeType="withEffect">
                                  <p:stCondLst>
                                    <p:cond delay="700"/>
                                  </p:stCondLst>
                                  <p:childTnLst>
                                    <p:animMotion origin="layout" path="M 0.0543 -2.96296E-6 L 2.08333E-7 -2.96296E-6 " pathEditMode="relative" rAng="0" ptsTypes="AA">
                                      <p:cBhvr>
                                        <p:cTn id="70" dur="500" fill="hold"/>
                                        <p:tgtEl>
                                          <p:spTgt spid="69"/>
                                        </p:tgtEl>
                                        <p:attrNameLst>
                                          <p:attrName>ppt_x</p:attrName>
                                          <p:attrName>ppt_y</p:attrName>
                                        </p:attrNameLst>
                                      </p:cBhvr>
                                      <p:rCtr x="-2721" y="0"/>
                                    </p:animMotion>
                                  </p:childTnLst>
                                </p:cTn>
                              </p:par>
                              <p:par>
                                <p:cTn id="71" presetID="10" presetClass="entr" presetSubtype="0" fill="hold" grpId="0" nodeType="withEffect">
                                  <p:stCondLst>
                                    <p:cond delay="80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500"/>
                                        <p:tgtEl>
                                          <p:spTgt spid="68"/>
                                        </p:tgtEl>
                                      </p:cBhvr>
                                    </p:animEffect>
                                  </p:childTnLst>
                                </p:cTn>
                              </p:par>
                              <p:par>
                                <p:cTn id="74" presetID="35" presetClass="path" presetSubtype="0" decel="100000" fill="hold" grpId="1" nodeType="withEffect">
                                  <p:stCondLst>
                                    <p:cond delay="800"/>
                                  </p:stCondLst>
                                  <p:childTnLst>
                                    <p:animMotion origin="layout" path="M 0.0543 -2.59259E-6 L -2.5E-6 -2.59259E-6 " pathEditMode="relative" rAng="0" ptsTypes="AA">
                                      <p:cBhvr>
                                        <p:cTn id="75" dur="500" fill="hold"/>
                                        <p:tgtEl>
                                          <p:spTgt spid="68"/>
                                        </p:tgtEl>
                                        <p:attrNameLst>
                                          <p:attrName>ppt_x</p:attrName>
                                          <p:attrName>ppt_y</p:attrName>
                                        </p:attrNameLst>
                                      </p:cBhvr>
                                      <p:rCtr x="-27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0" grpId="0"/>
      <p:bldP spid="50" grpId="1"/>
      <p:bldP spid="51" grpId="0"/>
      <p:bldP spid="51" grpId="1"/>
      <p:bldP spid="52" grpId="0"/>
      <p:bldP spid="52" grpId="1"/>
      <p:bldP spid="53" grpId="0"/>
      <p:bldP spid="53" grpId="1"/>
      <p:bldP spid="66" grpId="0"/>
      <p:bldP spid="66" grpId="1"/>
      <p:bldP spid="67" grpId="0"/>
      <p:bldP spid="67" grpId="1"/>
      <p:bldP spid="68" grpId="0"/>
      <p:bldP spid="68" grpId="1"/>
      <p:bldP spid="69" grpId="0"/>
      <p:bldP spid="6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50942" y="4317883"/>
              <a:ext cx="354457"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04</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原型展示（项目界面）</a:t>
            </a:r>
          </a:p>
        </p:txBody>
      </p:sp>
      <p:pic>
        <p:nvPicPr>
          <p:cNvPr id="10" name="图片 9">
            <a:extLst>
              <a:ext uri="{FF2B5EF4-FFF2-40B4-BE49-F238E27FC236}">
                <a16:creationId xmlns:a16="http://schemas.microsoft.com/office/drawing/2014/main" id="{64AD29A4-D0A2-45FF-8011-215290DD14E2}"/>
              </a:ext>
            </a:extLst>
          </p:cNvPr>
          <p:cNvPicPr>
            <a:picLocks noChangeAspect="1"/>
          </p:cNvPicPr>
          <p:nvPr/>
        </p:nvPicPr>
        <p:blipFill>
          <a:blip r:embed="rId7"/>
          <a:stretch>
            <a:fillRect/>
          </a:stretch>
        </p:blipFill>
        <p:spPr>
          <a:xfrm>
            <a:off x="4850180" y="1205788"/>
            <a:ext cx="2491640" cy="5718314"/>
          </a:xfrm>
          <a:prstGeom prst="rect">
            <a:avLst/>
          </a:prstGeom>
        </p:spPr>
      </p:pic>
      <p:cxnSp>
        <p:nvCxnSpPr>
          <p:cNvPr id="14" name="直接箭头连接符 13">
            <a:extLst>
              <a:ext uri="{FF2B5EF4-FFF2-40B4-BE49-F238E27FC236}">
                <a16:creationId xmlns:a16="http://schemas.microsoft.com/office/drawing/2014/main" id="{2CB95A1F-83D0-495B-ADAC-EF0084AD39F1}"/>
              </a:ext>
            </a:extLst>
          </p:cNvPr>
          <p:cNvCxnSpPr>
            <a:cxnSpLocks/>
          </p:cNvCxnSpPr>
          <p:nvPr/>
        </p:nvCxnSpPr>
        <p:spPr>
          <a:xfrm flipH="1" flipV="1">
            <a:off x="3755323" y="1582612"/>
            <a:ext cx="1408861" cy="1134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21252199-12A1-4230-9EF9-E6362DF12500}"/>
              </a:ext>
            </a:extLst>
          </p:cNvPr>
          <p:cNvSpPr/>
          <p:nvPr/>
        </p:nvSpPr>
        <p:spPr>
          <a:xfrm>
            <a:off x="1952648" y="1273410"/>
            <a:ext cx="1802675"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项目文件搜索框</a:t>
            </a:r>
          </a:p>
        </p:txBody>
      </p:sp>
      <p:cxnSp>
        <p:nvCxnSpPr>
          <p:cNvPr id="19" name="直接箭头连接符 18">
            <a:extLst>
              <a:ext uri="{FF2B5EF4-FFF2-40B4-BE49-F238E27FC236}">
                <a16:creationId xmlns:a16="http://schemas.microsoft.com/office/drawing/2014/main" id="{B55DDB7C-11F9-4BC2-B1FD-1232B75FA0A6}"/>
              </a:ext>
            </a:extLst>
          </p:cNvPr>
          <p:cNvCxnSpPr>
            <a:cxnSpLocks/>
            <a:endCxn id="82" idx="1"/>
          </p:cNvCxnSpPr>
          <p:nvPr/>
        </p:nvCxnSpPr>
        <p:spPr>
          <a:xfrm flipV="1">
            <a:off x="7053449" y="2364426"/>
            <a:ext cx="1385157" cy="507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矩形 81">
            <a:extLst>
              <a:ext uri="{FF2B5EF4-FFF2-40B4-BE49-F238E27FC236}">
                <a16:creationId xmlns:a16="http://schemas.microsoft.com/office/drawing/2014/main" id="{55660CCF-4819-4F23-9239-F048027225DB}"/>
              </a:ext>
            </a:extLst>
          </p:cNvPr>
          <p:cNvSpPr/>
          <p:nvPr/>
        </p:nvSpPr>
        <p:spPr>
          <a:xfrm>
            <a:off x="8438606" y="2209825"/>
            <a:ext cx="1802675"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查看日程</a:t>
            </a:r>
          </a:p>
        </p:txBody>
      </p:sp>
      <p:cxnSp>
        <p:nvCxnSpPr>
          <p:cNvPr id="21" name="直接箭头连接符 20">
            <a:extLst>
              <a:ext uri="{FF2B5EF4-FFF2-40B4-BE49-F238E27FC236}">
                <a16:creationId xmlns:a16="http://schemas.microsoft.com/office/drawing/2014/main" id="{4085FC34-DD20-4DF7-8655-4FA61B81C34A}"/>
              </a:ext>
            </a:extLst>
          </p:cNvPr>
          <p:cNvCxnSpPr>
            <a:cxnSpLocks/>
            <a:endCxn id="83" idx="1"/>
          </p:cNvCxnSpPr>
          <p:nvPr/>
        </p:nvCxnSpPr>
        <p:spPr>
          <a:xfrm>
            <a:off x="6775269" y="2995750"/>
            <a:ext cx="1663337" cy="191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矩形 82">
            <a:extLst>
              <a:ext uri="{FF2B5EF4-FFF2-40B4-BE49-F238E27FC236}">
                <a16:creationId xmlns:a16="http://schemas.microsoft.com/office/drawing/2014/main" id="{379C18DD-38DB-4BCE-BAF2-DDC04917CD71}"/>
              </a:ext>
            </a:extLst>
          </p:cNvPr>
          <p:cNvSpPr/>
          <p:nvPr/>
        </p:nvSpPr>
        <p:spPr>
          <a:xfrm>
            <a:off x="8438606" y="3032689"/>
            <a:ext cx="292608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查看教程，函数的浏览记录</a:t>
            </a:r>
          </a:p>
        </p:txBody>
      </p:sp>
      <p:cxnSp>
        <p:nvCxnSpPr>
          <p:cNvPr id="23" name="直接箭头连接符 22">
            <a:extLst>
              <a:ext uri="{FF2B5EF4-FFF2-40B4-BE49-F238E27FC236}">
                <a16:creationId xmlns:a16="http://schemas.microsoft.com/office/drawing/2014/main" id="{9635EA23-D88F-4C7C-BB5B-D24C30997EE0}"/>
              </a:ext>
            </a:extLst>
          </p:cNvPr>
          <p:cNvCxnSpPr>
            <a:cxnSpLocks/>
          </p:cNvCxnSpPr>
          <p:nvPr/>
        </p:nvCxnSpPr>
        <p:spPr>
          <a:xfrm>
            <a:off x="6522720" y="3056709"/>
            <a:ext cx="1889760" cy="798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矩形 83">
            <a:extLst>
              <a:ext uri="{FF2B5EF4-FFF2-40B4-BE49-F238E27FC236}">
                <a16:creationId xmlns:a16="http://schemas.microsoft.com/office/drawing/2014/main" id="{A80DA472-43CA-4C69-980E-F46DC62152FA}"/>
              </a:ext>
            </a:extLst>
          </p:cNvPr>
          <p:cNvSpPr/>
          <p:nvPr/>
        </p:nvSpPr>
        <p:spPr>
          <a:xfrm>
            <a:off x="8438606" y="3620553"/>
            <a:ext cx="2151017"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下载</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上传传输列表</a:t>
            </a:r>
          </a:p>
        </p:txBody>
      </p:sp>
      <p:cxnSp>
        <p:nvCxnSpPr>
          <p:cNvPr id="25" name="直接箭头连接符 24">
            <a:extLst>
              <a:ext uri="{FF2B5EF4-FFF2-40B4-BE49-F238E27FC236}">
                <a16:creationId xmlns:a16="http://schemas.microsoft.com/office/drawing/2014/main" id="{6C075840-4F63-4903-93CF-4F57098BCA03}"/>
              </a:ext>
            </a:extLst>
          </p:cNvPr>
          <p:cNvCxnSpPr>
            <a:cxnSpLocks/>
            <a:endCxn id="85" idx="3"/>
          </p:cNvCxnSpPr>
          <p:nvPr/>
        </p:nvCxnSpPr>
        <p:spPr>
          <a:xfrm flipH="1">
            <a:off x="3566431" y="3429000"/>
            <a:ext cx="1719674" cy="1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矩形 84">
            <a:extLst>
              <a:ext uri="{FF2B5EF4-FFF2-40B4-BE49-F238E27FC236}">
                <a16:creationId xmlns:a16="http://schemas.microsoft.com/office/drawing/2014/main" id="{854042C6-7F7E-4012-ADF7-8D5518C79D03}"/>
              </a:ext>
            </a:extLst>
          </p:cNvPr>
          <p:cNvSpPr/>
          <p:nvPr/>
        </p:nvSpPr>
        <p:spPr>
          <a:xfrm>
            <a:off x="1763756" y="3286607"/>
            <a:ext cx="1802675"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点击查看项目</a:t>
            </a:r>
          </a:p>
        </p:txBody>
      </p:sp>
      <p:cxnSp>
        <p:nvCxnSpPr>
          <p:cNvPr id="37" name="直接箭头连接符 36">
            <a:extLst>
              <a:ext uri="{FF2B5EF4-FFF2-40B4-BE49-F238E27FC236}">
                <a16:creationId xmlns:a16="http://schemas.microsoft.com/office/drawing/2014/main" id="{1DAB89F0-3C87-43DD-A3BF-AA4AD80FF9F5}"/>
              </a:ext>
            </a:extLst>
          </p:cNvPr>
          <p:cNvCxnSpPr/>
          <p:nvPr/>
        </p:nvCxnSpPr>
        <p:spPr>
          <a:xfrm>
            <a:off x="6775269" y="5277394"/>
            <a:ext cx="2124891" cy="470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矩形 85">
            <a:extLst>
              <a:ext uri="{FF2B5EF4-FFF2-40B4-BE49-F238E27FC236}">
                <a16:creationId xmlns:a16="http://schemas.microsoft.com/office/drawing/2014/main" id="{74ECC1D1-464C-4749-81B4-24C1EB1DC60C}"/>
              </a:ext>
            </a:extLst>
          </p:cNvPr>
          <p:cNvSpPr/>
          <p:nvPr/>
        </p:nvSpPr>
        <p:spPr>
          <a:xfrm>
            <a:off x="8900160" y="5701948"/>
            <a:ext cx="1802675"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文件上传</a:t>
            </a:r>
          </a:p>
        </p:txBody>
      </p:sp>
      <p:cxnSp>
        <p:nvCxnSpPr>
          <p:cNvPr id="42" name="直接箭头连接符 41">
            <a:extLst>
              <a:ext uri="{FF2B5EF4-FFF2-40B4-BE49-F238E27FC236}">
                <a16:creationId xmlns:a16="http://schemas.microsoft.com/office/drawing/2014/main" id="{B5B12A56-147F-4733-BA23-E1B22D00A0BB}"/>
              </a:ext>
            </a:extLst>
          </p:cNvPr>
          <p:cNvCxnSpPr/>
          <p:nvPr/>
        </p:nvCxnSpPr>
        <p:spPr>
          <a:xfrm flipH="1">
            <a:off x="3123180" y="3456131"/>
            <a:ext cx="3834969" cy="1917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矩形 86">
            <a:extLst>
              <a:ext uri="{FF2B5EF4-FFF2-40B4-BE49-F238E27FC236}">
                <a16:creationId xmlns:a16="http://schemas.microsoft.com/office/drawing/2014/main" id="{0258E24A-A690-427C-BC6D-066E002576EC}"/>
              </a:ext>
            </a:extLst>
          </p:cNvPr>
          <p:cNvSpPr/>
          <p:nvPr/>
        </p:nvSpPr>
        <p:spPr>
          <a:xfrm>
            <a:off x="783772" y="5280151"/>
            <a:ext cx="231028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快捷预览项目内文件</a:t>
            </a:r>
          </a:p>
        </p:txBody>
      </p:sp>
      <p:pic>
        <p:nvPicPr>
          <p:cNvPr id="44" name="图片 43">
            <a:extLst>
              <a:ext uri="{FF2B5EF4-FFF2-40B4-BE49-F238E27FC236}">
                <a16:creationId xmlns:a16="http://schemas.microsoft.com/office/drawing/2014/main" id="{1B3FAB57-97C9-42A5-9185-4C1B30F0D6D5}"/>
              </a:ext>
            </a:extLst>
          </p:cNvPr>
          <p:cNvPicPr>
            <a:picLocks noChangeAspect="1"/>
          </p:cNvPicPr>
          <p:nvPr/>
        </p:nvPicPr>
        <p:blipFill>
          <a:blip r:embed="rId8"/>
          <a:stretch>
            <a:fillRect/>
          </a:stretch>
        </p:blipFill>
        <p:spPr>
          <a:xfrm>
            <a:off x="701442" y="5609006"/>
            <a:ext cx="2408939" cy="950162"/>
          </a:xfrm>
          <a:prstGeom prst="rect">
            <a:avLst/>
          </a:prstGeom>
        </p:spPr>
      </p:pic>
      <p:pic>
        <p:nvPicPr>
          <p:cNvPr id="46" name="图片 45">
            <a:extLst>
              <a:ext uri="{FF2B5EF4-FFF2-40B4-BE49-F238E27FC236}">
                <a16:creationId xmlns:a16="http://schemas.microsoft.com/office/drawing/2014/main" id="{38067C71-CF30-4624-AAF9-A7DB335BCDFB}"/>
              </a:ext>
            </a:extLst>
          </p:cNvPr>
          <p:cNvPicPr>
            <a:picLocks noChangeAspect="1"/>
          </p:cNvPicPr>
          <p:nvPr/>
        </p:nvPicPr>
        <p:blipFill>
          <a:blip r:embed="rId9"/>
          <a:stretch>
            <a:fillRect/>
          </a:stretch>
        </p:blipFill>
        <p:spPr>
          <a:xfrm>
            <a:off x="366759" y="2448140"/>
            <a:ext cx="1301585" cy="2689943"/>
          </a:xfrm>
          <a:prstGeom prst="rect">
            <a:avLst/>
          </a:prstGeom>
        </p:spPr>
      </p:pic>
    </p:spTree>
    <p:extLst>
      <p:ext uri="{BB962C8B-B14F-4D97-AF65-F5344CB8AC3E}">
        <p14:creationId xmlns:p14="http://schemas.microsoft.com/office/powerpoint/2010/main" val="2743135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450"/>
                            </p:stCondLst>
                            <p:childTnLst>
                              <p:par>
                                <p:cTn id="17" presetID="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par>
                          <p:cTn id="21" fill="hold">
                            <p:stCondLst>
                              <p:cond delay="2950"/>
                            </p:stCondLst>
                            <p:childTnLst>
                              <p:par>
                                <p:cTn id="22" presetID="2" presetClass="entr" presetSubtype="4" fill="hold" grpId="0" nodeType="afterEffect">
                                  <p:stCondLst>
                                    <p:cond delay="0"/>
                                  </p:stCondLst>
                                  <p:childTnLst>
                                    <p:set>
                                      <p:cBhvr>
                                        <p:cTn id="23" dur="1" fill="hold">
                                          <p:stCondLst>
                                            <p:cond delay="0"/>
                                          </p:stCondLst>
                                        </p:cTn>
                                        <p:tgtEl>
                                          <p:spTgt spid="85"/>
                                        </p:tgtEl>
                                        <p:attrNameLst>
                                          <p:attrName>style.visibility</p:attrName>
                                        </p:attrNameLst>
                                      </p:cBhvr>
                                      <p:to>
                                        <p:strVal val="visible"/>
                                      </p:to>
                                    </p:set>
                                    <p:anim calcmode="lin" valueType="num">
                                      <p:cBhvr additive="base">
                                        <p:cTn id="24" dur="500" fill="hold"/>
                                        <p:tgtEl>
                                          <p:spTgt spid="85"/>
                                        </p:tgtEl>
                                        <p:attrNameLst>
                                          <p:attrName>ppt_x</p:attrName>
                                        </p:attrNameLst>
                                      </p:cBhvr>
                                      <p:tavLst>
                                        <p:tav tm="0">
                                          <p:val>
                                            <p:strVal val="#ppt_x"/>
                                          </p:val>
                                        </p:tav>
                                        <p:tav tm="100000">
                                          <p:val>
                                            <p:strVal val="#ppt_x"/>
                                          </p:val>
                                        </p:tav>
                                      </p:tavLst>
                                    </p:anim>
                                    <p:anim calcmode="lin" valueType="num">
                                      <p:cBhvr additive="base">
                                        <p:cTn id="25" dur="500" fill="hold"/>
                                        <p:tgtEl>
                                          <p:spTgt spid="85"/>
                                        </p:tgtEl>
                                        <p:attrNameLst>
                                          <p:attrName>ppt_y</p:attrName>
                                        </p:attrNameLst>
                                      </p:cBhvr>
                                      <p:tavLst>
                                        <p:tav tm="0">
                                          <p:val>
                                            <p:strVal val="1+#ppt_h/2"/>
                                          </p:val>
                                        </p:tav>
                                        <p:tav tm="100000">
                                          <p:val>
                                            <p:strVal val="#ppt_y"/>
                                          </p:val>
                                        </p:tav>
                                      </p:tavLst>
                                    </p:anim>
                                  </p:childTnLst>
                                </p:cTn>
                              </p:par>
                            </p:childTnLst>
                          </p:cTn>
                        </p:par>
                        <p:par>
                          <p:cTn id="26" fill="hold">
                            <p:stCondLst>
                              <p:cond delay="3450"/>
                            </p:stCondLst>
                            <p:childTnLst>
                              <p:par>
                                <p:cTn id="27" presetID="42" presetClass="entr" presetSubtype="0"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1000"/>
                                        <p:tgtEl>
                                          <p:spTgt spid="46"/>
                                        </p:tgtEl>
                                      </p:cBhvr>
                                    </p:animEffect>
                                    <p:anim calcmode="lin" valueType="num">
                                      <p:cBhvr>
                                        <p:cTn id="30" dur="1000" fill="hold"/>
                                        <p:tgtEl>
                                          <p:spTgt spid="46"/>
                                        </p:tgtEl>
                                        <p:attrNameLst>
                                          <p:attrName>ppt_x</p:attrName>
                                        </p:attrNameLst>
                                      </p:cBhvr>
                                      <p:tavLst>
                                        <p:tav tm="0">
                                          <p:val>
                                            <p:strVal val="#ppt_x"/>
                                          </p:val>
                                        </p:tav>
                                        <p:tav tm="100000">
                                          <p:val>
                                            <p:strVal val="#ppt_x"/>
                                          </p:val>
                                        </p:tav>
                                      </p:tavLst>
                                    </p:anim>
                                    <p:anim calcmode="lin" valueType="num">
                                      <p:cBhvr>
                                        <p:cTn id="31" dur="1000" fill="hold"/>
                                        <p:tgtEl>
                                          <p:spTgt spid="46"/>
                                        </p:tgtEl>
                                        <p:attrNameLst>
                                          <p:attrName>ppt_y</p:attrName>
                                        </p:attrNameLst>
                                      </p:cBhvr>
                                      <p:tavLst>
                                        <p:tav tm="0">
                                          <p:val>
                                            <p:strVal val="#ppt_y+.1"/>
                                          </p:val>
                                        </p:tav>
                                        <p:tav tm="100000">
                                          <p:val>
                                            <p:strVal val="#ppt_y"/>
                                          </p:val>
                                        </p:tav>
                                      </p:tavLst>
                                    </p:anim>
                                  </p:childTnLst>
                                </p:cTn>
                              </p:par>
                            </p:childTnLst>
                          </p:cTn>
                        </p:par>
                        <p:par>
                          <p:cTn id="32" fill="hold">
                            <p:stCondLst>
                              <p:cond delay="4450"/>
                            </p:stCondLst>
                            <p:childTnLst>
                              <p:par>
                                <p:cTn id="33" presetID="42"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1000"/>
                                        <p:tgtEl>
                                          <p:spTgt spid="87"/>
                                        </p:tgtEl>
                                      </p:cBhvr>
                                    </p:animEffect>
                                    <p:anim calcmode="lin" valueType="num">
                                      <p:cBhvr>
                                        <p:cTn id="36" dur="1000" fill="hold"/>
                                        <p:tgtEl>
                                          <p:spTgt spid="87"/>
                                        </p:tgtEl>
                                        <p:attrNameLst>
                                          <p:attrName>ppt_x</p:attrName>
                                        </p:attrNameLst>
                                      </p:cBhvr>
                                      <p:tavLst>
                                        <p:tav tm="0">
                                          <p:val>
                                            <p:strVal val="#ppt_x"/>
                                          </p:val>
                                        </p:tav>
                                        <p:tav tm="100000">
                                          <p:val>
                                            <p:strVal val="#ppt_x"/>
                                          </p:val>
                                        </p:tav>
                                      </p:tavLst>
                                    </p:anim>
                                    <p:anim calcmode="lin" valueType="num">
                                      <p:cBhvr>
                                        <p:cTn id="37" dur="1000" fill="hold"/>
                                        <p:tgtEl>
                                          <p:spTgt spid="87"/>
                                        </p:tgtEl>
                                        <p:attrNameLst>
                                          <p:attrName>ppt_y</p:attrName>
                                        </p:attrNameLst>
                                      </p:cBhvr>
                                      <p:tavLst>
                                        <p:tav tm="0">
                                          <p:val>
                                            <p:strVal val="#ppt_y+.1"/>
                                          </p:val>
                                        </p:tav>
                                        <p:tav tm="100000">
                                          <p:val>
                                            <p:strVal val="#ppt_y"/>
                                          </p:val>
                                        </p:tav>
                                      </p:tavLst>
                                    </p:anim>
                                  </p:childTnLst>
                                </p:cTn>
                              </p:par>
                            </p:childTnLst>
                          </p:cTn>
                        </p:par>
                        <p:par>
                          <p:cTn id="38" fill="hold">
                            <p:stCondLst>
                              <p:cond delay="5450"/>
                            </p:stCondLst>
                            <p:childTnLst>
                              <p:par>
                                <p:cTn id="39" presetID="42" presetClass="entr" presetSubtype="0"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1000"/>
                                        <p:tgtEl>
                                          <p:spTgt spid="44"/>
                                        </p:tgtEl>
                                      </p:cBhvr>
                                    </p:animEffect>
                                    <p:anim calcmode="lin" valueType="num">
                                      <p:cBhvr>
                                        <p:cTn id="42" dur="1000" fill="hold"/>
                                        <p:tgtEl>
                                          <p:spTgt spid="44"/>
                                        </p:tgtEl>
                                        <p:attrNameLst>
                                          <p:attrName>ppt_x</p:attrName>
                                        </p:attrNameLst>
                                      </p:cBhvr>
                                      <p:tavLst>
                                        <p:tav tm="0">
                                          <p:val>
                                            <p:strVal val="#ppt_x"/>
                                          </p:val>
                                        </p:tav>
                                        <p:tav tm="100000">
                                          <p:val>
                                            <p:strVal val="#ppt_x"/>
                                          </p:val>
                                        </p:tav>
                                      </p:tavLst>
                                    </p:anim>
                                    <p:anim calcmode="lin" valueType="num">
                                      <p:cBhvr>
                                        <p:cTn id="43" dur="1000" fill="hold"/>
                                        <p:tgtEl>
                                          <p:spTgt spid="44"/>
                                        </p:tgtEl>
                                        <p:attrNameLst>
                                          <p:attrName>ppt_y</p:attrName>
                                        </p:attrNameLst>
                                      </p:cBhvr>
                                      <p:tavLst>
                                        <p:tav tm="0">
                                          <p:val>
                                            <p:strVal val="#ppt_y+.1"/>
                                          </p:val>
                                        </p:tav>
                                        <p:tav tm="100000">
                                          <p:val>
                                            <p:strVal val="#ppt_y"/>
                                          </p:val>
                                        </p:tav>
                                      </p:tavLst>
                                    </p:anim>
                                  </p:childTnLst>
                                </p:cTn>
                              </p:par>
                            </p:childTnLst>
                          </p:cTn>
                        </p:par>
                        <p:par>
                          <p:cTn id="44" fill="hold">
                            <p:stCondLst>
                              <p:cond delay="6450"/>
                            </p:stCondLst>
                            <p:childTnLst>
                              <p:par>
                                <p:cTn id="45" presetID="42" presetClass="entr" presetSubtype="0"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1000"/>
                                        <p:tgtEl>
                                          <p:spTgt spid="82"/>
                                        </p:tgtEl>
                                      </p:cBhvr>
                                    </p:animEffect>
                                    <p:anim calcmode="lin" valueType="num">
                                      <p:cBhvr>
                                        <p:cTn id="48" dur="1000" fill="hold"/>
                                        <p:tgtEl>
                                          <p:spTgt spid="82"/>
                                        </p:tgtEl>
                                        <p:attrNameLst>
                                          <p:attrName>ppt_x</p:attrName>
                                        </p:attrNameLst>
                                      </p:cBhvr>
                                      <p:tavLst>
                                        <p:tav tm="0">
                                          <p:val>
                                            <p:strVal val="#ppt_x"/>
                                          </p:val>
                                        </p:tav>
                                        <p:tav tm="100000">
                                          <p:val>
                                            <p:strVal val="#ppt_x"/>
                                          </p:val>
                                        </p:tav>
                                      </p:tavLst>
                                    </p:anim>
                                    <p:anim calcmode="lin" valueType="num">
                                      <p:cBhvr>
                                        <p:cTn id="49" dur="1000" fill="hold"/>
                                        <p:tgtEl>
                                          <p:spTgt spid="82"/>
                                        </p:tgtEl>
                                        <p:attrNameLst>
                                          <p:attrName>ppt_y</p:attrName>
                                        </p:attrNameLst>
                                      </p:cBhvr>
                                      <p:tavLst>
                                        <p:tav tm="0">
                                          <p:val>
                                            <p:strVal val="#ppt_y+.1"/>
                                          </p:val>
                                        </p:tav>
                                        <p:tav tm="100000">
                                          <p:val>
                                            <p:strVal val="#ppt_y"/>
                                          </p:val>
                                        </p:tav>
                                      </p:tavLst>
                                    </p:anim>
                                  </p:childTnLst>
                                </p:cTn>
                              </p:par>
                            </p:childTnLst>
                          </p:cTn>
                        </p:par>
                        <p:par>
                          <p:cTn id="50" fill="hold">
                            <p:stCondLst>
                              <p:cond delay="7450"/>
                            </p:stCondLst>
                            <p:childTnLst>
                              <p:par>
                                <p:cTn id="51" presetID="42" presetClass="entr" presetSubtype="0" fill="hold" grpId="0" nodeType="after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1000"/>
                                        <p:tgtEl>
                                          <p:spTgt spid="83"/>
                                        </p:tgtEl>
                                      </p:cBhvr>
                                    </p:animEffect>
                                    <p:anim calcmode="lin" valueType="num">
                                      <p:cBhvr>
                                        <p:cTn id="54" dur="1000" fill="hold"/>
                                        <p:tgtEl>
                                          <p:spTgt spid="83"/>
                                        </p:tgtEl>
                                        <p:attrNameLst>
                                          <p:attrName>ppt_x</p:attrName>
                                        </p:attrNameLst>
                                      </p:cBhvr>
                                      <p:tavLst>
                                        <p:tav tm="0">
                                          <p:val>
                                            <p:strVal val="#ppt_x"/>
                                          </p:val>
                                        </p:tav>
                                        <p:tav tm="100000">
                                          <p:val>
                                            <p:strVal val="#ppt_x"/>
                                          </p:val>
                                        </p:tav>
                                      </p:tavLst>
                                    </p:anim>
                                    <p:anim calcmode="lin" valueType="num">
                                      <p:cBhvr>
                                        <p:cTn id="55" dur="1000" fill="hold"/>
                                        <p:tgtEl>
                                          <p:spTgt spid="83"/>
                                        </p:tgtEl>
                                        <p:attrNameLst>
                                          <p:attrName>ppt_y</p:attrName>
                                        </p:attrNameLst>
                                      </p:cBhvr>
                                      <p:tavLst>
                                        <p:tav tm="0">
                                          <p:val>
                                            <p:strVal val="#ppt_y+.1"/>
                                          </p:val>
                                        </p:tav>
                                        <p:tav tm="100000">
                                          <p:val>
                                            <p:strVal val="#ppt_y"/>
                                          </p:val>
                                        </p:tav>
                                      </p:tavLst>
                                    </p:anim>
                                  </p:childTnLst>
                                </p:cTn>
                              </p:par>
                            </p:childTnLst>
                          </p:cTn>
                        </p:par>
                        <p:par>
                          <p:cTn id="56" fill="hold">
                            <p:stCondLst>
                              <p:cond delay="8450"/>
                            </p:stCondLst>
                            <p:childTnLst>
                              <p:par>
                                <p:cTn id="57" presetID="16" presetClass="entr" presetSubtype="21"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barn(inVertical)">
                                      <p:cBhvr>
                                        <p:cTn id="59" dur="500"/>
                                        <p:tgtEl>
                                          <p:spTgt spid="84"/>
                                        </p:tgtEl>
                                      </p:cBhvr>
                                    </p:animEffect>
                                  </p:childTnLst>
                                </p:cTn>
                              </p:par>
                            </p:childTnLst>
                          </p:cTn>
                        </p:par>
                        <p:par>
                          <p:cTn id="60" fill="hold">
                            <p:stCondLst>
                              <p:cond delay="8950"/>
                            </p:stCondLst>
                            <p:childTnLst>
                              <p:par>
                                <p:cTn id="61" presetID="21" presetClass="entr" presetSubtype="1" fill="hold" grpId="0" nodeType="after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heel(1)">
                                      <p:cBhvr>
                                        <p:cTn id="63" dur="2000"/>
                                        <p:tgtEl>
                                          <p:spTgt spid="86"/>
                                        </p:tgtEl>
                                      </p:cBhvr>
                                    </p:animEffec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P spid="82" grpId="0" animBg="1"/>
      <p:bldP spid="83" grpId="0" animBg="1"/>
      <p:bldP spid="84" grpId="0" animBg="1"/>
      <p:bldP spid="85" grpId="0" animBg="1"/>
      <p:bldP spid="86" grpId="0" animBg="1"/>
      <p:bldP spid="8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1">
            <a:extLst>
              <a:ext uri="{FF2B5EF4-FFF2-40B4-BE49-F238E27FC236}">
                <a16:creationId xmlns:a16="http://schemas.microsoft.com/office/drawing/2014/main" id="{E2881DE4-7583-4BA2-936A-A2F9809CCFB6}"/>
              </a:ext>
            </a:extLst>
          </p:cNvPr>
          <p:cNvSpPr>
            <a:spLocks/>
          </p:cNvSpPr>
          <p:nvPr>
            <p:custDataLst>
              <p:tags r:id="rId1"/>
            </p:custDataLst>
          </p:nvPr>
        </p:nvSpPr>
        <p:spPr>
          <a:xfrm flipH="1" flipV="1">
            <a:off x="7055874" y="930142"/>
            <a:ext cx="3426763" cy="641598"/>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37" name="PA-任意多边形 849">
            <a:extLst>
              <a:ext uri="{FF2B5EF4-FFF2-40B4-BE49-F238E27FC236}">
                <a16:creationId xmlns:a16="http://schemas.microsoft.com/office/drawing/2014/main" id="{0B630C09-75B2-4973-BED1-D1D7AAF92EEF}"/>
              </a:ext>
            </a:extLst>
          </p:cNvPr>
          <p:cNvSpPr>
            <a:spLocks noEditPoints="1"/>
          </p:cNvSpPr>
          <p:nvPr>
            <p:custDataLst>
              <p:tags r:id="rId2"/>
            </p:custDataLst>
          </p:nvPr>
        </p:nvSpPr>
        <p:spPr bwMode="auto">
          <a:xfrm>
            <a:off x="7255443" y="1056006"/>
            <a:ext cx="420208" cy="418375"/>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8" name="TextBox 19">
            <a:extLst>
              <a:ext uri="{FF2B5EF4-FFF2-40B4-BE49-F238E27FC236}">
                <a16:creationId xmlns:a16="http://schemas.microsoft.com/office/drawing/2014/main" id="{E84644CA-0BBB-40A6-97B2-6F07EC8AC5BA}"/>
              </a:ext>
            </a:extLst>
          </p:cNvPr>
          <p:cNvSpPr txBox="1"/>
          <p:nvPr/>
        </p:nvSpPr>
        <p:spPr>
          <a:xfrm>
            <a:off x="7850235" y="986268"/>
            <a:ext cx="2480003" cy="474277"/>
          </a:xfrm>
          <a:prstGeom prst="rect">
            <a:avLst/>
          </a:prstGeom>
          <a:noFill/>
        </p:spPr>
        <p:txBody>
          <a:bodyPr wrap="square" lIns="42970" tIns="21485" rIns="42970" bIns="21485" rtlCol="0">
            <a:spAutoFit/>
          </a:bodyPr>
          <a:lstStyle/>
          <a:p>
            <a:r>
              <a:rPr lang="en-US" altLang="zh-CN" sz="2800" spc="600" dirty="0">
                <a:solidFill>
                  <a:schemeClr val="accent1">
                    <a:lumMod val="50000"/>
                  </a:schemeClr>
                </a:solidFill>
                <a:latin typeface="+mj-lt"/>
                <a:ea typeface="微软雅黑" panose="020B0503020204020204" pitchFamily="34" charset="-122"/>
              </a:rPr>
              <a:t>CONTENTS</a:t>
            </a:r>
          </a:p>
        </p:txBody>
      </p:sp>
      <p:grpSp>
        <p:nvGrpSpPr>
          <p:cNvPr id="40" name="组合 39">
            <a:extLst>
              <a:ext uri="{FF2B5EF4-FFF2-40B4-BE49-F238E27FC236}">
                <a16:creationId xmlns:a16="http://schemas.microsoft.com/office/drawing/2014/main" id="{EB16FD07-B84C-405B-912F-2564FDED3306}"/>
              </a:ext>
            </a:extLst>
          </p:cNvPr>
          <p:cNvGrpSpPr/>
          <p:nvPr/>
        </p:nvGrpSpPr>
        <p:grpSpPr>
          <a:xfrm>
            <a:off x="7371405" y="2197285"/>
            <a:ext cx="691563" cy="691563"/>
            <a:chOff x="2367572" y="4118895"/>
            <a:chExt cx="921196" cy="921196"/>
          </a:xfrm>
        </p:grpSpPr>
        <p:grpSp>
          <p:nvGrpSpPr>
            <p:cNvPr id="41" name="组合 40">
              <a:extLst>
                <a:ext uri="{FF2B5EF4-FFF2-40B4-BE49-F238E27FC236}">
                  <a16:creationId xmlns:a16="http://schemas.microsoft.com/office/drawing/2014/main" id="{E8B8EEB2-8C19-44FD-B2A5-5A3A225FA5FF}"/>
                </a:ext>
              </a:extLst>
            </p:cNvPr>
            <p:cNvGrpSpPr/>
            <p:nvPr/>
          </p:nvGrpSpPr>
          <p:grpSpPr>
            <a:xfrm>
              <a:off x="2367572" y="4118895"/>
              <a:ext cx="921196" cy="921196"/>
              <a:chOff x="1333481" y="1593118"/>
              <a:chExt cx="1418785" cy="1418785"/>
            </a:xfrm>
          </p:grpSpPr>
          <p:sp>
            <p:nvSpPr>
              <p:cNvPr id="73" name="PA-↖">
                <a:extLst>
                  <a:ext uri="{FF2B5EF4-FFF2-40B4-BE49-F238E27FC236}">
                    <a16:creationId xmlns:a16="http://schemas.microsoft.com/office/drawing/2014/main" id="{744CCA0B-1F26-40C7-8413-6437974EE4F2}"/>
                  </a:ext>
                </a:extLst>
              </p:cNvPr>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4" name="PA-↘">
                <a:extLst>
                  <a:ext uri="{FF2B5EF4-FFF2-40B4-BE49-F238E27FC236}">
                    <a16:creationId xmlns:a16="http://schemas.microsoft.com/office/drawing/2014/main" id="{8D57995A-525F-4A36-8D5B-42B32B4DA909}"/>
                  </a:ext>
                </a:extLst>
              </p:cNvPr>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5" name="PA-1">
                <a:extLst>
                  <a:ext uri="{FF2B5EF4-FFF2-40B4-BE49-F238E27FC236}">
                    <a16:creationId xmlns:a16="http://schemas.microsoft.com/office/drawing/2014/main" id="{7276F9BE-D3D4-4AE8-B0C8-120F98855CA8}"/>
                  </a:ext>
                </a:extLst>
              </p:cNvPr>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2" name="PA-文本框 24">
              <a:extLst>
                <a:ext uri="{FF2B5EF4-FFF2-40B4-BE49-F238E27FC236}">
                  <a16:creationId xmlns:a16="http://schemas.microsoft.com/office/drawing/2014/main" id="{30680CF2-BDDB-4EBF-8EAD-6E51C0EA44F1}"/>
                </a:ext>
              </a:extLst>
            </p:cNvPr>
            <p:cNvSpPr txBox="1"/>
            <p:nvPr>
              <p:custDataLst>
                <p:tags r:id="rId15"/>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01</a:t>
              </a:r>
            </a:p>
          </p:txBody>
        </p:sp>
      </p:grpSp>
      <p:grpSp>
        <p:nvGrpSpPr>
          <p:cNvPr id="76" name="组合 75">
            <a:extLst>
              <a:ext uri="{FF2B5EF4-FFF2-40B4-BE49-F238E27FC236}">
                <a16:creationId xmlns:a16="http://schemas.microsoft.com/office/drawing/2014/main" id="{35606270-E0A4-4FA5-981E-942E3F4648D0}"/>
              </a:ext>
            </a:extLst>
          </p:cNvPr>
          <p:cNvGrpSpPr/>
          <p:nvPr/>
        </p:nvGrpSpPr>
        <p:grpSpPr>
          <a:xfrm>
            <a:off x="7371405" y="3222648"/>
            <a:ext cx="691563" cy="691563"/>
            <a:chOff x="2367572" y="4118895"/>
            <a:chExt cx="921196" cy="921196"/>
          </a:xfrm>
        </p:grpSpPr>
        <p:grpSp>
          <p:nvGrpSpPr>
            <p:cNvPr id="77" name="组合 76">
              <a:extLst>
                <a:ext uri="{FF2B5EF4-FFF2-40B4-BE49-F238E27FC236}">
                  <a16:creationId xmlns:a16="http://schemas.microsoft.com/office/drawing/2014/main" id="{038C472A-B0BD-4BA0-9E30-884987719F6D}"/>
                </a:ext>
              </a:extLst>
            </p:cNvPr>
            <p:cNvGrpSpPr/>
            <p:nvPr/>
          </p:nvGrpSpPr>
          <p:grpSpPr>
            <a:xfrm>
              <a:off x="2367572" y="4118895"/>
              <a:ext cx="921196" cy="921196"/>
              <a:chOff x="1333481" y="1593118"/>
              <a:chExt cx="1418785" cy="1418785"/>
            </a:xfrm>
          </p:grpSpPr>
          <p:sp>
            <p:nvSpPr>
              <p:cNvPr id="79" name="PA-↖">
                <a:extLst>
                  <a:ext uri="{FF2B5EF4-FFF2-40B4-BE49-F238E27FC236}">
                    <a16:creationId xmlns:a16="http://schemas.microsoft.com/office/drawing/2014/main" id="{48DDCC10-4AB2-4AD6-A51A-691BAB9A446D}"/>
                  </a:ext>
                </a:extLst>
              </p:cNvPr>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80" name="PA-↘">
                <a:extLst>
                  <a:ext uri="{FF2B5EF4-FFF2-40B4-BE49-F238E27FC236}">
                    <a16:creationId xmlns:a16="http://schemas.microsoft.com/office/drawing/2014/main" id="{8669520E-FA17-4429-9A1C-368D611FA755}"/>
                  </a:ext>
                </a:extLst>
              </p:cNvPr>
              <p:cNvSpPr/>
              <p:nvPr>
                <p:custDataLst>
                  <p:tags r:id="rId1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81" name="PA-1">
                <a:extLst>
                  <a:ext uri="{FF2B5EF4-FFF2-40B4-BE49-F238E27FC236}">
                    <a16:creationId xmlns:a16="http://schemas.microsoft.com/office/drawing/2014/main" id="{26ECF355-2D96-4F54-9D2E-EAF978C3610D}"/>
                  </a:ext>
                </a:extLst>
              </p:cNvPr>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78" name="PA-文本框 24">
              <a:extLst>
                <a:ext uri="{FF2B5EF4-FFF2-40B4-BE49-F238E27FC236}">
                  <a16:creationId xmlns:a16="http://schemas.microsoft.com/office/drawing/2014/main" id="{7A8508C2-0C35-49DA-8C17-573863F49396}"/>
                </a:ext>
              </a:extLst>
            </p:cNvPr>
            <p:cNvSpPr txBox="1"/>
            <p:nvPr>
              <p:custDataLst>
                <p:tags r:id="rId11"/>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02</a:t>
              </a:r>
            </a:p>
          </p:txBody>
        </p:sp>
      </p:grpSp>
      <p:grpSp>
        <p:nvGrpSpPr>
          <p:cNvPr id="82" name="组合 81">
            <a:extLst>
              <a:ext uri="{FF2B5EF4-FFF2-40B4-BE49-F238E27FC236}">
                <a16:creationId xmlns:a16="http://schemas.microsoft.com/office/drawing/2014/main" id="{06C65D50-583C-4030-89CC-30A9CF310787}"/>
              </a:ext>
            </a:extLst>
          </p:cNvPr>
          <p:cNvGrpSpPr/>
          <p:nvPr/>
        </p:nvGrpSpPr>
        <p:grpSpPr>
          <a:xfrm>
            <a:off x="7371405" y="4248011"/>
            <a:ext cx="691563" cy="691563"/>
            <a:chOff x="2367572" y="4118895"/>
            <a:chExt cx="921196" cy="921196"/>
          </a:xfrm>
        </p:grpSpPr>
        <p:grpSp>
          <p:nvGrpSpPr>
            <p:cNvPr id="83" name="组合 82">
              <a:extLst>
                <a:ext uri="{FF2B5EF4-FFF2-40B4-BE49-F238E27FC236}">
                  <a16:creationId xmlns:a16="http://schemas.microsoft.com/office/drawing/2014/main" id="{39BC0C14-49A2-4B1D-9DB7-E9D5E7EAA480}"/>
                </a:ext>
              </a:extLst>
            </p:cNvPr>
            <p:cNvGrpSpPr/>
            <p:nvPr/>
          </p:nvGrpSpPr>
          <p:grpSpPr>
            <a:xfrm>
              <a:off x="2367572" y="4118895"/>
              <a:ext cx="921196" cy="921196"/>
              <a:chOff x="1333481" y="1593118"/>
              <a:chExt cx="1418785" cy="1418785"/>
            </a:xfrm>
          </p:grpSpPr>
          <p:sp>
            <p:nvSpPr>
              <p:cNvPr id="85" name="PA-↖">
                <a:extLst>
                  <a:ext uri="{FF2B5EF4-FFF2-40B4-BE49-F238E27FC236}">
                    <a16:creationId xmlns:a16="http://schemas.microsoft.com/office/drawing/2014/main" id="{9BE4559D-5602-409E-8704-6B5139CAD72F}"/>
                  </a:ext>
                </a:extLst>
              </p:cNvPr>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86" name="PA-↘">
                <a:extLst>
                  <a:ext uri="{FF2B5EF4-FFF2-40B4-BE49-F238E27FC236}">
                    <a16:creationId xmlns:a16="http://schemas.microsoft.com/office/drawing/2014/main" id="{EA4F9D9F-9151-49D1-95F6-6E0387B9792B}"/>
                  </a:ext>
                </a:extLst>
              </p:cNvPr>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87" name="PA-1">
                <a:extLst>
                  <a:ext uri="{FF2B5EF4-FFF2-40B4-BE49-F238E27FC236}">
                    <a16:creationId xmlns:a16="http://schemas.microsoft.com/office/drawing/2014/main" id="{EABE6105-6315-4D40-92B5-C9BA136FC45E}"/>
                  </a:ext>
                </a:extLst>
              </p:cNvPr>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84" name="PA-文本框 24">
              <a:extLst>
                <a:ext uri="{FF2B5EF4-FFF2-40B4-BE49-F238E27FC236}">
                  <a16:creationId xmlns:a16="http://schemas.microsoft.com/office/drawing/2014/main" id="{AA7A87CD-3420-45C4-9074-235BEE0AF896}"/>
                </a:ext>
              </a:extLst>
            </p:cNvPr>
            <p:cNvSpPr txBox="1"/>
            <p:nvPr>
              <p:custDataLst>
                <p:tags r:id="rId7"/>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03</a:t>
              </a:r>
            </a:p>
          </p:txBody>
        </p:sp>
      </p:grpSp>
      <p:grpSp>
        <p:nvGrpSpPr>
          <p:cNvPr id="88" name="组合 87">
            <a:extLst>
              <a:ext uri="{FF2B5EF4-FFF2-40B4-BE49-F238E27FC236}">
                <a16:creationId xmlns:a16="http://schemas.microsoft.com/office/drawing/2014/main" id="{6819BBC9-66E9-4FCC-A70C-70E522988A65}"/>
              </a:ext>
            </a:extLst>
          </p:cNvPr>
          <p:cNvGrpSpPr/>
          <p:nvPr/>
        </p:nvGrpSpPr>
        <p:grpSpPr>
          <a:xfrm>
            <a:off x="7371405" y="5273373"/>
            <a:ext cx="691563" cy="691563"/>
            <a:chOff x="2367572" y="4118895"/>
            <a:chExt cx="921196" cy="921196"/>
          </a:xfrm>
        </p:grpSpPr>
        <p:grpSp>
          <p:nvGrpSpPr>
            <p:cNvPr id="89" name="组合 88">
              <a:extLst>
                <a:ext uri="{FF2B5EF4-FFF2-40B4-BE49-F238E27FC236}">
                  <a16:creationId xmlns:a16="http://schemas.microsoft.com/office/drawing/2014/main" id="{F5B1F8B3-2FFE-403E-8E70-E540F8F337FD}"/>
                </a:ext>
              </a:extLst>
            </p:cNvPr>
            <p:cNvGrpSpPr/>
            <p:nvPr/>
          </p:nvGrpSpPr>
          <p:grpSpPr>
            <a:xfrm>
              <a:off x="2367572" y="4118895"/>
              <a:ext cx="921196" cy="921196"/>
              <a:chOff x="1333481" y="1593118"/>
              <a:chExt cx="1418785" cy="1418785"/>
            </a:xfrm>
          </p:grpSpPr>
          <p:sp>
            <p:nvSpPr>
              <p:cNvPr id="91" name="PA-↖">
                <a:extLst>
                  <a:ext uri="{FF2B5EF4-FFF2-40B4-BE49-F238E27FC236}">
                    <a16:creationId xmlns:a16="http://schemas.microsoft.com/office/drawing/2014/main" id="{83A27781-1D54-44B3-A76D-AF8EB05ABC44}"/>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92" name="PA-↘">
                <a:extLst>
                  <a:ext uri="{FF2B5EF4-FFF2-40B4-BE49-F238E27FC236}">
                    <a16:creationId xmlns:a16="http://schemas.microsoft.com/office/drawing/2014/main" id="{020EE011-019E-4F0A-914A-473F0F869223}"/>
                  </a:ext>
                </a:extLst>
              </p:cNvPr>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93" name="PA-1">
                <a:extLst>
                  <a:ext uri="{FF2B5EF4-FFF2-40B4-BE49-F238E27FC236}">
                    <a16:creationId xmlns:a16="http://schemas.microsoft.com/office/drawing/2014/main" id="{DE751D9A-D6B5-4965-80FF-057006D261CB}"/>
                  </a:ext>
                </a:extLst>
              </p:cNvPr>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90" name="PA-文本框 24">
              <a:extLst>
                <a:ext uri="{FF2B5EF4-FFF2-40B4-BE49-F238E27FC236}">
                  <a16:creationId xmlns:a16="http://schemas.microsoft.com/office/drawing/2014/main" id="{6AEBC042-45A6-4551-9436-A592A5CB4CA6}"/>
                </a:ext>
              </a:extLst>
            </p:cNvPr>
            <p:cNvSpPr txBox="1"/>
            <p:nvPr>
              <p:custDataLst>
                <p:tags r:id="rId3"/>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04</a:t>
              </a:r>
            </a:p>
          </p:txBody>
        </p:sp>
      </p:grpSp>
      <p:sp>
        <p:nvSpPr>
          <p:cNvPr id="94" name="Rectangle 70">
            <a:extLst>
              <a:ext uri="{FF2B5EF4-FFF2-40B4-BE49-F238E27FC236}">
                <a16:creationId xmlns:a16="http://schemas.microsoft.com/office/drawing/2014/main" id="{7187CDDE-2A1E-483E-B07B-880CB141E756}"/>
              </a:ext>
            </a:extLst>
          </p:cNvPr>
          <p:cNvSpPr>
            <a:spLocks noChangeArrowheads="1"/>
          </p:cNvSpPr>
          <p:nvPr/>
        </p:nvSpPr>
        <p:spPr bwMode="auto">
          <a:xfrm>
            <a:off x="8314997" y="2257906"/>
            <a:ext cx="2598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000" noProof="1">
                <a:solidFill>
                  <a:schemeClr val="accent1">
                    <a:lumMod val="50000"/>
                  </a:schemeClr>
                </a:solidFill>
                <a:latin typeface="微软雅黑" panose="020B0503020204020204" pitchFamily="34" charset="-122"/>
                <a:ea typeface="微软雅黑" panose="020B0503020204020204" pitchFamily="34" charset="-122"/>
                <a:cs typeface="Open Sans" panose="020B0606030504020204" pitchFamily="34" charset="0"/>
              </a:rPr>
              <a:t>团队分工与项目介绍</a:t>
            </a:r>
          </a:p>
        </p:txBody>
      </p:sp>
      <p:sp>
        <p:nvSpPr>
          <p:cNvPr id="95" name="Rectangle 23">
            <a:extLst>
              <a:ext uri="{FF2B5EF4-FFF2-40B4-BE49-F238E27FC236}">
                <a16:creationId xmlns:a16="http://schemas.microsoft.com/office/drawing/2014/main" id="{487E0C95-3CA5-4CBA-BF53-193C02DCC29C}"/>
              </a:ext>
            </a:extLst>
          </p:cNvPr>
          <p:cNvSpPr/>
          <p:nvPr/>
        </p:nvSpPr>
        <p:spPr>
          <a:xfrm>
            <a:off x="8314997" y="2568293"/>
            <a:ext cx="1356853" cy="230832"/>
          </a:xfrm>
          <a:prstGeom prst="rect">
            <a:avLst/>
          </a:prstGeom>
        </p:spPr>
        <p:txBody>
          <a:bodyPr wrap="square">
            <a:spAutoFit/>
          </a:bodyPr>
          <a:lstStyle/>
          <a:p>
            <a:pPr eaLnBrk="1" fontAlgn="auto" hangingPunct="1">
              <a:spcBef>
                <a:spcPts val="0"/>
              </a:spcBef>
              <a:spcAft>
                <a:spcPts val="0"/>
              </a:spcAft>
              <a:defRPr/>
            </a:pPr>
            <a:r>
              <a:rPr lang="en-US" sz="900" spc="300" noProof="1">
                <a:solidFill>
                  <a:schemeClr val="bg1">
                    <a:lumMod val="75000"/>
                  </a:schemeClr>
                </a:solidFill>
                <a:latin typeface="+mn-ea"/>
              </a:rPr>
              <a:t>PART  ONE</a:t>
            </a:r>
          </a:p>
        </p:txBody>
      </p:sp>
      <p:sp>
        <p:nvSpPr>
          <p:cNvPr id="96" name="Rectangle 70">
            <a:extLst>
              <a:ext uri="{FF2B5EF4-FFF2-40B4-BE49-F238E27FC236}">
                <a16:creationId xmlns:a16="http://schemas.microsoft.com/office/drawing/2014/main" id="{0E475137-6606-4B1F-8BC7-A215FA1F3BB1}"/>
              </a:ext>
            </a:extLst>
          </p:cNvPr>
          <p:cNvSpPr>
            <a:spLocks noChangeArrowheads="1"/>
          </p:cNvSpPr>
          <p:nvPr/>
        </p:nvSpPr>
        <p:spPr bwMode="auto">
          <a:xfrm>
            <a:off x="8314997" y="3304292"/>
            <a:ext cx="31209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000" noProof="1">
                <a:solidFill>
                  <a:schemeClr val="accent1">
                    <a:lumMod val="50000"/>
                  </a:schemeClr>
                </a:solidFill>
                <a:latin typeface="微软雅黑" panose="020B0503020204020204" pitchFamily="34" charset="-122"/>
                <a:ea typeface="微软雅黑" panose="020B0503020204020204" pitchFamily="34" charset="-122"/>
                <a:cs typeface="Open Sans" panose="020B0606030504020204" pitchFamily="34" charset="0"/>
              </a:rPr>
              <a:t>项目功能思维导图及类图</a:t>
            </a:r>
          </a:p>
        </p:txBody>
      </p:sp>
      <p:sp>
        <p:nvSpPr>
          <p:cNvPr id="97" name="Rectangle 23">
            <a:extLst>
              <a:ext uri="{FF2B5EF4-FFF2-40B4-BE49-F238E27FC236}">
                <a16:creationId xmlns:a16="http://schemas.microsoft.com/office/drawing/2014/main" id="{0112A9E9-9614-45BE-A13C-5B5EB997E325}"/>
              </a:ext>
            </a:extLst>
          </p:cNvPr>
          <p:cNvSpPr/>
          <p:nvPr/>
        </p:nvSpPr>
        <p:spPr>
          <a:xfrm>
            <a:off x="8314997" y="3614679"/>
            <a:ext cx="1488890" cy="230832"/>
          </a:xfrm>
          <a:prstGeom prst="rect">
            <a:avLst/>
          </a:prstGeom>
        </p:spPr>
        <p:txBody>
          <a:bodyPr wrap="square">
            <a:spAutoFit/>
          </a:bodyPr>
          <a:lstStyle/>
          <a:p>
            <a:pPr eaLnBrk="1" fontAlgn="auto" hangingPunct="1">
              <a:spcBef>
                <a:spcPts val="0"/>
              </a:spcBef>
              <a:spcAft>
                <a:spcPts val="0"/>
              </a:spcAft>
              <a:defRPr/>
            </a:pPr>
            <a:r>
              <a:rPr lang="en-US" sz="900" spc="300" noProof="1">
                <a:solidFill>
                  <a:schemeClr val="bg1">
                    <a:lumMod val="75000"/>
                  </a:schemeClr>
                </a:solidFill>
                <a:latin typeface="+mn-ea"/>
              </a:rPr>
              <a:t>PART  TWO</a:t>
            </a:r>
          </a:p>
        </p:txBody>
      </p:sp>
      <p:sp>
        <p:nvSpPr>
          <p:cNvPr id="98" name="Rectangle 70">
            <a:extLst>
              <a:ext uri="{FF2B5EF4-FFF2-40B4-BE49-F238E27FC236}">
                <a16:creationId xmlns:a16="http://schemas.microsoft.com/office/drawing/2014/main" id="{0EF9C35B-58E3-4844-9263-3B8CA41157EB}"/>
              </a:ext>
            </a:extLst>
          </p:cNvPr>
          <p:cNvSpPr>
            <a:spLocks noChangeArrowheads="1"/>
          </p:cNvSpPr>
          <p:nvPr/>
        </p:nvSpPr>
        <p:spPr bwMode="auto">
          <a:xfrm>
            <a:off x="8314997" y="4350678"/>
            <a:ext cx="31209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000" noProof="1">
                <a:solidFill>
                  <a:schemeClr val="accent1">
                    <a:lumMod val="50000"/>
                  </a:schemeClr>
                </a:solidFill>
                <a:latin typeface="微软雅黑" panose="020B0503020204020204" pitchFamily="34" charset="-122"/>
                <a:ea typeface="微软雅黑" panose="020B0503020204020204" pitchFamily="34" charset="-122"/>
                <a:cs typeface="Open Sans" panose="020B0606030504020204" pitchFamily="34" charset="0"/>
              </a:rPr>
              <a:t>规范化制定与验收标准</a:t>
            </a:r>
          </a:p>
        </p:txBody>
      </p:sp>
      <p:sp>
        <p:nvSpPr>
          <p:cNvPr id="99" name="Rectangle 23">
            <a:extLst>
              <a:ext uri="{FF2B5EF4-FFF2-40B4-BE49-F238E27FC236}">
                <a16:creationId xmlns:a16="http://schemas.microsoft.com/office/drawing/2014/main" id="{695B5B46-98C2-4E71-9934-D7FD75E947CB}"/>
              </a:ext>
            </a:extLst>
          </p:cNvPr>
          <p:cNvSpPr/>
          <p:nvPr/>
        </p:nvSpPr>
        <p:spPr>
          <a:xfrm>
            <a:off x="8314997" y="4661065"/>
            <a:ext cx="1488890" cy="230832"/>
          </a:xfrm>
          <a:prstGeom prst="rect">
            <a:avLst/>
          </a:prstGeom>
        </p:spPr>
        <p:txBody>
          <a:bodyPr wrap="square">
            <a:spAutoFit/>
          </a:bodyPr>
          <a:lstStyle/>
          <a:p>
            <a:pPr eaLnBrk="1" fontAlgn="auto" hangingPunct="1">
              <a:spcBef>
                <a:spcPts val="0"/>
              </a:spcBef>
              <a:spcAft>
                <a:spcPts val="0"/>
              </a:spcAft>
              <a:defRPr/>
            </a:pPr>
            <a:r>
              <a:rPr lang="en-US" sz="900" spc="300" noProof="1">
                <a:solidFill>
                  <a:schemeClr val="bg1">
                    <a:lumMod val="75000"/>
                  </a:schemeClr>
                </a:solidFill>
                <a:latin typeface="+mn-ea"/>
              </a:rPr>
              <a:t>PART  THREE</a:t>
            </a:r>
          </a:p>
        </p:txBody>
      </p:sp>
      <p:sp>
        <p:nvSpPr>
          <p:cNvPr id="100" name="Rectangle 70">
            <a:extLst>
              <a:ext uri="{FF2B5EF4-FFF2-40B4-BE49-F238E27FC236}">
                <a16:creationId xmlns:a16="http://schemas.microsoft.com/office/drawing/2014/main" id="{8FC8C1D6-3B08-40CE-A115-CEC7995EAE3D}"/>
              </a:ext>
            </a:extLst>
          </p:cNvPr>
          <p:cNvSpPr>
            <a:spLocks noChangeArrowheads="1"/>
          </p:cNvSpPr>
          <p:nvPr/>
        </p:nvSpPr>
        <p:spPr bwMode="auto">
          <a:xfrm>
            <a:off x="8314997" y="5397065"/>
            <a:ext cx="20609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000" noProof="1">
                <a:solidFill>
                  <a:schemeClr val="accent1">
                    <a:lumMod val="50000"/>
                  </a:schemeClr>
                </a:solidFill>
                <a:latin typeface="微软雅黑" panose="020B0503020204020204" pitchFamily="34" charset="-122"/>
                <a:ea typeface="微软雅黑" panose="020B0503020204020204" pitchFamily="34" charset="-122"/>
                <a:cs typeface="Open Sans" panose="020B0606030504020204" pitchFamily="34" charset="0"/>
              </a:rPr>
              <a:t>原型展示</a:t>
            </a:r>
          </a:p>
        </p:txBody>
      </p:sp>
      <p:sp>
        <p:nvSpPr>
          <p:cNvPr id="101" name="Rectangle 23">
            <a:extLst>
              <a:ext uri="{FF2B5EF4-FFF2-40B4-BE49-F238E27FC236}">
                <a16:creationId xmlns:a16="http://schemas.microsoft.com/office/drawing/2014/main" id="{1977E58B-4C2B-41BE-B838-D3D805BF964E}"/>
              </a:ext>
            </a:extLst>
          </p:cNvPr>
          <p:cNvSpPr/>
          <p:nvPr/>
        </p:nvSpPr>
        <p:spPr>
          <a:xfrm>
            <a:off x="8314997" y="5707452"/>
            <a:ext cx="1488890" cy="230832"/>
          </a:xfrm>
          <a:prstGeom prst="rect">
            <a:avLst/>
          </a:prstGeom>
        </p:spPr>
        <p:txBody>
          <a:bodyPr wrap="square">
            <a:spAutoFit/>
          </a:bodyPr>
          <a:lstStyle/>
          <a:p>
            <a:pPr eaLnBrk="1" fontAlgn="auto" hangingPunct="1">
              <a:spcBef>
                <a:spcPts val="0"/>
              </a:spcBef>
              <a:spcAft>
                <a:spcPts val="0"/>
              </a:spcAft>
              <a:defRPr/>
            </a:pPr>
            <a:r>
              <a:rPr lang="en-US" sz="900" spc="300" noProof="1">
                <a:solidFill>
                  <a:schemeClr val="bg1">
                    <a:lumMod val="75000"/>
                  </a:schemeClr>
                </a:solidFill>
                <a:latin typeface="+mn-ea"/>
              </a:rPr>
              <a:t>PART  FOUR</a:t>
            </a:r>
          </a:p>
        </p:txBody>
      </p:sp>
      <p:pic>
        <p:nvPicPr>
          <p:cNvPr id="102" name="图片 101">
            <a:extLst>
              <a:ext uri="{FF2B5EF4-FFF2-40B4-BE49-F238E27FC236}">
                <a16:creationId xmlns:a16="http://schemas.microsoft.com/office/drawing/2014/main" id="{DE0FAFD9-6891-4A34-8962-6067507E08D9}"/>
              </a:ext>
            </a:extLst>
          </p:cNvPr>
          <p:cNvPicPr>
            <a:picLocks noChangeAspect="1"/>
          </p:cNvPicPr>
          <p:nvPr/>
        </p:nvPicPr>
        <p:blipFill rotWithShape="1">
          <a:blip r:embed="rId21">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10682206" y="194856"/>
            <a:ext cx="1387106" cy="1428667"/>
          </a:xfrm>
          <a:prstGeom prst="rect">
            <a:avLst/>
          </a:prstGeom>
        </p:spPr>
      </p:pic>
      <p:pic>
        <p:nvPicPr>
          <p:cNvPr id="103" name="图片 102">
            <a:extLst>
              <a:ext uri="{FF2B5EF4-FFF2-40B4-BE49-F238E27FC236}">
                <a16:creationId xmlns:a16="http://schemas.microsoft.com/office/drawing/2014/main" id="{E6EBC470-B1A8-4C10-9ECF-2BBD3A5F04EE}"/>
              </a:ext>
            </a:extLst>
          </p:cNvPr>
          <p:cNvPicPr>
            <a:picLocks noChangeAspect="1"/>
          </p:cNvPicPr>
          <p:nvPr/>
        </p:nvPicPr>
        <p:blipFill rotWithShape="1">
          <a:blip r:embed="rId21">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5770623" y="5220290"/>
            <a:ext cx="1028769" cy="974324"/>
          </a:xfrm>
          <a:prstGeom prst="rect">
            <a:avLst/>
          </a:prstGeom>
        </p:spPr>
      </p:pic>
      <p:pic>
        <p:nvPicPr>
          <p:cNvPr id="104" name="图片 103">
            <a:extLst>
              <a:ext uri="{FF2B5EF4-FFF2-40B4-BE49-F238E27FC236}">
                <a16:creationId xmlns:a16="http://schemas.microsoft.com/office/drawing/2014/main" id="{6D4B8BC3-B772-4111-8F30-EF6091EDAC30}"/>
              </a:ext>
            </a:extLst>
          </p:cNvPr>
          <p:cNvPicPr>
            <a:picLocks noChangeAspect="1"/>
          </p:cNvPicPr>
          <p:nvPr/>
        </p:nvPicPr>
        <p:blipFill rotWithShape="1">
          <a:blip r:embed="rId21">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1994181" y="1716178"/>
            <a:ext cx="1051937" cy="1083455"/>
          </a:xfrm>
          <a:prstGeom prst="rect">
            <a:avLst/>
          </a:prstGeom>
        </p:spPr>
      </p:pic>
      <p:pic>
        <p:nvPicPr>
          <p:cNvPr id="45" name="图片 44">
            <a:extLst>
              <a:ext uri="{FF2B5EF4-FFF2-40B4-BE49-F238E27FC236}">
                <a16:creationId xmlns:a16="http://schemas.microsoft.com/office/drawing/2014/main" id="{C934FCE3-28F3-4220-B959-57F0659FCF7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98238" y="-555139"/>
            <a:ext cx="2563526" cy="2433248"/>
          </a:xfrm>
          <a:prstGeom prst="rect">
            <a:avLst/>
          </a:prstGeom>
        </p:spPr>
      </p:pic>
      <p:sp>
        <p:nvSpPr>
          <p:cNvPr id="43" name="文本框 42">
            <a:extLst>
              <a:ext uri="{FF2B5EF4-FFF2-40B4-BE49-F238E27FC236}">
                <a16:creationId xmlns:a16="http://schemas.microsoft.com/office/drawing/2014/main" id="{2EBACB1D-A3A3-496F-9320-B3818E1C5F86}"/>
              </a:ext>
            </a:extLst>
          </p:cNvPr>
          <p:cNvSpPr txBox="1"/>
          <p:nvPr/>
        </p:nvSpPr>
        <p:spPr>
          <a:xfrm>
            <a:off x="457962" y="1071991"/>
            <a:ext cx="153270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SOFT Workplace</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428071"/>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1+#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38"/>
                                            </p:tgtEl>
                                            <p:attrNameLst>
                                              <p:attrName>style.visibility</p:attrName>
                                            </p:attrNameLst>
                                          </p:cBhvr>
                                          <p:to>
                                            <p:strVal val="visible"/>
                                          </p:to>
                                        </p:set>
                                        <p:animEffect transition="in" filter="randombar(horizontal)">
                                          <p:cBhvr>
                                            <p:cTn id="16" dur="500"/>
                                            <p:tgtEl>
                                              <p:spTgt spid="38"/>
                                            </p:tgtEl>
                                          </p:cBhvr>
                                        </p:animEffect>
                                      </p:childTnLst>
                                    </p:cTn>
                                  </p:par>
                                </p:childTnLst>
                              </p:cTn>
                            </p:par>
                            <p:par>
                              <p:cTn id="17" fill="hold">
                                <p:stCondLst>
                                  <p:cond delay="2350"/>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2850"/>
                                </p:stCondLst>
                                <p:childTnLst>
                                  <p:par>
                                    <p:cTn id="24" presetID="53" presetClass="entr" presetSubtype="16" fill="hold" nodeType="afterEffect">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cBhvr>
                                            <p:cTn id="26" dur="500" fill="hold"/>
                                            <p:tgtEl>
                                              <p:spTgt spid="76"/>
                                            </p:tgtEl>
                                            <p:attrNameLst>
                                              <p:attrName>ppt_w</p:attrName>
                                            </p:attrNameLst>
                                          </p:cBhvr>
                                          <p:tavLst>
                                            <p:tav tm="0">
                                              <p:val>
                                                <p:fltVal val="0"/>
                                              </p:val>
                                            </p:tav>
                                            <p:tav tm="100000">
                                              <p:val>
                                                <p:strVal val="#ppt_w"/>
                                              </p:val>
                                            </p:tav>
                                          </p:tavLst>
                                        </p:anim>
                                        <p:anim calcmode="lin" valueType="num">
                                          <p:cBhvr>
                                            <p:cTn id="27" dur="500" fill="hold"/>
                                            <p:tgtEl>
                                              <p:spTgt spid="76"/>
                                            </p:tgtEl>
                                            <p:attrNameLst>
                                              <p:attrName>ppt_h</p:attrName>
                                            </p:attrNameLst>
                                          </p:cBhvr>
                                          <p:tavLst>
                                            <p:tav tm="0">
                                              <p:val>
                                                <p:fltVal val="0"/>
                                              </p:val>
                                            </p:tav>
                                            <p:tav tm="100000">
                                              <p:val>
                                                <p:strVal val="#ppt_h"/>
                                              </p:val>
                                            </p:tav>
                                          </p:tavLst>
                                        </p:anim>
                                        <p:animEffect transition="in" filter="fade">
                                          <p:cBhvr>
                                            <p:cTn id="28" dur="500"/>
                                            <p:tgtEl>
                                              <p:spTgt spid="76"/>
                                            </p:tgtEl>
                                          </p:cBhvr>
                                        </p:animEffect>
                                      </p:childTnLst>
                                    </p:cTn>
                                  </p:par>
                                </p:childTnLst>
                              </p:cTn>
                            </p:par>
                            <p:par>
                              <p:cTn id="29" fill="hold">
                                <p:stCondLst>
                                  <p:cond delay="3350"/>
                                </p:stCondLst>
                                <p:childTnLst>
                                  <p:par>
                                    <p:cTn id="30" presetID="53" presetClass="entr" presetSubtype="16"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fltVal val="0"/>
                                              </p:val>
                                            </p:tav>
                                            <p:tav tm="100000">
                                              <p:val>
                                                <p:strVal val="#ppt_w"/>
                                              </p:val>
                                            </p:tav>
                                          </p:tavLst>
                                        </p:anim>
                                        <p:anim calcmode="lin" valueType="num">
                                          <p:cBhvr>
                                            <p:cTn id="33" dur="500" fill="hold"/>
                                            <p:tgtEl>
                                              <p:spTgt spid="82"/>
                                            </p:tgtEl>
                                            <p:attrNameLst>
                                              <p:attrName>ppt_h</p:attrName>
                                            </p:attrNameLst>
                                          </p:cBhvr>
                                          <p:tavLst>
                                            <p:tav tm="0">
                                              <p:val>
                                                <p:fltVal val="0"/>
                                              </p:val>
                                            </p:tav>
                                            <p:tav tm="100000">
                                              <p:val>
                                                <p:strVal val="#ppt_h"/>
                                              </p:val>
                                            </p:tav>
                                          </p:tavLst>
                                        </p:anim>
                                        <p:animEffect transition="in" filter="fade">
                                          <p:cBhvr>
                                            <p:cTn id="34" dur="500"/>
                                            <p:tgtEl>
                                              <p:spTgt spid="82"/>
                                            </p:tgtEl>
                                          </p:cBhvr>
                                        </p:animEffect>
                                      </p:childTnLst>
                                    </p:cTn>
                                  </p:par>
                                </p:childTnLst>
                              </p:cTn>
                            </p:par>
                            <p:par>
                              <p:cTn id="35" fill="hold">
                                <p:stCondLst>
                                  <p:cond delay="3850"/>
                                </p:stCondLst>
                                <p:childTnLst>
                                  <p:par>
                                    <p:cTn id="36" presetID="53" presetClass="entr" presetSubtype="16" fill="hold" nodeType="after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528" fill="hold" grpId="0" nodeType="clickEffect">
                                      <p:stCondLst>
                                        <p:cond delay="0"/>
                                      </p:stCondLst>
                                      <p:iterate type="lt">
                                        <p:tmPct val="5000"/>
                                      </p:iterate>
                                      <p:childTnLst>
                                        <p:set>
                                          <p:cBhvr>
                                            <p:cTn id="44" dur="1" fill="hold">
                                              <p:stCondLst>
                                                <p:cond delay="0"/>
                                              </p:stCondLst>
                                            </p:cTn>
                                            <p:tgtEl>
                                              <p:spTgt spid="94"/>
                                            </p:tgtEl>
                                            <p:attrNameLst>
                                              <p:attrName>style.visibility</p:attrName>
                                            </p:attrNameLst>
                                          </p:cBhvr>
                                          <p:to>
                                            <p:strVal val="visible"/>
                                          </p:to>
                                        </p:set>
                                        <p:anim to="" calcmode="lin" valueType="num">
                                          <p:cBhvr>
                                            <p:cTn id="45" dur="1000" fill="hold">
                                              <p:stCondLst>
                                                <p:cond delay="0"/>
                                              </p:stCondLst>
                                            </p:cTn>
                                            <p:tgtEl>
                                              <p:spTgt spid="94"/>
                                            </p:tgtEl>
                                            <p:attrNameLst>
                                              <p:attrName>ppt_x</p:attrName>
                                            </p:attrNameLst>
                                          </p:cBhvr>
                                          <p:tavLst>
                                            <p:tav tm="0" fmla="#ppt_x+(8/9)*(#ppt_x-(#ppt_x-#ppt_w/2))*((1.5-1.5*$)^2-(1.5-1.5*$)^3)">
                                              <p:val>
                                                <p:strVal val="0"/>
                                              </p:val>
                                            </p:tav>
                                            <p:tav tm="100000">
                                              <p:val>
                                                <p:strVal val="1"/>
                                              </p:val>
                                            </p:tav>
                                          </p:tavLst>
                                        </p:anim>
                                        <p:anim to="" calcmode="lin" valueType="num">
                                          <p:cBhvr>
                                            <p:cTn id="46" dur="1000" fill="hold">
                                              <p:stCondLst>
                                                <p:cond delay="0"/>
                                              </p:stCondLst>
                                            </p:cTn>
                                            <p:tgtEl>
                                              <p:spTgt spid="94"/>
                                            </p:tgtEl>
                                            <p:attrNameLst>
                                              <p:attrName>ppt_y</p:attrName>
                                            </p:attrNameLst>
                                          </p:cBhvr>
                                          <p:tavLst>
                                            <p:tav tm="0" fmla="#ppt_y+(8/9)*(#ppt_y-(#ppt_y+#ppt_h/2))*((1.5-1.5*$)^2-(1.5-1.5*$)^3)">
                                              <p:val>
                                                <p:strVal val="0"/>
                                              </p:val>
                                            </p:tav>
                                            <p:tav tm="100000">
                                              <p:val>
                                                <p:strVal val="1"/>
                                              </p:val>
                                            </p:tav>
                                          </p:tavLst>
                                        </p:anim>
                                        <p:anim to="" calcmode="lin" valueType="num">
                                          <p:cBhvr>
                                            <p:cTn id="47" dur="1000" fill="hold">
                                              <p:stCondLst>
                                                <p:cond delay="0"/>
                                              </p:stCondLst>
                                            </p:cTn>
                                            <p:tgtEl>
                                              <p:spTgt spid="94"/>
                                            </p:tgtEl>
                                            <p:attrNameLst>
                                              <p:attrName>ppt_w</p:attrName>
                                            </p:attrNameLst>
                                          </p:cBhvr>
                                          <p:tavLst>
                                            <p:tav tm="0" fmla="#ppt_w+(8/9)*(#ppt_w-0)*((1.5-1.5*$)^2-(1.5-1.5*$)^3)">
                                              <p:val>
                                                <p:strVal val="0"/>
                                              </p:val>
                                            </p:tav>
                                            <p:tav tm="100000">
                                              <p:val>
                                                <p:strVal val="1"/>
                                              </p:val>
                                            </p:tav>
                                          </p:tavLst>
                                        </p:anim>
                                        <p:anim to="" calcmode="lin" valueType="num">
                                          <p:cBhvr>
                                            <p:cTn id="48" dur="1000" fill="hold">
                                              <p:stCondLst>
                                                <p:cond delay="0"/>
                                              </p:stCondLst>
                                            </p:cTn>
                                            <p:tgtEl>
                                              <p:spTgt spid="94"/>
                                            </p:tgtEl>
                                            <p:attrNameLst>
                                              <p:attrName>ppt_h</p:attrName>
                                            </p:attrNameLst>
                                          </p:cBhvr>
                                          <p:tavLst>
                                            <p:tav tm="0" fmla="#ppt_h+(8/9)*(#ppt_h-0)*((1.5-1.5*$)^2-(1.5-1.5*$)^3)">
                                              <p:val>
                                                <p:strVal val="0"/>
                                              </p:val>
                                            </p:tav>
                                            <p:tav tm="100000">
                                              <p:val>
                                                <p:strVal val="1"/>
                                              </p:val>
                                            </p:tav>
                                          </p:tavLst>
                                        </p:anim>
                                      </p:childTnLst>
                                    </p:cTn>
                                  </p:par>
                                  <p:par>
                                    <p:cTn id="49" presetID="14" presetClass="entr" presetSubtype="1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randombar(horizontal)">
                                          <p:cBhvr>
                                            <p:cTn id="51" dur="500"/>
                                            <p:tgtEl>
                                              <p:spTgt spid="95"/>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528" fill="hold" grpId="0" nodeType="clickEffect">
                                      <p:stCondLst>
                                        <p:cond delay="0"/>
                                      </p:stCondLst>
                                      <p:iterate type="lt">
                                        <p:tmPct val="5000"/>
                                      </p:iterate>
                                      <p:childTnLst>
                                        <p:set>
                                          <p:cBhvr>
                                            <p:cTn id="55" dur="1" fill="hold">
                                              <p:stCondLst>
                                                <p:cond delay="0"/>
                                              </p:stCondLst>
                                            </p:cTn>
                                            <p:tgtEl>
                                              <p:spTgt spid="96"/>
                                            </p:tgtEl>
                                            <p:attrNameLst>
                                              <p:attrName>style.visibility</p:attrName>
                                            </p:attrNameLst>
                                          </p:cBhvr>
                                          <p:to>
                                            <p:strVal val="visible"/>
                                          </p:to>
                                        </p:set>
                                        <p:anim to="" calcmode="lin" valueType="num">
                                          <p:cBhvr>
                                            <p:cTn id="56" dur="1000" fill="hold">
                                              <p:stCondLst>
                                                <p:cond delay="0"/>
                                              </p:stCondLst>
                                            </p:cTn>
                                            <p:tgtEl>
                                              <p:spTgt spid="96"/>
                                            </p:tgtEl>
                                            <p:attrNameLst>
                                              <p:attrName>ppt_x</p:attrName>
                                            </p:attrNameLst>
                                          </p:cBhvr>
                                          <p:tavLst>
                                            <p:tav tm="0" fmla="#ppt_x+(8/9)*(#ppt_x-(#ppt_x-#ppt_w/2))*((1.5-1.5*$)^2-(1.5-1.5*$)^3)">
                                              <p:val>
                                                <p:strVal val="0"/>
                                              </p:val>
                                            </p:tav>
                                            <p:tav tm="100000">
                                              <p:val>
                                                <p:strVal val="1"/>
                                              </p:val>
                                            </p:tav>
                                          </p:tavLst>
                                        </p:anim>
                                        <p:anim to="" calcmode="lin" valueType="num">
                                          <p:cBhvr>
                                            <p:cTn id="57" dur="1000" fill="hold">
                                              <p:stCondLst>
                                                <p:cond delay="0"/>
                                              </p:stCondLst>
                                            </p:cTn>
                                            <p:tgtEl>
                                              <p:spTgt spid="96"/>
                                            </p:tgtEl>
                                            <p:attrNameLst>
                                              <p:attrName>ppt_y</p:attrName>
                                            </p:attrNameLst>
                                          </p:cBhvr>
                                          <p:tavLst>
                                            <p:tav tm="0" fmla="#ppt_y+(8/9)*(#ppt_y-(#ppt_y+#ppt_h/2))*((1.5-1.5*$)^2-(1.5-1.5*$)^3)">
                                              <p:val>
                                                <p:strVal val="0"/>
                                              </p:val>
                                            </p:tav>
                                            <p:tav tm="100000">
                                              <p:val>
                                                <p:strVal val="1"/>
                                              </p:val>
                                            </p:tav>
                                          </p:tavLst>
                                        </p:anim>
                                        <p:anim to="" calcmode="lin" valueType="num">
                                          <p:cBhvr>
                                            <p:cTn id="58" dur="1000" fill="hold">
                                              <p:stCondLst>
                                                <p:cond delay="0"/>
                                              </p:stCondLst>
                                            </p:cTn>
                                            <p:tgtEl>
                                              <p:spTgt spid="96"/>
                                            </p:tgtEl>
                                            <p:attrNameLst>
                                              <p:attrName>ppt_w</p:attrName>
                                            </p:attrNameLst>
                                          </p:cBhvr>
                                          <p:tavLst>
                                            <p:tav tm="0" fmla="#ppt_w+(8/9)*(#ppt_w-0)*((1.5-1.5*$)^2-(1.5-1.5*$)^3)">
                                              <p:val>
                                                <p:strVal val="0"/>
                                              </p:val>
                                            </p:tav>
                                            <p:tav tm="100000">
                                              <p:val>
                                                <p:strVal val="1"/>
                                              </p:val>
                                            </p:tav>
                                          </p:tavLst>
                                        </p:anim>
                                        <p:anim to="" calcmode="lin" valueType="num">
                                          <p:cBhvr>
                                            <p:cTn id="59" dur="1000" fill="hold">
                                              <p:stCondLst>
                                                <p:cond delay="0"/>
                                              </p:stCondLst>
                                            </p:cTn>
                                            <p:tgtEl>
                                              <p:spTgt spid="96"/>
                                            </p:tgtEl>
                                            <p:attrNameLst>
                                              <p:attrName>ppt_h</p:attrName>
                                            </p:attrNameLst>
                                          </p:cBhvr>
                                          <p:tavLst>
                                            <p:tav tm="0" fmla="#ppt_h+(8/9)*(#ppt_h-0)*((1.5-1.5*$)^2-(1.5-1.5*$)^3)">
                                              <p:val>
                                                <p:strVal val="0"/>
                                              </p:val>
                                            </p:tav>
                                            <p:tav tm="100000">
                                              <p:val>
                                                <p:strVal val="1"/>
                                              </p:val>
                                            </p:tav>
                                          </p:tavLst>
                                        </p:anim>
                                      </p:childTnLst>
                                    </p:cTn>
                                  </p:par>
                                  <p:par>
                                    <p:cTn id="60" presetID="14" presetClass="entr" presetSubtype="10" fill="hold" grpId="0" nodeType="with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randombar(horizontal)">
                                          <p:cBhvr>
                                            <p:cTn id="62" dur="500"/>
                                            <p:tgtEl>
                                              <p:spTgt spid="97"/>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528" fill="hold" grpId="0" nodeType="clickEffect">
                                      <p:stCondLst>
                                        <p:cond delay="0"/>
                                      </p:stCondLst>
                                      <p:iterate type="lt">
                                        <p:tmPct val="5000"/>
                                      </p:iterate>
                                      <p:childTnLst>
                                        <p:set>
                                          <p:cBhvr>
                                            <p:cTn id="66" dur="1" fill="hold">
                                              <p:stCondLst>
                                                <p:cond delay="0"/>
                                              </p:stCondLst>
                                            </p:cTn>
                                            <p:tgtEl>
                                              <p:spTgt spid="98"/>
                                            </p:tgtEl>
                                            <p:attrNameLst>
                                              <p:attrName>style.visibility</p:attrName>
                                            </p:attrNameLst>
                                          </p:cBhvr>
                                          <p:to>
                                            <p:strVal val="visible"/>
                                          </p:to>
                                        </p:set>
                                        <p:anim to="" calcmode="lin" valueType="num">
                                          <p:cBhvr>
                                            <p:cTn id="67" dur="1000" fill="hold">
                                              <p:stCondLst>
                                                <p:cond delay="0"/>
                                              </p:stCondLst>
                                            </p:cTn>
                                            <p:tgtEl>
                                              <p:spTgt spid="98"/>
                                            </p:tgtEl>
                                            <p:attrNameLst>
                                              <p:attrName>ppt_x</p:attrName>
                                            </p:attrNameLst>
                                          </p:cBhvr>
                                          <p:tavLst>
                                            <p:tav tm="0" fmla="#ppt_x+(8/9)*(#ppt_x-(#ppt_x-#ppt_w/2))*((1.5-1.5*$)^2-(1.5-1.5*$)^3)">
                                              <p:val>
                                                <p:strVal val="0"/>
                                              </p:val>
                                            </p:tav>
                                            <p:tav tm="100000">
                                              <p:val>
                                                <p:strVal val="1"/>
                                              </p:val>
                                            </p:tav>
                                          </p:tavLst>
                                        </p:anim>
                                        <p:anim to="" calcmode="lin" valueType="num">
                                          <p:cBhvr>
                                            <p:cTn id="68" dur="1000" fill="hold">
                                              <p:stCondLst>
                                                <p:cond delay="0"/>
                                              </p:stCondLst>
                                            </p:cTn>
                                            <p:tgtEl>
                                              <p:spTgt spid="98"/>
                                            </p:tgtEl>
                                            <p:attrNameLst>
                                              <p:attrName>ppt_y</p:attrName>
                                            </p:attrNameLst>
                                          </p:cBhvr>
                                          <p:tavLst>
                                            <p:tav tm="0" fmla="#ppt_y+(8/9)*(#ppt_y-(#ppt_y+#ppt_h/2))*((1.5-1.5*$)^2-(1.5-1.5*$)^3)">
                                              <p:val>
                                                <p:strVal val="0"/>
                                              </p:val>
                                            </p:tav>
                                            <p:tav tm="100000">
                                              <p:val>
                                                <p:strVal val="1"/>
                                              </p:val>
                                            </p:tav>
                                          </p:tavLst>
                                        </p:anim>
                                        <p:anim to="" calcmode="lin" valueType="num">
                                          <p:cBhvr>
                                            <p:cTn id="69" dur="1000" fill="hold">
                                              <p:stCondLst>
                                                <p:cond delay="0"/>
                                              </p:stCondLst>
                                            </p:cTn>
                                            <p:tgtEl>
                                              <p:spTgt spid="98"/>
                                            </p:tgtEl>
                                            <p:attrNameLst>
                                              <p:attrName>ppt_w</p:attrName>
                                            </p:attrNameLst>
                                          </p:cBhvr>
                                          <p:tavLst>
                                            <p:tav tm="0" fmla="#ppt_w+(8/9)*(#ppt_w-0)*((1.5-1.5*$)^2-(1.5-1.5*$)^3)">
                                              <p:val>
                                                <p:strVal val="0"/>
                                              </p:val>
                                            </p:tav>
                                            <p:tav tm="100000">
                                              <p:val>
                                                <p:strVal val="1"/>
                                              </p:val>
                                            </p:tav>
                                          </p:tavLst>
                                        </p:anim>
                                        <p:anim to="" calcmode="lin" valueType="num">
                                          <p:cBhvr>
                                            <p:cTn id="70" dur="1000" fill="hold">
                                              <p:stCondLst>
                                                <p:cond delay="0"/>
                                              </p:stCondLst>
                                            </p:cTn>
                                            <p:tgtEl>
                                              <p:spTgt spid="98"/>
                                            </p:tgtEl>
                                            <p:attrNameLst>
                                              <p:attrName>ppt_h</p:attrName>
                                            </p:attrNameLst>
                                          </p:cBhvr>
                                          <p:tavLst>
                                            <p:tav tm="0" fmla="#ppt_h+(8/9)*(#ppt_h-0)*((1.5-1.5*$)^2-(1.5-1.5*$)^3)">
                                              <p:val>
                                                <p:strVal val="0"/>
                                              </p:val>
                                            </p:tav>
                                            <p:tav tm="100000">
                                              <p:val>
                                                <p:strVal val="1"/>
                                              </p:val>
                                            </p:tav>
                                          </p:tavLst>
                                        </p:anim>
                                      </p:childTnLst>
                                    </p:cTn>
                                  </p:par>
                                  <p:par>
                                    <p:cTn id="71" presetID="14" presetClass="entr" presetSubtype="1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randombar(horizontal)">
                                          <p:cBhvr>
                                            <p:cTn id="73" dur="500"/>
                                            <p:tgtEl>
                                              <p:spTgt spid="99"/>
                                            </p:tgtEl>
                                          </p:cBhvr>
                                        </p:animEffect>
                                      </p:childTnLst>
                                    </p:cTn>
                                  </p:par>
                                </p:childTnLst>
                              </p:cTn>
                            </p:par>
                          </p:childTnLst>
                        </p:cTn>
                      </p:par>
                      <p:par>
                        <p:cTn id="74" fill="hold">
                          <p:stCondLst>
                            <p:cond delay="indefinite"/>
                          </p:stCondLst>
                          <p:childTnLst>
                            <p:par>
                              <p:cTn id="75" fill="hold">
                                <p:stCondLst>
                                  <p:cond delay="0"/>
                                </p:stCondLst>
                                <p:childTnLst>
                                  <p:par>
                                    <p:cTn id="76" presetID="23" presetClass="entr" presetSubtype="528" fill="hold" grpId="0" nodeType="clickEffect">
                                      <p:stCondLst>
                                        <p:cond delay="0"/>
                                      </p:stCondLst>
                                      <p:iterate type="lt">
                                        <p:tmPct val="5000"/>
                                      </p:iterate>
                                      <p:childTnLst>
                                        <p:set>
                                          <p:cBhvr>
                                            <p:cTn id="77" dur="1" fill="hold">
                                              <p:stCondLst>
                                                <p:cond delay="0"/>
                                              </p:stCondLst>
                                            </p:cTn>
                                            <p:tgtEl>
                                              <p:spTgt spid="100"/>
                                            </p:tgtEl>
                                            <p:attrNameLst>
                                              <p:attrName>style.visibility</p:attrName>
                                            </p:attrNameLst>
                                          </p:cBhvr>
                                          <p:to>
                                            <p:strVal val="visible"/>
                                          </p:to>
                                        </p:set>
                                        <p:anim to="" calcmode="lin" valueType="num">
                                          <p:cBhvr>
                                            <p:cTn id="78" dur="1000" fill="hold">
                                              <p:stCondLst>
                                                <p:cond delay="0"/>
                                              </p:stCondLst>
                                            </p:cTn>
                                            <p:tgtEl>
                                              <p:spTgt spid="100"/>
                                            </p:tgtEl>
                                            <p:attrNameLst>
                                              <p:attrName>ppt_x</p:attrName>
                                            </p:attrNameLst>
                                          </p:cBhvr>
                                          <p:tavLst>
                                            <p:tav tm="0" fmla="#ppt_x+(8/9)*(#ppt_x-(#ppt_x-#ppt_w/2))*((1.5-1.5*$)^2-(1.5-1.5*$)^3)">
                                              <p:val>
                                                <p:strVal val="0"/>
                                              </p:val>
                                            </p:tav>
                                            <p:tav tm="100000">
                                              <p:val>
                                                <p:strVal val="1"/>
                                              </p:val>
                                            </p:tav>
                                          </p:tavLst>
                                        </p:anim>
                                        <p:anim to="" calcmode="lin" valueType="num">
                                          <p:cBhvr>
                                            <p:cTn id="79" dur="1000" fill="hold">
                                              <p:stCondLst>
                                                <p:cond delay="0"/>
                                              </p:stCondLst>
                                            </p:cTn>
                                            <p:tgtEl>
                                              <p:spTgt spid="100"/>
                                            </p:tgtEl>
                                            <p:attrNameLst>
                                              <p:attrName>ppt_y</p:attrName>
                                            </p:attrNameLst>
                                          </p:cBhvr>
                                          <p:tavLst>
                                            <p:tav tm="0" fmla="#ppt_y+(8/9)*(#ppt_y-(#ppt_y+#ppt_h/2))*((1.5-1.5*$)^2-(1.5-1.5*$)^3)">
                                              <p:val>
                                                <p:strVal val="0"/>
                                              </p:val>
                                            </p:tav>
                                            <p:tav tm="100000">
                                              <p:val>
                                                <p:strVal val="1"/>
                                              </p:val>
                                            </p:tav>
                                          </p:tavLst>
                                        </p:anim>
                                        <p:anim to="" calcmode="lin" valueType="num">
                                          <p:cBhvr>
                                            <p:cTn id="80" dur="1000" fill="hold">
                                              <p:stCondLst>
                                                <p:cond delay="0"/>
                                              </p:stCondLst>
                                            </p:cTn>
                                            <p:tgtEl>
                                              <p:spTgt spid="100"/>
                                            </p:tgtEl>
                                            <p:attrNameLst>
                                              <p:attrName>ppt_w</p:attrName>
                                            </p:attrNameLst>
                                          </p:cBhvr>
                                          <p:tavLst>
                                            <p:tav tm="0" fmla="#ppt_w+(8/9)*(#ppt_w-0)*((1.5-1.5*$)^2-(1.5-1.5*$)^3)">
                                              <p:val>
                                                <p:strVal val="0"/>
                                              </p:val>
                                            </p:tav>
                                            <p:tav tm="100000">
                                              <p:val>
                                                <p:strVal val="1"/>
                                              </p:val>
                                            </p:tav>
                                          </p:tavLst>
                                        </p:anim>
                                        <p:anim to="" calcmode="lin" valueType="num">
                                          <p:cBhvr>
                                            <p:cTn id="81" dur="1000" fill="hold">
                                              <p:stCondLst>
                                                <p:cond delay="0"/>
                                              </p:stCondLst>
                                            </p:cTn>
                                            <p:tgtEl>
                                              <p:spTgt spid="100"/>
                                            </p:tgtEl>
                                            <p:attrNameLst>
                                              <p:attrName>ppt_h</p:attrName>
                                            </p:attrNameLst>
                                          </p:cBhvr>
                                          <p:tavLst>
                                            <p:tav tm="0" fmla="#ppt_h+(8/9)*(#ppt_h-0)*((1.5-1.5*$)^2-(1.5-1.5*$)^3)">
                                              <p:val>
                                                <p:strVal val="0"/>
                                              </p:val>
                                            </p:tav>
                                            <p:tav tm="100000">
                                              <p:val>
                                                <p:strVal val="1"/>
                                              </p:val>
                                            </p:tav>
                                          </p:tavLst>
                                        </p:anim>
                                      </p:childTnLst>
                                    </p:cTn>
                                  </p:par>
                                  <p:par>
                                    <p:cTn id="82" presetID="14" presetClass="entr" presetSubtype="10" fill="hold" grpId="0" nodeType="with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randombar(horizontal)">
                                          <p:cBhvr>
                                            <p:cTn id="84" dur="500"/>
                                            <p:tgtEl>
                                              <p:spTgt spid="101"/>
                                            </p:tgtEl>
                                          </p:cBhvr>
                                        </p:animEffect>
                                      </p:childTnLst>
                                    </p:cTn>
                                  </p:par>
                                </p:childTnLst>
                              </p:cTn>
                            </p:par>
                            <p:par>
                              <p:cTn id="85" fill="hold">
                                <p:stCondLst>
                                  <p:cond delay="1150"/>
                                </p:stCondLst>
                                <p:childTnLst>
                                  <p:par>
                                    <p:cTn id="86" presetID="2" presetClass="entr" presetSubtype="4" fill="hold" nodeType="afterEffect" p14:presetBounceEnd="67000">
                                      <p:stCondLst>
                                        <p:cond delay="0"/>
                                      </p:stCondLst>
                                      <p:childTnLst>
                                        <p:set>
                                          <p:cBhvr>
                                            <p:cTn id="87" dur="1" fill="hold">
                                              <p:stCondLst>
                                                <p:cond delay="0"/>
                                              </p:stCondLst>
                                            </p:cTn>
                                            <p:tgtEl>
                                              <p:spTgt spid="102"/>
                                            </p:tgtEl>
                                            <p:attrNameLst>
                                              <p:attrName>style.visibility</p:attrName>
                                            </p:attrNameLst>
                                          </p:cBhvr>
                                          <p:to>
                                            <p:strVal val="visible"/>
                                          </p:to>
                                        </p:set>
                                        <p:anim calcmode="lin" valueType="num" p14:bounceEnd="67000">
                                          <p:cBhvr additive="base">
                                            <p:cTn id="88" dur="2000" fill="hold"/>
                                            <p:tgtEl>
                                              <p:spTgt spid="102"/>
                                            </p:tgtEl>
                                            <p:attrNameLst>
                                              <p:attrName>ppt_x</p:attrName>
                                            </p:attrNameLst>
                                          </p:cBhvr>
                                          <p:tavLst>
                                            <p:tav tm="0">
                                              <p:val>
                                                <p:strVal val="#ppt_x"/>
                                              </p:val>
                                            </p:tav>
                                            <p:tav tm="100000">
                                              <p:val>
                                                <p:strVal val="#ppt_x"/>
                                              </p:val>
                                            </p:tav>
                                          </p:tavLst>
                                        </p:anim>
                                        <p:anim calcmode="lin" valueType="num" p14:bounceEnd="67000">
                                          <p:cBhvr additive="base">
                                            <p:cTn id="89" dur="2000" fill="hold"/>
                                            <p:tgtEl>
                                              <p:spTgt spid="102"/>
                                            </p:tgtEl>
                                            <p:attrNameLst>
                                              <p:attrName>ppt_y</p:attrName>
                                            </p:attrNameLst>
                                          </p:cBhvr>
                                          <p:tavLst>
                                            <p:tav tm="0">
                                              <p:val>
                                                <p:strVal val="1+#ppt_h/2"/>
                                              </p:val>
                                            </p:tav>
                                            <p:tav tm="100000">
                                              <p:val>
                                                <p:strVal val="#ppt_y"/>
                                              </p:val>
                                            </p:tav>
                                          </p:tavLst>
                                        </p:anim>
                                      </p:childTnLst>
                                    </p:cTn>
                                  </p:par>
                                  <p:par>
                                    <p:cTn id="90" presetID="8" presetClass="emph" presetSubtype="0" repeatCount="indefinite" fill="hold" nodeType="withEffect">
                                      <p:stCondLst>
                                        <p:cond delay="0"/>
                                      </p:stCondLst>
                                      <p:childTnLst>
                                        <p:animRot by="21600000">
                                          <p:cBhvr>
                                            <p:cTn id="91" dur="2000" fill="hold"/>
                                            <p:tgtEl>
                                              <p:spTgt spid="102"/>
                                            </p:tgtEl>
                                            <p:attrNameLst>
                                              <p:attrName>r</p:attrName>
                                            </p:attrNameLst>
                                          </p:cBhvr>
                                        </p:animRot>
                                      </p:childTnLst>
                                    </p:cTn>
                                  </p:par>
                                  <p:par>
                                    <p:cTn id="92" presetID="2" presetClass="entr" presetSubtype="4" fill="hold" nodeType="withEffect" p14:presetBounceEnd="67000">
                                      <p:stCondLst>
                                        <p:cond delay="200"/>
                                      </p:stCondLst>
                                      <p:childTnLst>
                                        <p:set>
                                          <p:cBhvr>
                                            <p:cTn id="93" dur="1" fill="hold">
                                              <p:stCondLst>
                                                <p:cond delay="0"/>
                                              </p:stCondLst>
                                            </p:cTn>
                                            <p:tgtEl>
                                              <p:spTgt spid="103"/>
                                            </p:tgtEl>
                                            <p:attrNameLst>
                                              <p:attrName>style.visibility</p:attrName>
                                            </p:attrNameLst>
                                          </p:cBhvr>
                                          <p:to>
                                            <p:strVal val="visible"/>
                                          </p:to>
                                        </p:set>
                                        <p:anim calcmode="lin" valueType="num" p14:bounceEnd="67000">
                                          <p:cBhvr additive="base">
                                            <p:cTn id="94" dur="2000" fill="hold"/>
                                            <p:tgtEl>
                                              <p:spTgt spid="103"/>
                                            </p:tgtEl>
                                            <p:attrNameLst>
                                              <p:attrName>ppt_x</p:attrName>
                                            </p:attrNameLst>
                                          </p:cBhvr>
                                          <p:tavLst>
                                            <p:tav tm="0">
                                              <p:val>
                                                <p:strVal val="#ppt_x"/>
                                              </p:val>
                                            </p:tav>
                                            <p:tav tm="100000">
                                              <p:val>
                                                <p:strVal val="#ppt_x"/>
                                              </p:val>
                                            </p:tav>
                                          </p:tavLst>
                                        </p:anim>
                                        <p:anim calcmode="lin" valueType="num" p14:bounceEnd="67000">
                                          <p:cBhvr additive="base">
                                            <p:cTn id="95" dur="2000" fill="hold"/>
                                            <p:tgtEl>
                                              <p:spTgt spid="103"/>
                                            </p:tgtEl>
                                            <p:attrNameLst>
                                              <p:attrName>ppt_y</p:attrName>
                                            </p:attrNameLst>
                                          </p:cBhvr>
                                          <p:tavLst>
                                            <p:tav tm="0">
                                              <p:val>
                                                <p:strVal val="1+#ppt_h/2"/>
                                              </p:val>
                                            </p:tav>
                                            <p:tav tm="100000">
                                              <p:val>
                                                <p:strVal val="#ppt_y"/>
                                              </p:val>
                                            </p:tav>
                                          </p:tavLst>
                                        </p:anim>
                                      </p:childTnLst>
                                    </p:cTn>
                                  </p:par>
                                  <p:par>
                                    <p:cTn id="96" presetID="8" presetClass="emph" presetSubtype="0" repeatCount="indefinite" fill="hold" nodeType="withEffect">
                                      <p:stCondLst>
                                        <p:cond delay="200"/>
                                      </p:stCondLst>
                                      <p:childTnLst>
                                        <p:animRot by="21600000">
                                          <p:cBhvr>
                                            <p:cTn id="97" dur="2000" fill="hold"/>
                                            <p:tgtEl>
                                              <p:spTgt spid="103"/>
                                            </p:tgtEl>
                                            <p:attrNameLst>
                                              <p:attrName>r</p:attrName>
                                            </p:attrNameLst>
                                          </p:cBhvr>
                                        </p:animRot>
                                      </p:childTnLst>
                                    </p:cTn>
                                  </p:par>
                                  <p:par>
                                    <p:cTn id="98" presetID="2" presetClass="entr" presetSubtype="4" fill="hold" nodeType="withEffect" p14:presetBounceEnd="67000">
                                      <p:stCondLst>
                                        <p:cond delay="500"/>
                                      </p:stCondLst>
                                      <p:childTnLst>
                                        <p:set>
                                          <p:cBhvr>
                                            <p:cTn id="99" dur="1" fill="hold">
                                              <p:stCondLst>
                                                <p:cond delay="0"/>
                                              </p:stCondLst>
                                            </p:cTn>
                                            <p:tgtEl>
                                              <p:spTgt spid="104"/>
                                            </p:tgtEl>
                                            <p:attrNameLst>
                                              <p:attrName>style.visibility</p:attrName>
                                            </p:attrNameLst>
                                          </p:cBhvr>
                                          <p:to>
                                            <p:strVal val="visible"/>
                                          </p:to>
                                        </p:set>
                                        <p:anim calcmode="lin" valueType="num" p14:bounceEnd="67000">
                                          <p:cBhvr additive="base">
                                            <p:cTn id="100" dur="2000" fill="hold"/>
                                            <p:tgtEl>
                                              <p:spTgt spid="104"/>
                                            </p:tgtEl>
                                            <p:attrNameLst>
                                              <p:attrName>ppt_x</p:attrName>
                                            </p:attrNameLst>
                                          </p:cBhvr>
                                          <p:tavLst>
                                            <p:tav tm="0">
                                              <p:val>
                                                <p:strVal val="#ppt_x"/>
                                              </p:val>
                                            </p:tav>
                                            <p:tav tm="100000">
                                              <p:val>
                                                <p:strVal val="#ppt_x"/>
                                              </p:val>
                                            </p:tav>
                                          </p:tavLst>
                                        </p:anim>
                                        <p:anim calcmode="lin" valueType="num" p14:bounceEnd="67000">
                                          <p:cBhvr additive="base">
                                            <p:cTn id="101" dur="2000" fill="hold"/>
                                            <p:tgtEl>
                                              <p:spTgt spid="104"/>
                                            </p:tgtEl>
                                            <p:attrNameLst>
                                              <p:attrName>ppt_y</p:attrName>
                                            </p:attrNameLst>
                                          </p:cBhvr>
                                          <p:tavLst>
                                            <p:tav tm="0">
                                              <p:val>
                                                <p:strVal val="1+#ppt_h/2"/>
                                              </p:val>
                                            </p:tav>
                                            <p:tav tm="100000">
                                              <p:val>
                                                <p:strVal val="#ppt_y"/>
                                              </p:val>
                                            </p:tav>
                                          </p:tavLst>
                                        </p:anim>
                                      </p:childTnLst>
                                    </p:cTn>
                                  </p:par>
                                  <p:par>
                                    <p:cTn id="102" presetID="8" presetClass="emph" presetSubtype="0" repeatCount="indefinite" fill="hold" nodeType="withEffect">
                                      <p:stCondLst>
                                        <p:cond delay="500"/>
                                      </p:stCondLst>
                                      <p:childTnLst>
                                        <p:animRot by="21600000">
                                          <p:cBhvr>
                                            <p:cTn id="103" dur="2000" fill="hold"/>
                                            <p:tgtEl>
                                              <p:spTgt spid="10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p:bldP spid="94" grpId="0"/>
          <p:bldP spid="95" grpId="0"/>
          <p:bldP spid="96" grpId="0"/>
          <p:bldP spid="97" grpId="0"/>
          <p:bldP spid="98" grpId="0"/>
          <p:bldP spid="99" grpId="0"/>
          <p:bldP spid="100" grpId="0"/>
          <p:bldP spid="10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1+#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38"/>
                                            </p:tgtEl>
                                            <p:attrNameLst>
                                              <p:attrName>style.visibility</p:attrName>
                                            </p:attrNameLst>
                                          </p:cBhvr>
                                          <p:to>
                                            <p:strVal val="visible"/>
                                          </p:to>
                                        </p:set>
                                        <p:animEffect transition="in" filter="randombar(horizontal)">
                                          <p:cBhvr>
                                            <p:cTn id="16" dur="500"/>
                                            <p:tgtEl>
                                              <p:spTgt spid="38"/>
                                            </p:tgtEl>
                                          </p:cBhvr>
                                        </p:animEffect>
                                      </p:childTnLst>
                                    </p:cTn>
                                  </p:par>
                                </p:childTnLst>
                              </p:cTn>
                            </p:par>
                            <p:par>
                              <p:cTn id="17" fill="hold">
                                <p:stCondLst>
                                  <p:cond delay="2350"/>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2850"/>
                                </p:stCondLst>
                                <p:childTnLst>
                                  <p:par>
                                    <p:cTn id="24" presetID="53" presetClass="entr" presetSubtype="16" fill="hold" nodeType="afterEffect">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cBhvr>
                                            <p:cTn id="26" dur="500" fill="hold"/>
                                            <p:tgtEl>
                                              <p:spTgt spid="76"/>
                                            </p:tgtEl>
                                            <p:attrNameLst>
                                              <p:attrName>ppt_w</p:attrName>
                                            </p:attrNameLst>
                                          </p:cBhvr>
                                          <p:tavLst>
                                            <p:tav tm="0">
                                              <p:val>
                                                <p:fltVal val="0"/>
                                              </p:val>
                                            </p:tav>
                                            <p:tav tm="100000">
                                              <p:val>
                                                <p:strVal val="#ppt_w"/>
                                              </p:val>
                                            </p:tav>
                                          </p:tavLst>
                                        </p:anim>
                                        <p:anim calcmode="lin" valueType="num">
                                          <p:cBhvr>
                                            <p:cTn id="27" dur="500" fill="hold"/>
                                            <p:tgtEl>
                                              <p:spTgt spid="76"/>
                                            </p:tgtEl>
                                            <p:attrNameLst>
                                              <p:attrName>ppt_h</p:attrName>
                                            </p:attrNameLst>
                                          </p:cBhvr>
                                          <p:tavLst>
                                            <p:tav tm="0">
                                              <p:val>
                                                <p:fltVal val="0"/>
                                              </p:val>
                                            </p:tav>
                                            <p:tav tm="100000">
                                              <p:val>
                                                <p:strVal val="#ppt_h"/>
                                              </p:val>
                                            </p:tav>
                                          </p:tavLst>
                                        </p:anim>
                                        <p:animEffect transition="in" filter="fade">
                                          <p:cBhvr>
                                            <p:cTn id="28" dur="500"/>
                                            <p:tgtEl>
                                              <p:spTgt spid="76"/>
                                            </p:tgtEl>
                                          </p:cBhvr>
                                        </p:animEffect>
                                      </p:childTnLst>
                                    </p:cTn>
                                  </p:par>
                                </p:childTnLst>
                              </p:cTn>
                            </p:par>
                            <p:par>
                              <p:cTn id="29" fill="hold">
                                <p:stCondLst>
                                  <p:cond delay="3350"/>
                                </p:stCondLst>
                                <p:childTnLst>
                                  <p:par>
                                    <p:cTn id="30" presetID="53" presetClass="entr" presetSubtype="16"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fltVal val="0"/>
                                              </p:val>
                                            </p:tav>
                                            <p:tav tm="100000">
                                              <p:val>
                                                <p:strVal val="#ppt_w"/>
                                              </p:val>
                                            </p:tav>
                                          </p:tavLst>
                                        </p:anim>
                                        <p:anim calcmode="lin" valueType="num">
                                          <p:cBhvr>
                                            <p:cTn id="33" dur="500" fill="hold"/>
                                            <p:tgtEl>
                                              <p:spTgt spid="82"/>
                                            </p:tgtEl>
                                            <p:attrNameLst>
                                              <p:attrName>ppt_h</p:attrName>
                                            </p:attrNameLst>
                                          </p:cBhvr>
                                          <p:tavLst>
                                            <p:tav tm="0">
                                              <p:val>
                                                <p:fltVal val="0"/>
                                              </p:val>
                                            </p:tav>
                                            <p:tav tm="100000">
                                              <p:val>
                                                <p:strVal val="#ppt_h"/>
                                              </p:val>
                                            </p:tav>
                                          </p:tavLst>
                                        </p:anim>
                                        <p:animEffect transition="in" filter="fade">
                                          <p:cBhvr>
                                            <p:cTn id="34" dur="500"/>
                                            <p:tgtEl>
                                              <p:spTgt spid="82"/>
                                            </p:tgtEl>
                                          </p:cBhvr>
                                        </p:animEffect>
                                      </p:childTnLst>
                                    </p:cTn>
                                  </p:par>
                                </p:childTnLst>
                              </p:cTn>
                            </p:par>
                            <p:par>
                              <p:cTn id="35" fill="hold">
                                <p:stCondLst>
                                  <p:cond delay="3850"/>
                                </p:stCondLst>
                                <p:childTnLst>
                                  <p:par>
                                    <p:cTn id="36" presetID="53" presetClass="entr" presetSubtype="16" fill="hold" nodeType="after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528" fill="hold" grpId="0" nodeType="clickEffect">
                                      <p:stCondLst>
                                        <p:cond delay="0"/>
                                      </p:stCondLst>
                                      <p:iterate type="lt">
                                        <p:tmPct val="5000"/>
                                      </p:iterate>
                                      <p:childTnLst>
                                        <p:set>
                                          <p:cBhvr>
                                            <p:cTn id="44" dur="1" fill="hold">
                                              <p:stCondLst>
                                                <p:cond delay="0"/>
                                              </p:stCondLst>
                                            </p:cTn>
                                            <p:tgtEl>
                                              <p:spTgt spid="94"/>
                                            </p:tgtEl>
                                            <p:attrNameLst>
                                              <p:attrName>style.visibility</p:attrName>
                                            </p:attrNameLst>
                                          </p:cBhvr>
                                          <p:to>
                                            <p:strVal val="visible"/>
                                          </p:to>
                                        </p:set>
                                        <p:anim to="" calcmode="lin" valueType="num">
                                          <p:cBhvr>
                                            <p:cTn id="45" dur="1000" fill="hold">
                                              <p:stCondLst>
                                                <p:cond delay="0"/>
                                              </p:stCondLst>
                                            </p:cTn>
                                            <p:tgtEl>
                                              <p:spTgt spid="94"/>
                                            </p:tgtEl>
                                            <p:attrNameLst>
                                              <p:attrName>ppt_x</p:attrName>
                                            </p:attrNameLst>
                                          </p:cBhvr>
                                          <p:tavLst>
                                            <p:tav tm="0" fmla="#ppt_x+(8/9)*(#ppt_x-(#ppt_x-#ppt_w/2))*((1.5-1.5*$)^2-(1.5-1.5*$)^3)">
                                              <p:val>
                                                <p:strVal val="0"/>
                                              </p:val>
                                            </p:tav>
                                            <p:tav tm="100000">
                                              <p:val>
                                                <p:strVal val="1"/>
                                              </p:val>
                                            </p:tav>
                                          </p:tavLst>
                                        </p:anim>
                                        <p:anim to="" calcmode="lin" valueType="num">
                                          <p:cBhvr>
                                            <p:cTn id="46" dur="1000" fill="hold">
                                              <p:stCondLst>
                                                <p:cond delay="0"/>
                                              </p:stCondLst>
                                            </p:cTn>
                                            <p:tgtEl>
                                              <p:spTgt spid="94"/>
                                            </p:tgtEl>
                                            <p:attrNameLst>
                                              <p:attrName>ppt_y</p:attrName>
                                            </p:attrNameLst>
                                          </p:cBhvr>
                                          <p:tavLst>
                                            <p:tav tm="0" fmla="#ppt_y+(8/9)*(#ppt_y-(#ppt_y+#ppt_h/2))*((1.5-1.5*$)^2-(1.5-1.5*$)^3)">
                                              <p:val>
                                                <p:strVal val="0"/>
                                              </p:val>
                                            </p:tav>
                                            <p:tav tm="100000">
                                              <p:val>
                                                <p:strVal val="1"/>
                                              </p:val>
                                            </p:tav>
                                          </p:tavLst>
                                        </p:anim>
                                        <p:anim to="" calcmode="lin" valueType="num">
                                          <p:cBhvr>
                                            <p:cTn id="47" dur="1000" fill="hold">
                                              <p:stCondLst>
                                                <p:cond delay="0"/>
                                              </p:stCondLst>
                                            </p:cTn>
                                            <p:tgtEl>
                                              <p:spTgt spid="94"/>
                                            </p:tgtEl>
                                            <p:attrNameLst>
                                              <p:attrName>ppt_w</p:attrName>
                                            </p:attrNameLst>
                                          </p:cBhvr>
                                          <p:tavLst>
                                            <p:tav tm="0" fmla="#ppt_w+(8/9)*(#ppt_w-0)*((1.5-1.5*$)^2-(1.5-1.5*$)^3)">
                                              <p:val>
                                                <p:strVal val="0"/>
                                              </p:val>
                                            </p:tav>
                                            <p:tav tm="100000">
                                              <p:val>
                                                <p:strVal val="1"/>
                                              </p:val>
                                            </p:tav>
                                          </p:tavLst>
                                        </p:anim>
                                        <p:anim to="" calcmode="lin" valueType="num">
                                          <p:cBhvr>
                                            <p:cTn id="48" dur="1000" fill="hold">
                                              <p:stCondLst>
                                                <p:cond delay="0"/>
                                              </p:stCondLst>
                                            </p:cTn>
                                            <p:tgtEl>
                                              <p:spTgt spid="94"/>
                                            </p:tgtEl>
                                            <p:attrNameLst>
                                              <p:attrName>ppt_h</p:attrName>
                                            </p:attrNameLst>
                                          </p:cBhvr>
                                          <p:tavLst>
                                            <p:tav tm="0" fmla="#ppt_h+(8/9)*(#ppt_h-0)*((1.5-1.5*$)^2-(1.5-1.5*$)^3)">
                                              <p:val>
                                                <p:strVal val="0"/>
                                              </p:val>
                                            </p:tav>
                                            <p:tav tm="100000">
                                              <p:val>
                                                <p:strVal val="1"/>
                                              </p:val>
                                            </p:tav>
                                          </p:tavLst>
                                        </p:anim>
                                      </p:childTnLst>
                                    </p:cTn>
                                  </p:par>
                                  <p:par>
                                    <p:cTn id="49" presetID="14" presetClass="entr" presetSubtype="1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randombar(horizontal)">
                                          <p:cBhvr>
                                            <p:cTn id="51" dur="500"/>
                                            <p:tgtEl>
                                              <p:spTgt spid="95"/>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528" fill="hold" grpId="0" nodeType="clickEffect">
                                      <p:stCondLst>
                                        <p:cond delay="0"/>
                                      </p:stCondLst>
                                      <p:iterate type="lt">
                                        <p:tmPct val="5000"/>
                                      </p:iterate>
                                      <p:childTnLst>
                                        <p:set>
                                          <p:cBhvr>
                                            <p:cTn id="55" dur="1" fill="hold">
                                              <p:stCondLst>
                                                <p:cond delay="0"/>
                                              </p:stCondLst>
                                            </p:cTn>
                                            <p:tgtEl>
                                              <p:spTgt spid="96"/>
                                            </p:tgtEl>
                                            <p:attrNameLst>
                                              <p:attrName>style.visibility</p:attrName>
                                            </p:attrNameLst>
                                          </p:cBhvr>
                                          <p:to>
                                            <p:strVal val="visible"/>
                                          </p:to>
                                        </p:set>
                                        <p:anim to="" calcmode="lin" valueType="num">
                                          <p:cBhvr>
                                            <p:cTn id="56" dur="1000" fill="hold">
                                              <p:stCondLst>
                                                <p:cond delay="0"/>
                                              </p:stCondLst>
                                            </p:cTn>
                                            <p:tgtEl>
                                              <p:spTgt spid="96"/>
                                            </p:tgtEl>
                                            <p:attrNameLst>
                                              <p:attrName>ppt_x</p:attrName>
                                            </p:attrNameLst>
                                          </p:cBhvr>
                                          <p:tavLst>
                                            <p:tav tm="0" fmla="#ppt_x+(8/9)*(#ppt_x-(#ppt_x-#ppt_w/2))*((1.5-1.5*$)^2-(1.5-1.5*$)^3)">
                                              <p:val>
                                                <p:strVal val="0"/>
                                              </p:val>
                                            </p:tav>
                                            <p:tav tm="100000">
                                              <p:val>
                                                <p:strVal val="1"/>
                                              </p:val>
                                            </p:tav>
                                          </p:tavLst>
                                        </p:anim>
                                        <p:anim to="" calcmode="lin" valueType="num">
                                          <p:cBhvr>
                                            <p:cTn id="57" dur="1000" fill="hold">
                                              <p:stCondLst>
                                                <p:cond delay="0"/>
                                              </p:stCondLst>
                                            </p:cTn>
                                            <p:tgtEl>
                                              <p:spTgt spid="96"/>
                                            </p:tgtEl>
                                            <p:attrNameLst>
                                              <p:attrName>ppt_y</p:attrName>
                                            </p:attrNameLst>
                                          </p:cBhvr>
                                          <p:tavLst>
                                            <p:tav tm="0" fmla="#ppt_y+(8/9)*(#ppt_y-(#ppt_y+#ppt_h/2))*((1.5-1.5*$)^2-(1.5-1.5*$)^3)">
                                              <p:val>
                                                <p:strVal val="0"/>
                                              </p:val>
                                            </p:tav>
                                            <p:tav tm="100000">
                                              <p:val>
                                                <p:strVal val="1"/>
                                              </p:val>
                                            </p:tav>
                                          </p:tavLst>
                                        </p:anim>
                                        <p:anim to="" calcmode="lin" valueType="num">
                                          <p:cBhvr>
                                            <p:cTn id="58" dur="1000" fill="hold">
                                              <p:stCondLst>
                                                <p:cond delay="0"/>
                                              </p:stCondLst>
                                            </p:cTn>
                                            <p:tgtEl>
                                              <p:spTgt spid="96"/>
                                            </p:tgtEl>
                                            <p:attrNameLst>
                                              <p:attrName>ppt_w</p:attrName>
                                            </p:attrNameLst>
                                          </p:cBhvr>
                                          <p:tavLst>
                                            <p:tav tm="0" fmla="#ppt_w+(8/9)*(#ppt_w-0)*((1.5-1.5*$)^2-(1.5-1.5*$)^3)">
                                              <p:val>
                                                <p:strVal val="0"/>
                                              </p:val>
                                            </p:tav>
                                            <p:tav tm="100000">
                                              <p:val>
                                                <p:strVal val="1"/>
                                              </p:val>
                                            </p:tav>
                                          </p:tavLst>
                                        </p:anim>
                                        <p:anim to="" calcmode="lin" valueType="num">
                                          <p:cBhvr>
                                            <p:cTn id="59" dur="1000" fill="hold">
                                              <p:stCondLst>
                                                <p:cond delay="0"/>
                                              </p:stCondLst>
                                            </p:cTn>
                                            <p:tgtEl>
                                              <p:spTgt spid="96"/>
                                            </p:tgtEl>
                                            <p:attrNameLst>
                                              <p:attrName>ppt_h</p:attrName>
                                            </p:attrNameLst>
                                          </p:cBhvr>
                                          <p:tavLst>
                                            <p:tav tm="0" fmla="#ppt_h+(8/9)*(#ppt_h-0)*((1.5-1.5*$)^2-(1.5-1.5*$)^3)">
                                              <p:val>
                                                <p:strVal val="0"/>
                                              </p:val>
                                            </p:tav>
                                            <p:tav tm="100000">
                                              <p:val>
                                                <p:strVal val="1"/>
                                              </p:val>
                                            </p:tav>
                                          </p:tavLst>
                                        </p:anim>
                                      </p:childTnLst>
                                    </p:cTn>
                                  </p:par>
                                  <p:par>
                                    <p:cTn id="60" presetID="14" presetClass="entr" presetSubtype="10" fill="hold" grpId="0" nodeType="with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randombar(horizontal)">
                                          <p:cBhvr>
                                            <p:cTn id="62" dur="500"/>
                                            <p:tgtEl>
                                              <p:spTgt spid="97"/>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528" fill="hold" grpId="0" nodeType="clickEffect">
                                      <p:stCondLst>
                                        <p:cond delay="0"/>
                                      </p:stCondLst>
                                      <p:iterate type="lt">
                                        <p:tmPct val="5000"/>
                                      </p:iterate>
                                      <p:childTnLst>
                                        <p:set>
                                          <p:cBhvr>
                                            <p:cTn id="66" dur="1" fill="hold">
                                              <p:stCondLst>
                                                <p:cond delay="0"/>
                                              </p:stCondLst>
                                            </p:cTn>
                                            <p:tgtEl>
                                              <p:spTgt spid="98"/>
                                            </p:tgtEl>
                                            <p:attrNameLst>
                                              <p:attrName>style.visibility</p:attrName>
                                            </p:attrNameLst>
                                          </p:cBhvr>
                                          <p:to>
                                            <p:strVal val="visible"/>
                                          </p:to>
                                        </p:set>
                                        <p:anim to="" calcmode="lin" valueType="num">
                                          <p:cBhvr>
                                            <p:cTn id="67" dur="1000" fill="hold">
                                              <p:stCondLst>
                                                <p:cond delay="0"/>
                                              </p:stCondLst>
                                            </p:cTn>
                                            <p:tgtEl>
                                              <p:spTgt spid="98"/>
                                            </p:tgtEl>
                                            <p:attrNameLst>
                                              <p:attrName>ppt_x</p:attrName>
                                            </p:attrNameLst>
                                          </p:cBhvr>
                                          <p:tavLst>
                                            <p:tav tm="0" fmla="#ppt_x+(8/9)*(#ppt_x-(#ppt_x-#ppt_w/2))*((1.5-1.5*$)^2-(1.5-1.5*$)^3)">
                                              <p:val>
                                                <p:strVal val="0"/>
                                              </p:val>
                                            </p:tav>
                                            <p:tav tm="100000">
                                              <p:val>
                                                <p:strVal val="1"/>
                                              </p:val>
                                            </p:tav>
                                          </p:tavLst>
                                        </p:anim>
                                        <p:anim to="" calcmode="lin" valueType="num">
                                          <p:cBhvr>
                                            <p:cTn id="68" dur="1000" fill="hold">
                                              <p:stCondLst>
                                                <p:cond delay="0"/>
                                              </p:stCondLst>
                                            </p:cTn>
                                            <p:tgtEl>
                                              <p:spTgt spid="98"/>
                                            </p:tgtEl>
                                            <p:attrNameLst>
                                              <p:attrName>ppt_y</p:attrName>
                                            </p:attrNameLst>
                                          </p:cBhvr>
                                          <p:tavLst>
                                            <p:tav tm="0" fmla="#ppt_y+(8/9)*(#ppt_y-(#ppt_y+#ppt_h/2))*((1.5-1.5*$)^2-(1.5-1.5*$)^3)">
                                              <p:val>
                                                <p:strVal val="0"/>
                                              </p:val>
                                            </p:tav>
                                            <p:tav tm="100000">
                                              <p:val>
                                                <p:strVal val="1"/>
                                              </p:val>
                                            </p:tav>
                                          </p:tavLst>
                                        </p:anim>
                                        <p:anim to="" calcmode="lin" valueType="num">
                                          <p:cBhvr>
                                            <p:cTn id="69" dur="1000" fill="hold">
                                              <p:stCondLst>
                                                <p:cond delay="0"/>
                                              </p:stCondLst>
                                            </p:cTn>
                                            <p:tgtEl>
                                              <p:spTgt spid="98"/>
                                            </p:tgtEl>
                                            <p:attrNameLst>
                                              <p:attrName>ppt_w</p:attrName>
                                            </p:attrNameLst>
                                          </p:cBhvr>
                                          <p:tavLst>
                                            <p:tav tm="0" fmla="#ppt_w+(8/9)*(#ppt_w-0)*((1.5-1.5*$)^2-(1.5-1.5*$)^3)">
                                              <p:val>
                                                <p:strVal val="0"/>
                                              </p:val>
                                            </p:tav>
                                            <p:tav tm="100000">
                                              <p:val>
                                                <p:strVal val="1"/>
                                              </p:val>
                                            </p:tav>
                                          </p:tavLst>
                                        </p:anim>
                                        <p:anim to="" calcmode="lin" valueType="num">
                                          <p:cBhvr>
                                            <p:cTn id="70" dur="1000" fill="hold">
                                              <p:stCondLst>
                                                <p:cond delay="0"/>
                                              </p:stCondLst>
                                            </p:cTn>
                                            <p:tgtEl>
                                              <p:spTgt spid="98"/>
                                            </p:tgtEl>
                                            <p:attrNameLst>
                                              <p:attrName>ppt_h</p:attrName>
                                            </p:attrNameLst>
                                          </p:cBhvr>
                                          <p:tavLst>
                                            <p:tav tm="0" fmla="#ppt_h+(8/9)*(#ppt_h-0)*((1.5-1.5*$)^2-(1.5-1.5*$)^3)">
                                              <p:val>
                                                <p:strVal val="0"/>
                                              </p:val>
                                            </p:tav>
                                            <p:tav tm="100000">
                                              <p:val>
                                                <p:strVal val="1"/>
                                              </p:val>
                                            </p:tav>
                                          </p:tavLst>
                                        </p:anim>
                                      </p:childTnLst>
                                    </p:cTn>
                                  </p:par>
                                  <p:par>
                                    <p:cTn id="71" presetID="14" presetClass="entr" presetSubtype="1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randombar(horizontal)">
                                          <p:cBhvr>
                                            <p:cTn id="73" dur="500"/>
                                            <p:tgtEl>
                                              <p:spTgt spid="99"/>
                                            </p:tgtEl>
                                          </p:cBhvr>
                                        </p:animEffect>
                                      </p:childTnLst>
                                    </p:cTn>
                                  </p:par>
                                </p:childTnLst>
                              </p:cTn>
                            </p:par>
                          </p:childTnLst>
                        </p:cTn>
                      </p:par>
                      <p:par>
                        <p:cTn id="74" fill="hold">
                          <p:stCondLst>
                            <p:cond delay="indefinite"/>
                          </p:stCondLst>
                          <p:childTnLst>
                            <p:par>
                              <p:cTn id="75" fill="hold">
                                <p:stCondLst>
                                  <p:cond delay="0"/>
                                </p:stCondLst>
                                <p:childTnLst>
                                  <p:par>
                                    <p:cTn id="76" presetID="23" presetClass="entr" presetSubtype="528" fill="hold" grpId="0" nodeType="clickEffect">
                                      <p:stCondLst>
                                        <p:cond delay="0"/>
                                      </p:stCondLst>
                                      <p:iterate type="lt">
                                        <p:tmPct val="5000"/>
                                      </p:iterate>
                                      <p:childTnLst>
                                        <p:set>
                                          <p:cBhvr>
                                            <p:cTn id="77" dur="1" fill="hold">
                                              <p:stCondLst>
                                                <p:cond delay="0"/>
                                              </p:stCondLst>
                                            </p:cTn>
                                            <p:tgtEl>
                                              <p:spTgt spid="100"/>
                                            </p:tgtEl>
                                            <p:attrNameLst>
                                              <p:attrName>style.visibility</p:attrName>
                                            </p:attrNameLst>
                                          </p:cBhvr>
                                          <p:to>
                                            <p:strVal val="visible"/>
                                          </p:to>
                                        </p:set>
                                        <p:anim to="" calcmode="lin" valueType="num">
                                          <p:cBhvr>
                                            <p:cTn id="78" dur="1000" fill="hold">
                                              <p:stCondLst>
                                                <p:cond delay="0"/>
                                              </p:stCondLst>
                                            </p:cTn>
                                            <p:tgtEl>
                                              <p:spTgt spid="100"/>
                                            </p:tgtEl>
                                            <p:attrNameLst>
                                              <p:attrName>ppt_x</p:attrName>
                                            </p:attrNameLst>
                                          </p:cBhvr>
                                          <p:tavLst>
                                            <p:tav tm="0" fmla="#ppt_x+(8/9)*(#ppt_x-(#ppt_x-#ppt_w/2))*((1.5-1.5*$)^2-(1.5-1.5*$)^3)">
                                              <p:val>
                                                <p:strVal val="0"/>
                                              </p:val>
                                            </p:tav>
                                            <p:tav tm="100000">
                                              <p:val>
                                                <p:strVal val="1"/>
                                              </p:val>
                                            </p:tav>
                                          </p:tavLst>
                                        </p:anim>
                                        <p:anim to="" calcmode="lin" valueType="num">
                                          <p:cBhvr>
                                            <p:cTn id="79" dur="1000" fill="hold">
                                              <p:stCondLst>
                                                <p:cond delay="0"/>
                                              </p:stCondLst>
                                            </p:cTn>
                                            <p:tgtEl>
                                              <p:spTgt spid="100"/>
                                            </p:tgtEl>
                                            <p:attrNameLst>
                                              <p:attrName>ppt_y</p:attrName>
                                            </p:attrNameLst>
                                          </p:cBhvr>
                                          <p:tavLst>
                                            <p:tav tm="0" fmla="#ppt_y+(8/9)*(#ppt_y-(#ppt_y+#ppt_h/2))*((1.5-1.5*$)^2-(1.5-1.5*$)^3)">
                                              <p:val>
                                                <p:strVal val="0"/>
                                              </p:val>
                                            </p:tav>
                                            <p:tav tm="100000">
                                              <p:val>
                                                <p:strVal val="1"/>
                                              </p:val>
                                            </p:tav>
                                          </p:tavLst>
                                        </p:anim>
                                        <p:anim to="" calcmode="lin" valueType="num">
                                          <p:cBhvr>
                                            <p:cTn id="80" dur="1000" fill="hold">
                                              <p:stCondLst>
                                                <p:cond delay="0"/>
                                              </p:stCondLst>
                                            </p:cTn>
                                            <p:tgtEl>
                                              <p:spTgt spid="100"/>
                                            </p:tgtEl>
                                            <p:attrNameLst>
                                              <p:attrName>ppt_w</p:attrName>
                                            </p:attrNameLst>
                                          </p:cBhvr>
                                          <p:tavLst>
                                            <p:tav tm="0" fmla="#ppt_w+(8/9)*(#ppt_w-0)*((1.5-1.5*$)^2-(1.5-1.5*$)^3)">
                                              <p:val>
                                                <p:strVal val="0"/>
                                              </p:val>
                                            </p:tav>
                                            <p:tav tm="100000">
                                              <p:val>
                                                <p:strVal val="1"/>
                                              </p:val>
                                            </p:tav>
                                          </p:tavLst>
                                        </p:anim>
                                        <p:anim to="" calcmode="lin" valueType="num">
                                          <p:cBhvr>
                                            <p:cTn id="81" dur="1000" fill="hold">
                                              <p:stCondLst>
                                                <p:cond delay="0"/>
                                              </p:stCondLst>
                                            </p:cTn>
                                            <p:tgtEl>
                                              <p:spTgt spid="100"/>
                                            </p:tgtEl>
                                            <p:attrNameLst>
                                              <p:attrName>ppt_h</p:attrName>
                                            </p:attrNameLst>
                                          </p:cBhvr>
                                          <p:tavLst>
                                            <p:tav tm="0" fmla="#ppt_h+(8/9)*(#ppt_h-0)*((1.5-1.5*$)^2-(1.5-1.5*$)^3)">
                                              <p:val>
                                                <p:strVal val="0"/>
                                              </p:val>
                                            </p:tav>
                                            <p:tav tm="100000">
                                              <p:val>
                                                <p:strVal val="1"/>
                                              </p:val>
                                            </p:tav>
                                          </p:tavLst>
                                        </p:anim>
                                      </p:childTnLst>
                                    </p:cTn>
                                  </p:par>
                                  <p:par>
                                    <p:cTn id="82" presetID="14" presetClass="entr" presetSubtype="10" fill="hold" grpId="0" nodeType="with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randombar(horizontal)">
                                          <p:cBhvr>
                                            <p:cTn id="84" dur="500"/>
                                            <p:tgtEl>
                                              <p:spTgt spid="101"/>
                                            </p:tgtEl>
                                          </p:cBhvr>
                                        </p:animEffect>
                                      </p:childTnLst>
                                    </p:cTn>
                                  </p:par>
                                </p:childTnLst>
                              </p:cTn>
                            </p:par>
                            <p:par>
                              <p:cTn id="85" fill="hold">
                                <p:stCondLst>
                                  <p:cond delay="1150"/>
                                </p:stCondLst>
                                <p:childTnLst>
                                  <p:par>
                                    <p:cTn id="86" presetID="2" presetClass="entr" presetSubtype="4" fill="hold" nodeType="afterEffect">
                                      <p:stCondLst>
                                        <p:cond delay="0"/>
                                      </p:stCondLst>
                                      <p:childTnLst>
                                        <p:set>
                                          <p:cBhvr>
                                            <p:cTn id="87" dur="1" fill="hold">
                                              <p:stCondLst>
                                                <p:cond delay="0"/>
                                              </p:stCondLst>
                                            </p:cTn>
                                            <p:tgtEl>
                                              <p:spTgt spid="102"/>
                                            </p:tgtEl>
                                            <p:attrNameLst>
                                              <p:attrName>style.visibility</p:attrName>
                                            </p:attrNameLst>
                                          </p:cBhvr>
                                          <p:to>
                                            <p:strVal val="visible"/>
                                          </p:to>
                                        </p:set>
                                        <p:anim calcmode="lin" valueType="num">
                                          <p:cBhvr additive="base">
                                            <p:cTn id="88" dur="2000" fill="hold"/>
                                            <p:tgtEl>
                                              <p:spTgt spid="102"/>
                                            </p:tgtEl>
                                            <p:attrNameLst>
                                              <p:attrName>ppt_x</p:attrName>
                                            </p:attrNameLst>
                                          </p:cBhvr>
                                          <p:tavLst>
                                            <p:tav tm="0">
                                              <p:val>
                                                <p:strVal val="#ppt_x"/>
                                              </p:val>
                                            </p:tav>
                                            <p:tav tm="100000">
                                              <p:val>
                                                <p:strVal val="#ppt_x"/>
                                              </p:val>
                                            </p:tav>
                                          </p:tavLst>
                                        </p:anim>
                                        <p:anim calcmode="lin" valueType="num">
                                          <p:cBhvr additive="base">
                                            <p:cTn id="89" dur="2000" fill="hold"/>
                                            <p:tgtEl>
                                              <p:spTgt spid="102"/>
                                            </p:tgtEl>
                                            <p:attrNameLst>
                                              <p:attrName>ppt_y</p:attrName>
                                            </p:attrNameLst>
                                          </p:cBhvr>
                                          <p:tavLst>
                                            <p:tav tm="0">
                                              <p:val>
                                                <p:strVal val="1+#ppt_h/2"/>
                                              </p:val>
                                            </p:tav>
                                            <p:tav tm="100000">
                                              <p:val>
                                                <p:strVal val="#ppt_y"/>
                                              </p:val>
                                            </p:tav>
                                          </p:tavLst>
                                        </p:anim>
                                      </p:childTnLst>
                                    </p:cTn>
                                  </p:par>
                                  <p:par>
                                    <p:cTn id="90" presetID="8" presetClass="emph" presetSubtype="0" repeatCount="indefinite" fill="hold" nodeType="withEffect">
                                      <p:stCondLst>
                                        <p:cond delay="0"/>
                                      </p:stCondLst>
                                      <p:childTnLst>
                                        <p:animRot by="21600000">
                                          <p:cBhvr>
                                            <p:cTn id="91" dur="2000" fill="hold"/>
                                            <p:tgtEl>
                                              <p:spTgt spid="102"/>
                                            </p:tgtEl>
                                            <p:attrNameLst>
                                              <p:attrName>r</p:attrName>
                                            </p:attrNameLst>
                                          </p:cBhvr>
                                        </p:animRot>
                                      </p:childTnLst>
                                    </p:cTn>
                                  </p:par>
                                  <p:par>
                                    <p:cTn id="92" presetID="2" presetClass="entr" presetSubtype="4" fill="hold" nodeType="withEffect">
                                      <p:stCondLst>
                                        <p:cond delay="200"/>
                                      </p:stCondLst>
                                      <p:childTnLst>
                                        <p:set>
                                          <p:cBhvr>
                                            <p:cTn id="93" dur="1" fill="hold">
                                              <p:stCondLst>
                                                <p:cond delay="0"/>
                                              </p:stCondLst>
                                            </p:cTn>
                                            <p:tgtEl>
                                              <p:spTgt spid="103"/>
                                            </p:tgtEl>
                                            <p:attrNameLst>
                                              <p:attrName>style.visibility</p:attrName>
                                            </p:attrNameLst>
                                          </p:cBhvr>
                                          <p:to>
                                            <p:strVal val="visible"/>
                                          </p:to>
                                        </p:set>
                                        <p:anim calcmode="lin" valueType="num">
                                          <p:cBhvr additive="base">
                                            <p:cTn id="94" dur="2000" fill="hold"/>
                                            <p:tgtEl>
                                              <p:spTgt spid="103"/>
                                            </p:tgtEl>
                                            <p:attrNameLst>
                                              <p:attrName>ppt_x</p:attrName>
                                            </p:attrNameLst>
                                          </p:cBhvr>
                                          <p:tavLst>
                                            <p:tav tm="0">
                                              <p:val>
                                                <p:strVal val="#ppt_x"/>
                                              </p:val>
                                            </p:tav>
                                            <p:tav tm="100000">
                                              <p:val>
                                                <p:strVal val="#ppt_x"/>
                                              </p:val>
                                            </p:tav>
                                          </p:tavLst>
                                        </p:anim>
                                        <p:anim calcmode="lin" valueType="num">
                                          <p:cBhvr additive="base">
                                            <p:cTn id="95" dur="2000" fill="hold"/>
                                            <p:tgtEl>
                                              <p:spTgt spid="103"/>
                                            </p:tgtEl>
                                            <p:attrNameLst>
                                              <p:attrName>ppt_y</p:attrName>
                                            </p:attrNameLst>
                                          </p:cBhvr>
                                          <p:tavLst>
                                            <p:tav tm="0">
                                              <p:val>
                                                <p:strVal val="1+#ppt_h/2"/>
                                              </p:val>
                                            </p:tav>
                                            <p:tav tm="100000">
                                              <p:val>
                                                <p:strVal val="#ppt_y"/>
                                              </p:val>
                                            </p:tav>
                                          </p:tavLst>
                                        </p:anim>
                                      </p:childTnLst>
                                    </p:cTn>
                                  </p:par>
                                  <p:par>
                                    <p:cTn id="96" presetID="8" presetClass="emph" presetSubtype="0" repeatCount="indefinite" fill="hold" nodeType="withEffect">
                                      <p:stCondLst>
                                        <p:cond delay="200"/>
                                      </p:stCondLst>
                                      <p:childTnLst>
                                        <p:animRot by="21600000">
                                          <p:cBhvr>
                                            <p:cTn id="97" dur="2000" fill="hold"/>
                                            <p:tgtEl>
                                              <p:spTgt spid="103"/>
                                            </p:tgtEl>
                                            <p:attrNameLst>
                                              <p:attrName>r</p:attrName>
                                            </p:attrNameLst>
                                          </p:cBhvr>
                                        </p:animRot>
                                      </p:childTnLst>
                                    </p:cTn>
                                  </p:par>
                                  <p:par>
                                    <p:cTn id="98" presetID="2" presetClass="entr" presetSubtype="4" fill="hold" nodeType="withEffect">
                                      <p:stCondLst>
                                        <p:cond delay="500"/>
                                      </p:stCondLst>
                                      <p:childTnLst>
                                        <p:set>
                                          <p:cBhvr>
                                            <p:cTn id="99" dur="1" fill="hold">
                                              <p:stCondLst>
                                                <p:cond delay="0"/>
                                              </p:stCondLst>
                                            </p:cTn>
                                            <p:tgtEl>
                                              <p:spTgt spid="104"/>
                                            </p:tgtEl>
                                            <p:attrNameLst>
                                              <p:attrName>style.visibility</p:attrName>
                                            </p:attrNameLst>
                                          </p:cBhvr>
                                          <p:to>
                                            <p:strVal val="visible"/>
                                          </p:to>
                                        </p:set>
                                        <p:anim calcmode="lin" valueType="num">
                                          <p:cBhvr additive="base">
                                            <p:cTn id="100" dur="2000" fill="hold"/>
                                            <p:tgtEl>
                                              <p:spTgt spid="104"/>
                                            </p:tgtEl>
                                            <p:attrNameLst>
                                              <p:attrName>ppt_x</p:attrName>
                                            </p:attrNameLst>
                                          </p:cBhvr>
                                          <p:tavLst>
                                            <p:tav tm="0">
                                              <p:val>
                                                <p:strVal val="#ppt_x"/>
                                              </p:val>
                                            </p:tav>
                                            <p:tav tm="100000">
                                              <p:val>
                                                <p:strVal val="#ppt_x"/>
                                              </p:val>
                                            </p:tav>
                                          </p:tavLst>
                                        </p:anim>
                                        <p:anim calcmode="lin" valueType="num">
                                          <p:cBhvr additive="base">
                                            <p:cTn id="101" dur="2000" fill="hold"/>
                                            <p:tgtEl>
                                              <p:spTgt spid="104"/>
                                            </p:tgtEl>
                                            <p:attrNameLst>
                                              <p:attrName>ppt_y</p:attrName>
                                            </p:attrNameLst>
                                          </p:cBhvr>
                                          <p:tavLst>
                                            <p:tav tm="0">
                                              <p:val>
                                                <p:strVal val="1+#ppt_h/2"/>
                                              </p:val>
                                            </p:tav>
                                            <p:tav tm="100000">
                                              <p:val>
                                                <p:strVal val="#ppt_y"/>
                                              </p:val>
                                            </p:tav>
                                          </p:tavLst>
                                        </p:anim>
                                      </p:childTnLst>
                                    </p:cTn>
                                  </p:par>
                                  <p:par>
                                    <p:cTn id="102" presetID="8" presetClass="emph" presetSubtype="0" repeatCount="indefinite" fill="hold" nodeType="withEffect">
                                      <p:stCondLst>
                                        <p:cond delay="500"/>
                                      </p:stCondLst>
                                      <p:childTnLst>
                                        <p:animRot by="21600000">
                                          <p:cBhvr>
                                            <p:cTn id="103" dur="2000" fill="hold"/>
                                            <p:tgtEl>
                                              <p:spTgt spid="10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p:bldP spid="94" grpId="0"/>
          <p:bldP spid="95" grpId="0"/>
          <p:bldP spid="96" grpId="0"/>
          <p:bldP spid="97" grpId="0"/>
          <p:bldP spid="98" grpId="0"/>
          <p:bldP spid="99" grpId="0"/>
          <p:bldP spid="100" grpId="0"/>
          <p:bldP spid="10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E1A0254-F788-4279-B161-CAE67B2F4FE6}"/>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32BBD70C-B5C5-4D64-BE5A-7CCEE7B1001E}"/>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32AECF85-C0A8-4635-8A73-CF712FD284D8}"/>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7F16CC35-B8A1-4D2F-9077-563BBEF8BADC}"/>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21DFE5C7-4D07-4D43-B989-D893A0F6A925}"/>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9FF40B5D-7D7E-42A5-A4B3-8F160A01E770}"/>
                </a:ext>
              </a:extLst>
            </p:cNvPr>
            <p:cNvSpPr txBox="1"/>
            <p:nvPr>
              <p:custDataLst>
                <p:tags r:id="rId1"/>
              </p:custDataLst>
            </p:nvPr>
          </p:nvSpPr>
          <p:spPr>
            <a:xfrm>
              <a:off x="2650942" y="4317883"/>
              <a:ext cx="354457"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04</a:t>
              </a:r>
            </a:p>
          </p:txBody>
        </p:sp>
      </p:grpSp>
      <p:sp>
        <p:nvSpPr>
          <p:cNvPr id="8" name="TextBox 14">
            <a:extLst>
              <a:ext uri="{FF2B5EF4-FFF2-40B4-BE49-F238E27FC236}">
                <a16:creationId xmlns:a16="http://schemas.microsoft.com/office/drawing/2014/main" id="{6103FC5C-B914-41ED-9971-BB019D8D7CBF}"/>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原型展示（文件界面）</a:t>
            </a:r>
          </a:p>
        </p:txBody>
      </p:sp>
      <p:pic>
        <p:nvPicPr>
          <p:cNvPr id="10" name="图片 9">
            <a:extLst>
              <a:ext uri="{FF2B5EF4-FFF2-40B4-BE49-F238E27FC236}">
                <a16:creationId xmlns:a16="http://schemas.microsoft.com/office/drawing/2014/main" id="{5C3616E2-B2DF-4237-9335-59BF833DC473}"/>
              </a:ext>
            </a:extLst>
          </p:cNvPr>
          <p:cNvPicPr>
            <a:picLocks noChangeAspect="1"/>
          </p:cNvPicPr>
          <p:nvPr/>
        </p:nvPicPr>
        <p:blipFill>
          <a:blip r:embed="rId6"/>
          <a:stretch>
            <a:fillRect/>
          </a:stretch>
        </p:blipFill>
        <p:spPr>
          <a:xfrm>
            <a:off x="4876800" y="1156566"/>
            <a:ext cx="2297555" cy="5422760"/>
          </a:xfrm>
          <a:prstGeom prst="rect">
            <a:avLst/>
          </a:prstGeom>
        </p:spPr>
      </p:pic>
      <p:pic>
        <p:nvPicPr>
          <p:cNvPr id="12" name="图片 11">
            <a:extLst>
              <a:ext uri="{FF2B5EF4-FFF2-40B4-BE49-F238E27FC236}">
                <a16:creationId xmlns:a16="http://schemas.microsoft.com/office/drawing/2014/main" id="{ACBC03E4-8DAC-409A-A9C0-292AFC66F981}"/>
              </a:ext>
            </a:extLst>
          </p:cNvPr>
          <p:cNvPicPr>
            <a:picLocks noChangeAspect="1"/>
          </p:cNvPicPr>
          <p:nvPr/>
        </p:nvPicPr>
        <p:blipFill>
          <a:blip r:embed="rId7"/>
          <a:stretch>
            <a:fillRect/>
          </a:stretch>
        </p:blipFill>
        <p:spPr>
          <a:xfrm>
            <a:off x="764276" y="1020686"/>
            <a:ext cx="1458321" cy="3217817"/>
          </a:xfrm>
          <a:prstGeom prst="rect">
            <a:avLst/>
          </a:prstGeom>
        </p:spPr>
      </p:pic>
      <p:cxnSp>
        <p:nvCxnSpPr>
          <p:cNvPr id="14" name="直接箭头连接符 13">
            <a:extLst>
              <a:ext uri="{FF2B5EF4-FFF2-40B4-BE49-F238E27FC236}">
                <a16:creationId xmlns:a16="http://schemas.microsoft.com/office/drawing/2014/main" id="{F2B5BB51-57F2-40A9-AA6F-64A7A7E37CBF}"/>
              </a:ext>
            </a:extLst>
          </p:cNvPr>
          <p:cNvCxnSpPr>
            <a:cxnSpLocks/>
            <a:endCxn id="15" idx="3"/>
          </p:cNvCxnSpPr>
          <p:nvPr/>
        </p:nvCxnSpPr>
        <p:spPr>
          <a:xfrm flipH="1" flipV="1">
            <a:off x="3362429" y="2037808"/>
            <a:ext cx="3055788" cy="154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6807AC2-D018-4C1D-9D24-EB8B96E8947B}"/>
              </a:ext>
            </a:extLst>
          </p:cNvPr>
          <p:cNvSpPr/>
          <p:nvPr/>
        </p:nvSpPr>
        <p:spPr>
          <a:xfrm>
            <a:off x="2265219" y="1883207"/>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权限管理</a:t>
            </a:r>
          </a:p>
        </p:txBody>
      </p:sp>
      <p:pic>
        <p:nvPicPr>
          <p:cNvPr id="17" name="图片 16">
            <a:extLst>
              <a:ext uri="{FF2B5EF4-FFF2-40B4-BE49-F238E27FC236}">
                <a16:creationId xmlns:a16="http://schemas.microsoft.com/office/drawing/2014/main" id="{F67B9686-4762-4F0F-8EFC-76173EE4AEC9}"/>
              </a:ext>
            </a:extLst>
          </p:cNvPr>
          <p:cNvPicPr>
            <a:picLocks noChangeAspect="1"/>
          </p:cNvPicPr>
          <p:nvPr/>
        </p:nvPicPr>
        <p:blipFill>
          <a:blip r:embed="rId8"/>
          <a:stretch>
            <a:fillRect/>
          </a:stretch>
        </p:blipFill>
        <p:spPr>
          <a:xfrm>
            <a:off x="10203096" y="1289530"/>
            <a:ext cx="1178795" cy="2868173"/>
          </a:xfrm>
          <a:prstGeom prst="rect">
            <a:avLst/>
          </a:prstGeom>
        </p:spPr>
      </p:pic>
      <p:cxnSp>
        <p:nvCxnSpPr>
          <p:cNvPr id="20" name="直接箭头连接符 19">
            <a:extLst>
              <a:ext uri="{FF2B5EF4-FFF2-40B4-BE49-F238E27FC236}">
                <a16:creationId xmlns:a16="http://schemas.microsoft.com/office/drawing/2014/main" id="{B21AFC28-FD49-4159-AF91-8886CB856C7F}"/>
              </a:ext>
            </a:extLst>
          </p:cNvPr>
          <p:cNvCxnSpPr>
            <a:cxnSpLocks/>
          </p:cNvCxnSpPr>
          <p:nvPr/>
        </p:nvCxnSpPr>
        <p:spPr>
          <a:xfrm flipV="1">
            <a:off x="6804855" y="2037808"/>
            <a:ext cx="2252059" cy="172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7CA60035-27FF-4245-8C69-D3B9009E9F4D}"/>
              </a:ext>
            </a:extLst>
          </p:cNvPr>
          <p:cNvSpPr/>
          <p:nvPr/>
        </p:nvSpPr>
        <p:spPr>
          <a:xfrm>
            <a:off x="9063264" y="1883207"/>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计划编辑</a:t>
            </a:r>
          </a:p>
        </p:txBody>
      </p:sp>
      <p:pic>
        <p:nvPicPr>
          <p:cNvPr id="29" name="图片 28">
            <a:extLst>
              <a:ext uri="{FF2B5EF4-FFF2-40B4-BE49-F238E27FC236}">
                <a16:creationId xmlns:a16="http://schemas.microsoft.com/office/drawing/2014/main" id="{7BFE1CCE-9DAA-49CE-BC19-F1437022C598}"/>
              </a:ext>
            </a:extLst>
          </p:cNvPr>
          <p:cNvPicPr>
            <a:picLocks noChangeAspect="1"/>
          </p:cNvPicPr>
          <p:nvPr/>
        </p:nvPicPr>
        <p:blipFill>
          <a:blip r:embed="rId9"/>
          <a:stretch>
            <a:fillRect/>
          </a:stretch>
        </p:blipFill>
        <p:spPr>
          <a:xfrm>
            <a:off x="8788786" y="3334135"/>
            <a:ext cx="1371688" cy="2662913"/>
          </a:xfrm>
          <a:prstGeom prst="rect">
            <a:avLst/>
          </a:prstGeom>
        </p:spPr>
      </p:pic>
      <p:cxnSp>
        <p:nvCxnSpPr>
          <p:cNvPr id="31" name="直接箭头连接符 30">
            <a:extLst>
              <a:ext uri="{FF2B5EF4-FFF2-40B4-BE49-F238E27FC236}">
                <a16:creationId xmlns:a16="http://schemas.microsoft.com/office/drawing/2014/main" id="{C592971C-22E2-45D7-8598-CCC5C0F356EF}"/>
              </a:ext>
            </a:extLst>
          </p:cNvPr>
          <p:cNvCxnSpPr>
            <a:cxnSpLocks/>
          </p:cNvCxnSpPr>
          <p:nvPr/>
        </p:nvCxnSpPr>
        <p:spPr>
          <a:xfrm>
            <a:off x="6932023" y="2272937"/>
            <a:ext cx="1123406" cy="1590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C6B3FA4D-6059-4C04-8282-9062BFC0B3A8}"/>
              </a:ext>
            </a:extLst>
          </p:cNvPr>
          <p:cNvSpPr/>
          <p:nvPr/>
        </p:nvSpPr>
        <p:spPr>
          <a:xfrm>
            <a:off x="7648954" y="3926466"/>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成员信息</a:t>
            </a:r>
          </a:p>
        </p:txBody>
      </p:sp>
      <p:cxnSp>
        <p:nvCxnSpPr>
          <p:cNvPr id="35" name="直接箭头连接符 34">
            <a:extLst>
              <a:ext uri="{FF2B5EF4-FFF2-40B4-BE49-F238E27FC236}">
                <a16:creationId xmlns:a16="http://schemas.microsoft.com/office/drawing/2014/main" id="{7305D3B0-F04E-42BE-8D41-4D8DD2B051D7}"/>
              </a:ext>
            </a:extLst>
          </p:cNvPr>
          <p:cNvCxnSpPr>
            <a:cxnSpLocks/>
          </p:cNvCxnSpPr>
          <p:nvPr/>
        </p:nvCxnSpPr>
        <p:spPr>
          <a:xfrm flipH="1">
            <a:off x="3837028" y="4081067"/>
            <a:ext cx="1745167" cy="1043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图片 37">
            <a:extLst>
              <a:ext uri="{FF2B5EF4-FFF2-40B4-BE49-F238E27FC236}">
                <a16:creationId xmlns:a16="http://schemas.microsoft.com/office/drawing/2014/main" id="{F551BF3B-9320-469A-AD67-B4EE05410F0D}"/>
              </a:ext>
            </a:extLst>
          </p:cNvPr>
          <p:cNvPicPr>
            <a:picLocks noChangeAspect="1"/>
          </p:cNvPicPr>
          <p:nvPr/>
        </p:nvPicPr>
        <p:blipFill>
          <a:blip r:embed="rId10"/>
          <a:stretch>
            <a:fillRect/>
          </a:stretch>
        </p:blipFill>
        <p:spPr>
          <a:xfrm>
            <a:off x="724148" y="4081067"/>
            <a:ext cx="1408407" cy="2660325"/>
          </a:xfrm>
          <a:prstGeom prst="rect">
            <a:avLst/>
          </a:prstGeom>
        </p:spPr>
      </p:pic>
      <p:sp>
        <p:nvSpPr>
          <p:cNvPr id="39" name="矩形 38">
            <a:extLst>
              <a:ext uri="{FF2B5EF4-FFF2-40B4-BE49-F238E27FC236}">
                <a16:creationId xmlns:a16="http://schemas.microsoft.com/office/drawing/2014/main" id="{C3766976-7808-4C08-95CC-31F7A4168865}"/>
              </a:ext>
            </a:extLst>
          </p:cNvPr>
          <p:cNvSpPr/>
          <p:nvPr/>
        </p:nvSpPr>
        <p:spPr>
          <a:xfrm>
            <a:off x="2175177" y="4970396"/>
            <a:ext cx="160360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文件实时编辑</a:t>
            </a:r>
          </a:p>
        </p:txBody>
      </p:sp>
    </p:spTree>
    <p:extLst>
      <p:ext uri="{BB962C8B-B14F-4D97-AF65-F5344CB8AC3E}">
        <p14:creationId xmlns:p14="http://schemas.microsoft.com/office/powerpoint/2010/main" val="934756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450"/>
                            </p:stCondLst>
                            <p:childTnLst>
                              <p:par>
                                <p:cTn id="17" presetID="42"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3450"/>
                            </p:stCondLst>
                            <p:childTnLst>
                              <p:par>
                                <p:cTn id="23" presetID="42"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4450"/>
                            </p:stCondLst>
                            <p:childTnLst>
                              <p:par>
                                <p:cTn id="29" presetID="42"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par>
                          <p:cTn id="34" fill="hold">
                            <p:stCondLst>
                              <p:cond delay="5450"/>
                            </p:stCondLst>
                            <p:childTnLst>
                              <p:par>
                                <p:cTn id="35" presetID="42"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1000" fill="hold"/>
                                        <p:tgtEl>
                                          <p:spTgt spid="38"/>
                                        </p:tgtEl>
                                        <p:attrNameLst>
                                          <p:attrName>ppt_y</p:attrName>
                                        </p:attrNameLst>
                                      </p:cBhvr>
                                      <p:tavLst>
                                        <p:tav tm="0">
                                          <p:val>
                                            <p:strVal val="#ppt_y+.1"/>
                                          </p:val>
                                        </p:tav>
                                        <p:tav tm="100000">
                                          <p:val>
                                            <p:strVal val="#ppt_y"/>
                                          </p:val>
                                        </p:tav>
                                      </p:tavLst>
                                    </p:anim>
                                  </p:childTnLst>
                                </p:cTn>
                              </p:par>
                            </p:childTnLst>
                          </p:cTn>
                        </p:par>
                        <p:par>
                          <p:cTn id="40" fill="hold">
                            <p:stCondLst>
                              <p:cond delay="6450"/>
                            </p:stCondLst>
                            <p:childTnLst>
                              <p:par>
                                <p:cTn id="41" presetID="42"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childTnLst>
                          </p:cTn>
                        </p:par>
                        <p:par>
                          <p:cTn id="46" fill="hold">
                            <p:stCondLst>
                              <p:cond delay="7450"/>
                            </p:stCondLst>
                            <p:childTnLst>
                              <p:par>
                                <p:cTn id="47" presetID="42" presetClass="entr" presetSubtype="0"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8450"/>
                            </p:stCondLst>
                            <p:childTnLst>
                              <p:par>
                                <p:cTn id="53" presetID="42"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1000"/>
                                        <p:tgtEl>
                                          <p:spTgt spid="33"/>
                                        </p:tgtEl>
                                      </p:cBhvr>
                                    </p:animEffect>
                                    <p:anim calcmode="lin" valueType="num">
                                      <p:cBhvr>
                                        <p:cTn id="56" dur="1000" fill="hold"/>
                                        <p:tgtEl>
                                          <p:spTgt spid="33"/>
                                        </p:tgtEl>
                                        <p:attrNameLst>
                                          <p:attrName>ppt_x</p:attrName>
                                        </p:attrNameLst>
                                      </p:cBhvr>
                                      <p:tavLst>
                                        <p:tav tm="0">
                                          <p:val>
                                            <p:strVal val="#ppt_x"/>
                                          </p:val>
                                        </p:tav>
                                        <p:tav tm="100000">
                                          <p:val>
                                            <p:strVal val="#ppt_x"/>
                                          </p:val>
                                        </p:tav>
                                      </p:tavLst>
                                    </p:anim>
                                    <p:anim calcmode="lin" valueType="num">
                                      <p:cBhvr>
                                        <p:cTn id="57" dur="1000" fill="hold"/>
                                        <p:tgtEl>
                                          <p:spTgt spid="33"/>
                                        </p:tgtEl>
                                        <p:attrNameLst>
                                          <p:attrName>ppt_y</p:attrName>
                                        </p:attrNameLst>
                                      </p:cBhvr>
                                      <p:tavLst>
                                        <p:tav tm="0">
                                          <p:val>
                                            <p:strVal val="#ppt_y+.1"/>
                                          </p:val>
                                        </p:tav>
                                        <p:tav tm="100000">
                                          <p:val>
                                            <p:strVal val="#ppt_y"/>
                                          </p:val>
                                        </p:tav>
                                      </p:tavLst>
                                    </p:anim>
                                  </p:childTnLst>
                                </p:cTn>
                              </p:par>
                            </p:childTnLst>
                          </p:cTn>
                        </p:par>
                        <p:par>
                          <p:cTn id="58" fill="hold">
                            <p:stCondLst>
                              <p:cond delay="9450"/>
                            </p:stCondLst>
                            <p:childTnLst>
                              <p:par>
                                <p:cTn id="59" presetID="42"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par>
                          <p:cTn id="64" fill="hold">
                            <p:stCondLst>
                              <p:cond delay="10450"/>
                            </p:stCondLst>
                            <p:childTnLst>
                              <p:par>
                                <p:cTn id="65" presetID="1" presetClass="entr" presetSubtype="0" fill="hold" nodeType="after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par>
                          <p:cTn id="67" fill="hold">
                            <p:stCondLst>
                              <p:cond delay="10450"/>
                            </p:stCondLst>
                            <p:childTnLst>
                              <p:par>
                                <p:cTn id="68" presetID="1" presetClass="entr" presetSubtype="0" fill="hold" nodeType="after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par>
                          <p:cTn id="70" fill="hold">
                            <p:stCondLst>
                              <p:cond delay="10450"/>
                            </p:stCondLst>
                            <p:childTnLst>
                              <p:par>
                                <p:cTn id="71" presetID="1" presetClass="entr" presetSubtype="0" fill="hold" nodeType="after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par>
                          <p:cTn id="73" fill="hold">
                            <p:stCondLst>
                              <p:cond delay="10450"/>
                            </p:stCondLst>
                            <p:childTnLst>
                              <p:par>
                                <p:cTn id="74" presetID="1" presetClass="entr" presetSubtype="0"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27" grpId="0" animBg="1"/>
      <p:bldP spid="33" grpId="0" animBg="1"/>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F30CA1D4-39B3-447D-A5AC-326B2FE06648}"/>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原型展示（日程界面）</a:t>
            </a:r>
          </a:p>
        </p:txBody>
      </p:sp>
      <p:grpSp>
        <p:nvGrpSpPr>
          <p:cNvPr id="3" name="组合 2">
            <a:extLst>
              <a:ext uri="{FF2B5EF4-FFF2-40B4-BE49-F238E27FC236}">
                <a16:creationId xmlns:a16="http://schemas.microsoft.com/office/drawing/2014/main" id="{24B8E4E5-A96E-406A-B350-A626DD5C3C57}"/>
              </a:ext>
            </a:extLst>
          </p:cNvPr>
          <p:cNvGrpSpPr/>
          <p:nvPr/>
        </p:nvGrpSpPr>
        <p:grpSpPr>
          <a:xfrm>
            <a:off x="389738" y="366112"/>
            <a:ext cx="691563" cy="691563"/>
            <a:chOff x="2367572" y="4118895"/>
            <a:chExt cx="921196" cy="921196"/>
          </a:xfrm>
        </p:grpSpPr>
        <p:grpSp>
          <p:nvGrpSpPr>
            <p:cNvPr id="4" name="组合 3">
              <a:extLst>
                <a:ext uri="{FF2B5EF4-FFF2-40B4-BE49-F238E27FC236}">
                  <a16:creationId xmlns:a16="http://schemas.microsoft.com/office/drawing/2014/main" id="{8C384D1F-3C62-49DE-8068-2BF953BAB483}"/>
                </a:ext>
              </a:extLst>
            </p:cNvPr>
            <p:cNvGrpSpPr/>
            <p:nvPr/>
          </p:nvGrpSpPr>
          <p:grpSpPr>
            <a:xfrm>
              <a:off x="2367572" y="4118895"/>
              <a:ext cx="921196" cy="921196"/>
              <a:chOff x="1333481" y="1593118"/>
              <a:chExt cx="1418785" cy="1418785"/>
            </a:xfrm>
          </p:grpSpPr>
          <p:sp>
            <p:nvSpPr>
              <p:cNvPr id="6" name="PA-↖">
                <a:extLst>
                  <a:ext uri="{FF2B5EF4-FFF2-40B4-BE49-F238E27FC236}">
                    <a16:creationId xmlns:a16="http://schemas.microsoft.com/office/drawing/2014/main" id="{EFBE3058-71AF-4C88-9629-F444B1A2E0D0}"/>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
                <a:extLst>
                  <a:ext uri="{FF2B5EF4-FFF2-40B4-BE49-F238E27FC236}">
                    <a16:creationId xmlns:a16="http://schemas.microsoft.com/office/drawing/2014/main" id="{319FAFFE-060C-46DE-BF78-4DDF3D67AA58}"/>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8" name="PA-1">
                <a:extLst>
                  <a:ext uri="{FF2B5EF4-FFF2-40B4-BE49-F238E27FC236}">
                    <a16:creationId xmlns:a16="http://schemas.microsoft.com/office/drawing/2014/main" id="{6C2E740D-D1E6-474D-8AC0-A7528750133F}"/>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5" name="PA-文本框 24">
              <a:extLst>
                <a:ext uri="{FF2B5EF4-FFF2-40B4-BE49-F238E27FC236}">
                  <a16:creationId xmlns:a16="http://schemas.microsoft.com/office/drawing/2014/main" id="{DEFB586E-CBFF-4C86-97FB-2E11D8322154}"/>
                </a:ext>
              </a:extLst>
            </p:cNvPr>
            <p:cNvSpPr txBox="1"/>
            <p:nvPr>
              <p:custDataLst>
                <p:tags r:id="rId1"/>
              </p:custDataLst>
            </p:nvPr>
          </p:nvSpPr>
          <p:spPr>
            <a:xfrm>
              <a:off x="2650942" y="4317883"/>
              <a:ext cx="354457"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04</a:t>
              </a:r>
            </a:p>
          </p:txBody>
        </p:sp>
      </p:grpSp>
      <p:pic>
        <p:nvPicPr>
          <p:cNvPr id="10" name="图片 9">
            <a:extLst>
              <a:ext uri="{FF2B5EF4-FFF2-40B4-BE49-F238E27FC236}">
                <a16:creationId xmlns:a16="http://schemas.microsoft.com/office/drawing/2014/main" id="{8777311A-F9AA-48C4-B1B5-9B5E16DA25D8}"/>
              </a:ext>
            </a:extLst>
          </p:cNvPr>
          <p:cNvPicPr>
            <a:picLocks noChangeAspect="1"/>
          </p:cNvPicPr>
          <p:nvPr/>
        </p:nvPicPr>
        <p:blipFill>
          <a:blip r:embed="rId6"/>
          <a:stretch>
            <a:fillRect/>
          </a:stretch>
        </p:blipFill>
        <p:spPr>
          <a:xfrm>
            <a:off x="4650377" y="1144251"/>
            <a:ext cx="2416699" cy="5548285"/>
          </a:xfrm>
          <a:prstGeom prst="rect">
            <a:avLst/>
          </a:prstGeom>
        </p:spPr>
      </p:pic>
      <p:cxnSp>
        <p:nvCxnSpPr>
          <p:cNvPr id="12" name="直接箭头连接符 11">
            <a:extLst>
              <a:ext uri="{FF2B5EF4-FFF2-40B4-BE49-F238E27FC236}">
                <a16:creationId xmlns:a16="http://schemas.microsoft.com/office/drawing/2014/main" id="{DFEF9CAC-2E93-4327-98AE-1D99B7A6EECB}"/>
              </a:ext>
            </a:extLst>
          </p:cNvPr>
          <p:cNvCxnSpPr>
            <a:cxnSpLocks/>
          </p:cNvCxnSpPr>
          <p:nvPr/>
        </p:nvCxnSpPr>
        <p:spPr>
          <a:xfrm>
            <a:off x="6740294" y="2882514"/>
            <a:ext cx="1254175" cy="1197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5F9A0E01-0D94-4EF5-9A80-24224732481E}"/>
              </a:ext>
            </a:extLst>
          </p:cNvPr>
          <p:cNvSpPr/>
          <p:nvPr/>
        </p:nvSpPr>
        <p:spPr>
          <a:xfrm>
            <a:off x="8220891" y="1682908"/>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新建日程</a:t>
            </a:r>
          </a:p>
        </p:txBody>
      </p:sp>
      <p:pic>
        <p:nvPicPr>
          <p:cNvPr id="15" name="图片 14">
            <a:extLst>
              <a:ext uri="{FF2B5EF4-FFF2-40B4-BE49-F238E27FC236}">
                <a16:creationId xmlns:a16="http://schemas.microsoft.com/office/drawing/2014/main" id="{7DE886BD-4F92-42CC-8F00-2DEC91AFD262}"/>
              </a:ext>
            </a:extLst>
          </p:cNvPr>
          <p:cNvPicPr>
            <a:picLocks noChangeAspect="1"/>
          </p:cNvPicPr>
          <p:nvPr/>
        </p:nvPicPr>
        <p:blipFill>
          <a:blip r:embed="rId7"/>
          <a:stretch>
            <a:fillRect/>
          </a:stretch>
        </p:blipFill>
        <p:spPr>
          <a:xfrm>
            <a:off x="212203" y="1229593"/>
            <a:ext cx="1726759" cy="3628082"/>
          </a:xfrm>
          <a:prstGeom prst="rect">
            <a:avLst/>
          </a:prstGeom>
        </p:spPr>
      </p:pic>
      <p:cxnSp>
        <p:nvCxnSpPr>
          <p:cNvPr id="17" name="直接箭头连接符 16">
            <a:extLst>
              <a:ext uri="{FF2B5EF4-FFF2-40B4-BE49-F238E27FC236}">
                <a16:creationId xmlns:a16="http://schemas.microsoft.com/office/drawing/2014/main" id="{B57C0120-F001-404C-8C94-72971CA354FE}"/>
              </a:ext>
            </a:extLst>
          </p:cNvPr>
          <p:cNvCxnSpPr>
            <a:cxnSpLocks/>
          </p:cNvCxnSpPr>
          <p:nvPr/>
        </p:nvCxnSpPr>
        <p:spPr>
          <a:xfrm flipV="1">
            <a:off x="6514011" y="1837510"/>
            <a:ext cx="1706880" cy="990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B4A1100E-7D76-4FC0-B9C5-DFCFFF714470}"/>
              </a:ext>
            </a:extLst>
          </p:cNvPr>
          <p:cNvSpPr/>
          <p:nvPr/>
        </p:nvSpPr>
        <p:spPr>
          <a:xfrm>
            <a:off x="2118772" y="1528307"/>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调出日历</a:t>
            </a:r>
          </a:p>
        </p:txBody>
      </p:sp>
      <p:pic>
        <p:nvPicPr>
          <p:cNvPr id="20" name="图片 19">
            <a:extLst>
              <a:ext uri="{FF2B5EF4-FFF2-40B4-BE49-F238E27FC236}">
                <a16:creationId xmlns:a16="http://schemas.microsoft.com/office/drawing/2014/main" id="{B665FFC6-ACE3-4771-AF04-23B8A0FCCA14}"/>
              </a:ext>
            </a:extLst>
          </p:cNvPr>
          <p:cNvPicPr>
            <a:picLocks noChangeAspect="1"/>
          </p:cNvPicPr>
          <p:nvPr/>
        </p:nvPicPr>
        <p:blipFill>
          <a:blip r:embed="rId8"/>
          <a:stretch>
            <a:fillRect/>
          </a:stretch>
        </p:blipFill>
        <p:spPr>
          <a:xfrm>
            <a:off x="9374706" y="1291212"/>
            <a:ext cx="1319048" cy="2973644"/>
          </a:xfrm>
          <a:prstGeom prst="rect">
            <a:avLst/>
          </a:prstGeom>
        </p:spPr>
      </p:pic>
      <p:cxnSp>
        <p:nvCxnSpPr>
          <p:cNvPr id="22" name="直接箭头连接符 21">
            <a:extLst>
              <a:ext uri="{FF2B5EF4-FFF2-40B4-BE49-F238E27FC236}">
                <a16:creationId xmlns:a16="http://schemas.microsoft.com/office/drawing/2014/main" id="{9D05ECF6-472A-43D3-9BBB-AE943349331C}"/>
              </a:ext>
            </a:extLst>
          </p:cNvPr>
          <p:cNvCxnSpPr>
            <a:cxnSpLocks/>
          </p:cNvCxnSpPr>
          <p:nvPr/>
        </p:nvCxnSpPr>
        <p:spPr>
          <a:xfrm flipH="1" flipV="1">
            <a:off x="3373357" y="1602377"/>
            <a:ext cx="2857626" cy="1280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BD003E9A-89F9-42BA-81E8-A7DD700465A8}"/>
              </a:ext>
            </a:extLst>
          </p:cNvPr>
          <p:cNvSpPr/>
          <p:nvPr/>
        </p:nvSpPr>
        <p:spPr>
          <a:xfrm>
            <a:off x="7502469" y="4077623"/>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管理日程</a:t>
            </a:r>
          </a:p>
        </p:txBody>
      </p:sp>
      <p:pic>
        <p:nvPicPr>
          <p:cNvPr id="31" name="图片 30">
            <a:extLst>
              <a:ext uri="{FF2B5EF4-FFF2-40B4-BE49-F238E27FC236}">
                <a16:creationId xmlns:a16="http://schemas.microsoft.com/office/drawing/2014/main" id="{AD008558-9914-4F91-AEC2-D4D32E4C3ABD}"/>
              </a:ext>
            </a:extLst>
          </p:cNvPr>
          <p:cNvPicPr>
            <a:picLocks noChangeAspect="1"/>
          </p:cNvPicPr>
          <p:nvPr/>
        </p:nvPicPr>
        <p:blipFill>
          <a:blip r:embed="rId9"/>
          <a:stretch>
            <a:fillRect/>
          </a:stretch>
        </p:blipFill>
        <p:spPr>
          <a:xfrm>
            <a:off x="8599679" y="4403880"/>
            <a:ext cx="1218907" cy="2221894"/>
          </a:xfrm>
          <a:prstGeom prst="rect">
            <a:avLst/>
          </a:prstGeom>
        </p:spPr>
      </p:pic>
      <p:cxnSp>
        <p:nvCxnSpPr>
          <p:cNvPr id="34" name="直接箭头连接符 33">
            <a:extLst>
              <a:ext uri="{FF2B5EF4-FFF2-40B4-BE49-F238E27FC236}">
                <a16:creationId xmlns:a16="http://schemas.microsoft.com/office/drawing/2014/main" id="{DD06B31B-3945-4D02-BAC8-03BE50326E6C}"/>
              </a:ext>
            </a:extLst>
          </p:cNvPr>
          <p:cNvCxnSpPr/>
          <p:nvPr/>
        </p:nvCxnSpPr>
        <p:spPr>
          <a:xfrm flipH="1">
            <a:off x="3805646" y="2882514"/>
            <a:ext cx="1811383" cy="1975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1620FBB1-7E9A-450E-85B4-2087D42E2C5E}"/>
              </a:ext>
            </a:extLst>
          </p:cNvPr>
          <p:cNvSpPr/>
          <p:nvPr/>
        </p:nvSpPr>
        <p:spPr>
          <a:xfrm>
            <a:off x="2667377" y="4780959"/>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排序</a:t>
            </a:r>
          </a:p>
        </p:txBody>
      </p:sp>
      <p:pic>
        <p:nvPicPr>
          <p:cNvPr id="37" name="图片 36">
            <a:extLst>
              <a:ext uri="{FF2B5EF4-FFF2-40B4-BE49-F238E27FC236}">
                <a16:creationId xmlns:a16="http://schemas.microsoft.com/office/drawing/2014/main" id="{F3C9624F-CDA6-4331-B836-A1262BBAB906}"/>
              </a:ext>
            </a:extLst>
          </p:cNvPr>
          <p:cNvPicPr>
            <a:picLocks noChangeAspect="1"/>
          </p:cNvPicPr>
          <p:nvPr/>
        </p:nvPicPr>
        <p:blipFill>
          <a:blip r:embed="rId10"/>
          <a:stretch>
            <a:fillRect/>
          </a:stretch>
        </p:blipFill>
        <p:spPr>
          <a:xfrm>
            <a:off x="1549458" y="5158383"/>
            <a:ext cx="2235838" cy="1069535"/>
          </a:xfrm>
          <a:prstGeom prst="rect">
            <a:avLst/>
          </a:prstGeom>
        </p:spPr>
      </p:pic>
    </p:spTree>
    <p:extLst>
      <p:ext uri="{BB962C8B-B14F-4D97-AF65-F5344CB8AC3E}">
        <p14:creationId xmlns:p14="http://schemas.microsoft.com/office/powerpoint/2010/main" val="9544109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2"/>
                                        </p:tgtEl>
                                        <p:attrNameLst>
                                          <p:attrName>style.visibility</p:attrName>
                                        </p:attrNameLst>
                                      </p:cBhvr>
                                      <p:to>
                                        <p:strVal val="visible"/>
                                      </p:to>
                                    </p:set>
                                    <p:anim to="" calcmode="lin" valueType="num">
                                      <p:cBhvr>
                                        <p:cTn id="13" dur="1000" fill="hold">
                                          <p:stCondLst>
                                            <p:cond delay="0"/>
                                          </p:stCondLst>
                                        </p:cTn>
                                        <p:tgtEl>
                                          <p:spTgt spid="2"/>
                                        </p:tgtEl>
                                        <p:attrNameLst>
                                          <p:attrName>ppt_x</p:attrName>
                                        </p:attrNameLst>
                                      </p:cBhvr>
                                      <p:tavLst>
                                        <p:tav tm="0" fmla="#ppt_x+(8/9)*(#ppt_x-(#ppt_x-#ppt_w/2))*((1.5-1.5*$)^2-(1.5-1.5*$)^3)">
                                          <p:val>
                                            <p:strVal val="0"/>
                                          </p:val>
                                        </p:tav>
                                        <p:tav tm="100000">
                                          <p:val>
                                            <p:strVal val="1"/>
                                          </p:val>
                                        </p:tav>
                                      </p:tavLst>
                                    </p:anim>
                                    <p:anim to="" calcmode="lin" valueType="num">
                                      <p:cBhvr>
                                        <p:cTn id="14" dur="1000" fill="hold">
                                          <p:stCondLst>
                                            <p:cond delay="0"/>
                                          </p:stCondLst>
                                        </p:cTn>
                                        <p:tgtEl>
                                          <p:spTgt spid="2"/>
                                        </p:tgtEl>
                                        <p:attrNameLst>
                                          <p:attrName>ppt_y</p:attrName>
                                        </p:attrNameLst>
                                      </p:cBhvr>
                                      <p:tavLst>
                                        <p:tav tm="0" fmla="#ppt_y+(8/9)*(#ppt_y-(#ppt_y+#ppt_h/2))*((1.5-1.5*$)^2-(1.5-1.5*$)^3)">
                                          <p:val>
                                            <p:strVal val="0"/>
                                          </p:val>
                                        </p:tav>
                                        <p:tav tm="100000">
                                          <p:val>
                                            <p:strVal val="1"/>
                                          </p:val>
                                        </p:tav>
                                      </p:tavLst>
                                    </p:anim>
                                    <p:anim to="" calcmode="lin" valueType="num">
                                      <p:cBhvr>
                                        <p:cTn id="15" dur="1000" fill="hold">
                                          <p:stCondLst>
                                            <p:cond delay="0"/>
                                          </p:stCondLst>
                                        </p:cTn>
                                        <p:tgtEl>
                                          <p:spTgt spid="2"/>
                                        </p:tgtEl>
                                        <p:attrNameLst>
                                          <p:attrName>ppt_w</p:attrName>
                                        </p:attrNameLst>
                                      </p:cBhvr>
                                      <p:tavLst>
                                        <p:tav tm="0" fmla="#ppt_w+(8/9)*(#ppt_w-0)*((1.5-1.5*$)^2-(1.5-1.5*$)^3)">
                                          <p:val>
                                            <p:strVal val="0"/>
                                          </p:val>
                                        </p:tav>
                                        <p:tav tm="100000">
                                          <p:val>
                                            <p:strVal val="1"/>
                                          </p:val>
                                        </p:tav>
                                      </p:tavLst>
                                    </p:anim>
                                    <p:anim to="" calcmode="lin" valueType="num">
                                      <p:cBhvr>
                                        <p:cTn id="16" dur="1000" fill="hold">
                                          <p:stCondLst>
                                            <p:cond delay="0"/>
                                          </p:stCondLst>
                                        </p:cTn>
                                        <p:tgtEl>
                                          <p:spTgt spid="2"/>
                                        </p:tgtEl>
                                        <p:attrNameLst>
                                          <p:attrName>ppt_h</p:attrName>
                                        </p:attrNameLst>
                                      </p:cBhvr>
                                      <p:tavLst>
                                        <p:tav tm="0" fmla="#ppt_h+(8/9)*(#ppt_h-0)*((1.5-1.5*$)^2-(1.5-1.5*$)^3)">
                                          <p:val>
                                            <p:strVal val="0"/>
                                          </p:val>
                                        </p:tav>
                                        <p:tav tm="100000">
                                          <p:val>
                                            <p:strVal val="1"/>
                                          </p:val>
                                        </p:tav>
                                      </p:tavLst>
                                    </p:anim>
                                  </p:childTnLst>
                                </p:cTn>
                              </p:par>
                            </p:childTnLst>
                          </p:cTn>
                        </p:par>
                        <p:par>
                          <p:cTn id="17" fill="hold">
                            <p:stCondLst>
                              <p:cond delay="2450"/>
                            </p:stCondLst>
                            <p:childTnLst>
                              <p:par>
                                <p:cTn id="18" presetID="2" presetClass="entr" presetSubtype="1" decel="10000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1000" fill="hold"/>
                                        <p:tgtEl>
                                          <p:spTgt spid="3"/>
                                        </p:tgtEl>
                                        <p:attrNameLst>
                                          <p:attrName>ppt_x</p:attrName>
                                        </p:attrNameLst>
                                      </p:cBhvr>
                                      <p:tavLst>
                                        <p:tav tm="0">
                                          <p:val>
                                            <p:strVal val="#ppt_x"/>
                                          </p:val>
                                        </p:tav>
                                        <p:tav tm="100000">
                                          <p:val>
                                            <p:strVal val="#ppt_x"/>
                                          </p:val>
                                        </p:tav>
                                      </p:tavLst>
                                    </p:anim>
                                    <p:anim calcmode="lin" valueType="num">
                                      <p:cBhvr additive="base">
                                        <p:cTn id="21" dur="1000" fill="hold"/>
                                        <p:tgtEl>
                                          <p:spTgt spid="3"/>
                                        </p:tgtEl>
                                        <p:attrNameLst>
                                          <p:attrName>ppt_y</p:attrName>
                                        </p:attrNameLst>
                                      </p:cBhvr>
                                      <p:tavLst>
                                        <p:tav tm="0">
                                          <p:val>
                                            <p:strVal val="0-#ppt_h/2"/>
                                          </p:val>
                                        </p:tav>
                                        <p:tav tm="100000">
                                          <p:val>
                                            <p:strVal val="#ppt_y"/>
                                          </p:val>
                                        </p:tav>
                                      </p:tavLst>
                                    </p:anim>
                                  </p:childTnLst>
                                </p:cTn>
                              </p:par>
                            </p:childTnLst>
                          </p:cTn>
                        </p:par>
                        <p:par>
                          <p:cTn id="22" fill="hold">
                            <p:stCondLst>
                              <p:cond delay="3450"/>
                            </p:stCondLst>
                            <p:childTnLst>
                              <p:par>
                                <p:cTn id="23" presetID="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par>
                          <p:cTn id="27" fill="hold">
                            <p:stCondLst>
                              <p:cond delay="3950"/>
                            </p:stCondLst>
                            <p:childTnLst>
                              <p:par>
                                <p:cTn id="28" presetID="2" presetClass="entr" presetSubtype="4"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par>
                          <p:cTn id="32" fill="hold">
                            <p:stCondLst>
                              <p:cond delay="4450"/>
                            </p:stCondLst>
                            <p:childTnLst>
                              <p:par>
                                <p:cTn id="33" presetID="2" presetClass="entr" presetSubtype="4"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childTnLst>
                          </p:cTn>
                        </p:par>
                        <p:par>
                          <p:cTn id="37" fill="hold">
                            <p:stCondLst>
                              <p:cond delay="4950"/>
                            </p:stCondLst>
                            <p:childTnLst>
                              <p:par>
                                <p:cTn id="38" presetID="2" presetClass="entr" presetSubtype="4"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ppt_x"/>
                                          </p:val>
                                        </p:tav>
                                        <p:tav tm="100000">
                                          <p:val>
                                            <p:strVal val="#ppt_x"/>
                                          </p:val>
                                        </p:tav>
                                      </p:tavLst>
                                    </p:anim>
                                    <p:anim calcmode="lin" valueType="num">
                                      <p:cBhvr additive="base">
                                        <p:cTn id="41" dur="500" fill="hold"/>
                                        <p:tgtEl>
                                          <p:spTgt spid="37"/>
                                        </p:tgtEl>
                                        <p:attrNameLst>
                                          <p:attrName>ppt_y</p:attrName>
                                        </p:attrNameLst>
                                      </p:cBhvr>
                                      <p:tavLst>
                                        <p:tav tm="0">
                                          <p:val>
                                            <p:strVal val="1+#ppt_h/2"/>
                                          </p:val>
                                        </p:tav>
                                        <p:tav tm="100000">
                                          <p:val>
                                            <p:strVal val="#ppt_y"/>
                                          </p:val>
                                        </p:tav>
                                      </p:tavLst>
                                    </p:anim>
                                  </p:childTnLst>
                                </p:cTn>
                              </p:par>
                            </p:childTnLst>
                          </p:cTn>
                        </p:par>
                        <p:par>
                          <p:cTn id="42" fill="hold">
                            <p:stCondLst>
                              <p:cond delay="5450"/>
                            </p:stCondLst>
                            <p:childTnLst>
                              <p:par>
                                <p:cTn id="43" presetID="2" presetClass="entr" presetSubtype="4"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par>
                          <p:cTn id="47" fill="hold">
                            <p:stCondLst>
                              <p:cond delay="5950"/>
                            </p:stCondLst>
                            <p:childTnLst>
                              <p:par>
                                <p:cTn id="48" presetID="2" presetClass="entr" presetSubtype="4"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ppt_x"/>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childTnLst>
                          </p:cTn>
                        </p:par>
                        <p:par>
                          <p:cTn id="52" fill="hold">
                            <p:stCondLst>
                              <p:cond delay="6450"/>
                            </p:stCondLst>
                            <p:childTnLst>
                              <p:par>
                                <p:cTn id="53" presetID="2" presetClass="entr" presetSubtype="4"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par>
                          <p:cTn id="57" fill="hold">
                            <p:stCondLst>
                              <p:cond delay="6950"/>
                            </p:stCondLst>
                            <p:childTnLst>
                              <p:par>
                                <p:cTn id="58" presetID="1" presetClass="entr" presetSubtype="0"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8" grpId="0" animBg="1"/>
      <p:bldP spid="24"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CE73C31-3016-4F23-BB83-6344C957FA38}"/>
              </a:ext>
            </a:extLst>
          </p:cNvPr>
          <p:cNvGrpSpPr/>
          <p:nvPr/>
        </p:nvGrpSpPr>
        <p:grpSpPr>
          <a:xfrm>
            <a:off x="389738" y="366112"/>
            <a:ext cx="691563" cy="691563"/>
            <a:chOff x="2367572" y="4118895"/>
            <a:chExt cx="921196" cy="921196"/>
          </a:xfrm>
        </p:grpSpPr>
        <p:grpSp>
          <p:nvGrpSpPr>
            <p:cNvPr id="5" name="组合 4">
              <a:extLst>
                <a:ext uri="{FF2B5EF4-FFF2-40B4-BE49-F238E27FC236}">
                  <a16:creationId xmlns:a16="http://schemas.microsoft.com/office/drawing/2014/main" id="{241F1A68-75B6-4772-8F22-8C0EE6FAE21F}"/>
                </a:ext>
              </a:extLst>
            </p:cNvPr>
            <p:cNvGrpSpPr/>
            <p:nvPr/>
          </p:nvGrpSpPr>
          <p:grpSpPr>
            <a:xfrm>
              <a:off x="2367572" y="4118895"/>
              <a:ext cx="921196" cy="921196"/>
              <a:chOff x="1333481" y="1593118"/>
              <a:chExt cx="1418785" cy="1418785"/>
            </a:xfrm>
          </p:grpSpPr>
          <p:sp>
            <p:nvSpPr>
              <p:cNvPr id="7" name="PA-↖">
                <a:extLst>
                  <a:ext uri="{FF2B5EF4-FFF2-40B4-BE49-F238E27FC236}">
                    <a16:creationId xmlns:a16="http://schemas.microsoft.com/office/drawing/2014/main" id="{6D8AFF5F-B20A-49D9-9535-DCC6587F3270}"/>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8" name="PA-↘">
                <a:extLst>
                  <a:ext uri="{FF2B5EF4-FFF2-40B4-BE49-F238E27FC236}">
                    <a16:creationId xmlns:a16="http://schemas.microsoft.com/office/drawing/2014/main" id="{24130D33-1D9E-488A-8A1E-42BF9DABE289}"/>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9" name="PA-1">
                <a:extLst>
                  <a:ext uri="{FF2B5EF4-FFF2-40B4-BE49-F238E27FC236}">
                    <a16:creationId xmlns:a16="http://schemas.microsoft.com/office/drawing/2014/main" id="{323D3402-D84A-48FD-BE43-7FFA1E8B41D5}"/>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chemeClr val="accent1">
                      <a:lumMod val="50000"/>
                    </a:schemeClr>
                  </a:solidFill>
                  <a:effectLst/>
                  <a:uLnTx/>
                  <a:uFillTx/>
                  <a:latin typeface="+mj-lt"/>
                  <a:ea typeface="+mj-ea"/>
                </a:endParaRPr>
              </a:p>
            </p:txBody>
          </p:sp>
        </p:grpSp>
        <p:sp>
          <p:nvSpPr>
            <p:cNvPr id="6" name="PA-文本框 24">
              <a:extLst>
                <a:ext uri="{FF2B5EF4-FFF2-40B4-BE49-F238E27FC236}">
                  <a16:creationId xmlns:a16="http://schemas.microsoft.com/office/drawing/2014/main" id="{FF8B938B-5254-4EE2-BC4A-66E50BE8BA55}"/>
                </a:ext>
              </a:extLst>
            </p:cNvPr>
            <p:cNvSpPr txBox="1"/>
            <p:nvPr>
              <p:custDataLst>
                <p:tags r:id="rId1"/>
              </p:custDataLst>
            </p:nvPr>
          </p:nvSpPr>
          <p:spPr>
            <a:xfrm>
              <a:off x="2650942" y="4317883"/>
              <a:ext cx="354457"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04</a:t>
              </a:r>
            </a:p>
          </p:txBody>
        </p:sp>
      </p:grpSp>
      <p:sp>
        <p:nvSpPr>
          <p:cNvPr id="10" name="TextBox 14">
            <a:extLst>
              <a:ext uri="{FF2B5EF4-FFF2-40B4-BE49-F238E27FC236}">
                <a16:creationId xmlns:a16="http://schemas.microsoft.com/office/drawing/2014/main" id="{32958A93-8BC1-4F6E-8C8B-17C4CE8CBDD4}"/>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原型展示（管理界面）</a:t>
            </a:r>
          </a:p>
        </p:txBody>
      </p:sp>
      <p:pic>
        <p:nvPicPr>
          <p:cNvPr id="12" name="图片 11">
            <a:extLst>
              <a:ext uri="{FF2B5EF4-FFF2-40B4-BE49-F238E27FC236}">
                <a16:creationId xmlns:a16="http://schemas.microsoft.com/office/drawing/2014/main" id="{37C80B68-CEC1-49FE-98A1-2245163BE9A6}"/>
              </a:ext>
            </a:extLst>
          </p:cNvPr>
          <p:cNvPicPr>
            <a:picLocks noChangeAspect="1"/>
          </p:cNvPicPr>
          <p:nvPr/>
        </p:nvPicPr>
        <p:blipFill>
          <a:blip r:embed="rId6"/>
          <a:stretch>
            <a:fillRect/>
          </a:stretch>
        </p:blipFill>
        <p:spPr>
          <a:xfrm>
            <a:off x="1369561" y="1471748"/>
            <a:ext cx="2071649" cy="4837611"/>
          </a:xfrm>
          <a:prstGeom prst="rect">
            <a:avLst/>
          </a:prstGeom>
        </p:spPr>
      </p:pic>
      <p:cxnSp>
        <p:nvCxnSpPr>
          <p:cNvPr id="14" name="直接箭头连接符 13">
            <a:extLst>
              <a:ext uri="{FF2B5EF4-FFF2-40B4-BE49-F238E27FC236}">
                <a16:creationId xmlns:a16="http://schemas.microsoft.com/office/drawing/2014/main" id="{55F8DB90-D361-43F6-8DF6-DAE58B47D692}"/>
              </a:ext>
            </a:extLst>
          </p:cNvPr>
          <p:cNvCxnSpPr>
            <a:cxnSpLocks/>
            <a:endCxn id="15" idx="1"/>
          </p:cNvCxnSpPr>
          <p:nvPr/>
        </p:nvCxnSpPr>
        <p:spPr>
          <a:xfrm flipV="1">
            <a:off x="3152503" y="3583601"/>
            <a:ext cx="2050903" cy="1328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10EBCC0D-52F8-4191-8B19-0A2A771054F2}"/>
              </a:ext>
            </a:extLst>
          </p:cNvPr>
          <p:cNvSpPr/>
          <p:nvPr/>
        </p:nvSpPr>
        <p:spPr>
          <a:xfrm>
            <a:off x="5203406" y="3429000"/>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新建项目</a:t>
            </a:r>
          </a:p>
        </p:txBody>
      </p:sp>
      <p:pic>
        <p:nvPicPr>
          <p:cNvPr id="18" name="图片 17">
            <a:extLst>
              <a:ext uri="{FF2B5EF4-FFF2-40B4-BE49-F238E27FC236}">
                <a16:creationId xmlns:a16="http://schemas.microsoft.com/office/drawing/2014/main" id="{41ECCC10-7101-441C-97B4-047977AE6110}"/>
              </a:ext>
            </a:extLst>
          </p:cNvPr>
          <p:cNvPicPr>
            <a:picLocks noChangeAspect="1"/>
          </p:cNvPicPr>
          <p:nvPr/>
        </p:nvPicPr>
        <p:blipFill>
          <a:blip r:embed="rId7"/>
          <a:stretch>
            <a:fillRect/>
          </a:stretch>
        </p:blipFill>
        <p:spPr>
          <a:xfrm>
            <a:off x="8168640" y="1573496"/>
            <a:ext cx="1908801" cy="4634114"/>
          </a:xfrm>
          <a:prstGeom prst="rect">
            <a:avLst/>
          </a:prstGeom>
        </p:spPr>
      </p:pic>
      <p:cxnSp>
        <p:nvCxnSpPr>
          <p:cNvPr id="20" name="直接箭头连接符 19">
            <a:extLst>
              <a:ext uri="{FF2B5EF4-FFF2-40B4-BE49-F238E27FC236}">
                <a16:creationId xmlns:a16="http://schemas.microsoft.com/office/drawing/2014/main" id="{35ADD0E7-3242-4DE0-8BC1-34BA9E2F418E}"/>
              </a:ext>
            </a:extLst>
          </p:cNvPr>
          <p:cNvCxnSpPr>
            <a:cxnSpLocks/>
            <a:stCxn id="15" idx="3"/>
          </p:cNvCxnSpPr>
          <p:nvPr/>
        </p:nvCxnSpPr>
        <p:spPr>
          <a:xfrm>
            <a:off x="6300616" y="3583601"/>
            <a:ext cx="1868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8478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10"/>
                                        </p:tgtEl>
                                        <p:attrNameLst>
                                          <p:attrName>style.visibility</p:attrName>
                                        </p:attrNameLst>
                                      </p:cBhvr>
                                      <p:to>
                                        <p:strVal val="visible"/>
                                      </p:to>
                                    </p:set>
                                    <p:anim to="" calcmode="lin" valueType="num">
                                      <p:cBhvr>
                                        <p:cTn id="12" dur="1000" fill="hold">
                                          <p:stCondLst>
                                            <p:cond delay="0"/>
                                          </p:stCondLst>
                                        </p:cTn>
                                        <p:tgtEl>
                                          <p:spTgt spid="10"/>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10"/>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10"/>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10"/>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450"/>
                            </p:stCondLst>
                            <p:childTnLst>
                              <p:par>
                                <p:cTn id="17" presetID="42"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450"/>
                            </p:stCondLst>
                            <p:childTnLst>
                              <p:par>
                                <p:cTn id="23" presetID="42"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4450"/>
                            </p:stCondLst>
                            <p:childTnLst>
                              <p:par>
                                <p:cTn id="29" presetID="42"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5450"/>
                            </p:stCondLst>
                            <p:childTnLst>
                              <p:par>
                                <p:cTn id="35" presetID="42" presetClass="entr" presetSubtype="0"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childTnLst>
                          </p:cTn>
                        </p:par>
                        <p:par>
                          <p:cTn id="40" fill="hold">
                            <p:stCondLst>
                              <p:cond delay="6450"/>
                            </p:stCondLst>
                            <p:childTnLst>
                              <p:par>
                                <p:cTn id="41" presetID="42"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9F89023E-B179-4444-9235-7C285B582BF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原型展示（发现界面）</a:t>
            </a:r>
          </a:p>
        </p:txBody>
      </p:sp>
      <p:grpSp>
        <p:nvGrpSpPr>
          <p:cNvPr id="3" name="组合 2">
            <a:extLst>
              <a:ext uri="{FF2B5EF4-FFF2-40B4-BE49-F238E27FC236}">
                <a16:creationId xmlns:a16="http://schemas.microsoft.com/office/drawing/2014/main" id="{42F37542-9E4F-4CED-892E-E6C072275293}"/>
              </a:ext>
            </a:extLst>
          </p:cNvPr>
          <p:cNvGrpSpPr/>
          <p:nvPr/>
        </p:nvGrpSpPr>
        <p:grpSpPr>
          <a:xfrm>
            <a:off x="389738" y="366112"/>
            <a:ext cx="691563" cy="691563"/>
            <a:chOff x="2367572" y="4118895"/>
            <a:chExt cx="921196" cy="921196"/>
          </a:xfrm>
        </p:grpSpPr>
        <p:grpSp>
          <p:nvGrpSpPr>
            <p:cNvPr id="4" name="组合 3">
              <a:extLst>
                <a:ext uri="{FF2B5EF4-FFF2-40B4-BE49-F238E27FC236}">
                  <a16:creationId xmlns:a16="http://schemas.microsoft.com/office/drawing/2014/main" id="{E987E0F4-1AD6-4395-B66A-B0C63C88871A}"/>
                </a:ext>
              </a:extLst>
            </p:cNvPr>
            <p:cNvGrpSpPr/>
            <p:nvPr/>
          </p:nvGrpSpPr>
          <p:grpSpPr>
            <a:xfrm>
              <a:off x="2367572" y="4118895"/>
              <a:ext cx="921196" cy="921196"/>
              <a:chOff x="1333481" y="1593118"/>
              <a:chExt cx="1418785" cy="1418785"/>
            </a:xfrm>
          </p:grpSpPr>
          <p:sp>
            <p:nvSpPr>
              <p:cNvPr id="6" name="PA-↖">
                <a:extLst>
                  <a:ext uri="{FF2B5EF4-FFF2-40B4-BE49-F238E27FC236}">
                    <a16:creationId xmlns:a16="http://schemas.microsoft.com/office/drawing/2014/main" id="{D0DACEA2-DB81-4FF0-9657-F06CC0D4B5A7}"/>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
                <a:extLst>
                  <a:ext uri="{FF2B5EF4-FFF2-40B4-BE49-F238E27FC236}">
                    <a16:creationId xmlns:a16="http://schemas.microsoft.com/office/drawing/2014/main" id="{8ED2D721-A535-42E5-B1B8-E852621AFBA2}"/>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8" name="PA-1">
                <a:extLst>
                  <a:ext uri="{FF2B5EF4-FFF2-40B4-BE49-F238E27FC236}">
                    <a16:creationId xmlns:a16="http://schemas.microsoft.com/office/drawing/2014/main" id="{014ECDA9-9366-4E41-B894-600CF1F4F344}"/>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5" name="PA-文本框 24">
              <a:extLst>
                <a:ext uri="{FF2B5EF4-FFF2-40B4-BE49-F238E27FC236}">
                  <a16:creationId xmlns:a16="http://schemas.microsoft.com/office/drawing/2014/main" id="{AA54820B-6052-4B06-83BE-D732453DE55E}"/>
                </a:ext>
              </a:extLst>
            </p:cNvPr>
            <p:cNvSpPr txBox="1"/>
            <p:nvPr>
              <p:custDataLst>
                <p:tags r:id="rId1"/>
              </p:custDataLst>
            </p:nvPr>
          </p:nvSpPr>
          <p:spPr>
            <a:xfrm>
              <a:off x="2650942" y="4317883"/>
              <a:ext cx="354457"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04</a:t>
              </a:r>
            </a:p>
          </p:txBody>
        </p:sp>
      </p:grpSp>
      <p:pic>
        <p:nvPicPr>
          <p:cNvPr id="10" name="图片 9">
            <a:extLst>
              <a:ext uri="{FF2B5EF4-FFF2-40B4-BE49-F238E27FC236}">
                <a16:creationId xmlns:a16="http://schemas.microsoft.com/office/drawing/2014/main" id="{94426D8F-C41F-4837-AAEE-26717DA7940F}"/>
              </a:ext>
            </a:extLst>
          </p:cNvPr>
          <p:cNvPicPr>
            <a:picLocks noChangeAspect="1"/>
          </p:cNvPicPr>
          <p:nvPr/>
        </p:nvPicPr>
        <p:blipFill>
          <a:blip r:embed="rId6"/>
          <a:stretch>
            <a:fillRect/>
          </a:stretch>
        </p:blipFill>
        <p:spPr>
          <a:xfrm>
            <a:off x="4950906" y="1370284"/>
            <a:ext cx="1989825" cy="5006655"/>
          </a:xfrm>
          <a:prstGeom prst="rect">
            <a:avLst/>
          </a:prstGeom>
        </p:spPr>
      </p:pic>
      <p:cxnSp>
        <p:nvCxnSpPr>
          <p:cNvPr id="12" name="直接箭头连接符 11">
            <a:extLst>
              <a:ext uri="{FF2B5EF4-FFF2-40B4-BE49-F238E27FC236}">
                <a16:creationId xmlns:a16="http://schemas.microsoft.com/office/drawing/2014/main" id="{6927437D-57B2-461E-B97F-BA1704C88C58}"/>
              </a:ext>
            </a:extLst>
          </p:cNvPr>
          <p:cNvCxnSpPr/>
          <p:nvPr/>
        </p:nvCxnSpPr>
        <p:spPr>
          <a:xfrm flipH="1">
            <a:off x="2481943" y="3265714"/>
            <a:ext cx="2542903" cy="287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CECEA84C-7D65-474E-98B7-6F04E63B6DC2}"/>
              </a:ext>
            </a:extLst>
          </p:cNvPr>
          <p:cNvCxnSpPr>
            <a:cxnSpLocks/>
            <a:endCxn id="16" idx="1"/>
          </p:cNvCxnSpPr>
          <p:nvPr/>
        </p:nvCxnSpPr>
        <p:spPr>
          <a:xfrm>
            <a:off x="5329646" y="3718560"/>
            <a:ext cx="2168469" cy="1741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FE5C13C3-CD92-479E-ADB9-BDB1CF14B548}"/>
              </a:ext>
            </a:extLst>
          </p:cNvPr>
          <p:cNvSpPr/>
          <p:nvPr/>
        </p:nvSpPr>
        <p:spPr>
          <a:xfrm>
            <a:off x="1376024" y="3444240"/>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查看教程</a:t>
            </a:r>
          </a:p>
        </p:txBody>
      </p:sp>
      <p:sp>
        <p:nvSpPr>
          <p:cNvPr id="16" name="矩形 15">
            <a:extLst>
              <a:ext uri="{FF2B5EF4-FFF2-40B4-BE49-F238E27FC236}">
                <a16:creationId xmlns:a16="http://schemas.microsoft.com/office/drawing/2014/main" id="{E5EC172C-6FDC-44AC-8807-63E25E357957}"/>
              </a:ext>
            </a:extLst>
          </p:cNvPr>
          <p:cNvSpPr/>
          <p:nvPr/>
        </p:nvSpPr>
        <p:spPr>
          <a:xfrm>
            <a:off x="7498115" y="5305673"/>
            <a:ext cx="109721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查看函数</a:t>
            </a:r>
          </a:p>
        </p:txBody>
      </p:sp>
      <p:pic>
        <p:nvPicPr>
          <p:cNvPr id="18" name="图片 17">
            <a:extLst>
              <a:ext uri="{FF2B5EF4-FFF2-40B4-BE49-F238E27FC236}">
                <a16:creationId xmlns:a16="http://schemas.microsoft.com/office/drawing/2014/main" id="{27D023AA-BCA3-4A2B-A9BF-7BEF4AD08791}"/>
              </a:ext>
            </a:extLst>
          </p:cNvPr>
          <p:cNvPicPr>
            <a:picLocks noChangeAspect="1"/>
          </p:cNvPicPr>
          <p:nvPr/>
        </p:nvPicPr>
        <p:blipFill>
          <a:blip r:embed="rId7"/>
          <a:stretch>
            <a:fillRect/>
          </a:stretch>
        </p:blipFill>
        <p:spPr>
          <a:xfrm>
            <a:off x="9950309" y="1288868"/>
            <a:ext cx="1905440" cy="3559895"/>
          </a:xfrm>
          <a:prstGeom prst="rect">
            <a:avLst/>
          </a:prstGeom>
        </p:spPr>
      </p:pic>
      <p:cxnSp>
        <p:nvCxnSpPr>
          <p:cNvPr id="21" name="直接箭头连接符 20">
            <a:extLst>
              <a:ext uri="{FF2B5EF4-FFF2-40B4-BE49-F238E27FC236}">
                <a16:creationId xmlns:a16="http://schemas.microsoft.com/office/drawing/2014/main" id="{283C4934-A1AE-451C-A7C2-9286B9DD6816}"/>
              </a:ext>
            </a:extLst>
          </p:cNvPr>
          <p:cNvCxnSpPr>
            <a:cxnSpLocks/>
          </p:cNvCxnSpPr>
          <p:nvPr/>
        </p:nvCxnSpPr>
        <p:spPr>
          <a:xfrm flipV="1">
            <a:off x="6805766" y="2717074"/>
            <a:ext cx="1476085" cy="535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AC0E72E2-252A-4139-8314-966AD30C7115}"/>
              </a:ext>
            </a:extLst>
          </p:cNvPr>
          <p:cNvSpPr/>
          <p:nvPr/>
        </p:nvSpPr>
        <p:spPr>
          <a:xfrm>
            <a:off x="8312483" y="2562473"/>
            <a:ext cx="1637825"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管理函数</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教程</a:t>
            </a:r>
          </a:p>
        </p:txBody>
      </p:sp>
    </p:spTree>
    <p:extLst>
      <p:ext uri="{BB962C8B-B14F-4D97-AF65-F5344CB8AC3E}">
        <p14:creationId xmlns:p14="http://schemas.microsoft.com/office/powerpoint/2010/main" val="8245861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ppt_x</p:attrName>
                                        </p:attrNameLst>
                                      </p:cBhvr>
                                      <p:tavLst>
                                        <p:tav tm="0" fmla="#ppt_x+(8/9)*(#ppt_x-(#ppt_x-#ppt_w/2))*((1.5-1.5*$)^2-(1.5-1.5*$)^3)">
                                          <p:val>
                                            <p:strVal val="0"/>
                                          </p:val>
                                        </p:tav>
                                        <p:tav tm="100000">
                                          <p:val>
                                            <p:strVal val="1"/>
                                          </p:val>
                                        </p:tav>
                                      </p:tavLst>
                                    </p:anim>
                                    <p:anim to="" calcmode="lin" valueType="num">
                                      <p:cBhvr>
                                        <p:cTn id="8" dur="1000" fill="hold">
                                          <p:stCondLst>
                                            <p:cond delay="0"/>
                                          </p:stCondLst>
                                        </p:cTn>
                                        <p:tgtEl>
                                          <p:spTgt spid="2"/>
                                        </p:tgtEl>
                                        <p:attrNameLst>
                                          <p:attrName>ppt_y</p:attrName>
                                        </p:attrNameLst>
                                      </p:cBhvr>
                                      <p:tavLst>
                                        <p:tav tm="0" fmla="#ppt_y+(8/9)*(#ppt_y-(#ppt_y+#ppt_h/2))*((1.5-1.5*$)^2-(1.5-1.5*$)^3)">
                                          <p:val>
                                            <p:strVal val="0"/>
                                          </p:val>
                                        </p:tav>
                                        <p:tav tm="100000">
                                          <p:val>
                                            <p:strVal val="1"/>
                                          </p:val>
                                        </p:tav>
                                      </p:tavLst>
                                    </p:anim>
                                    <p:anim to="" calcmode="lin" valueType="num">
                                      <p:cBhvr>
                                        <p:cTn id="9" dur="1000" fill="hold">
                                          <p:stCondLst>
                                            <p:cond delay="0"/>
                                          </p:stCondLst>
                                        </p:cTn>
                                        <p:tgtEl>
                                          <p:spTgt spid="2"/>
                                        </p:tgtEl>
                                        <p:attrNameLst>
                                          <p:attrName>ppt_w</p:attrName>
                                        </p:attrNameLst>
                                      </p:cBhvr>
                                      <p:tavLst>
                                        <p:tav tm="0" fmla="#ppt_w+(8/9)*(#ppt_w-0)*((1.5-1.5*$)^2-(1.5-1.5*$)^3)">
                                          <p:val>
                                            <p:strVal val="0"/>
                                          </p:val>
                                        </p:tav>
                                        <p:tav tm="100000">
                                          <p:val>
                                            <p:strVal val="1"/>
                                          </p:val>
                                        </p:tav>
                                      </p:tavLst>
                                    </p:anim>
                                    <p:anim to="" calcmode="lin" valueType="num">
                                      <p:cBhvr>
                                        <p:cTn id="10" dur="1000" fill="hold">
                                          <p:stCondLst>
                                            <p:cond delay="0"/>
                                          </p:stCondLst>
                                        </p:cTn>
                                        <p:tgtEl>
                                          <p:spTgt spid="2"/>
                                        </p:tgtEl>
                                        <p:attrNameLst>
                                          <p:attrName>ppt_h</p:attrName>
                                        </p:attrNameLst>
                                      </p:cBhvr>
                                      <p:tavLst>
                                        <p:tav tm="0" fmla="#ppt_h+(8/9)*(#ppt_h-0)*((1.5-1.5*$)^2-(1.5-1.5*$)^3)">
                                          <p:val>
                                            <p:strVal val="0"/>
                                          </p:val>
                                        </p:tav>
                                        <p:tav tm="100000">
                                          <p:val>
                                            <p:strVal val="1"/>
                                          </p:val>
                                        </p:tav>
                                      </p:tavLst>
                                    </p:anim>
                                  </p:childTnLst>
                                </p:cTn>
                              </p:par>
                              <p:par>
                                <p:cTn id="11" presetID="2" presetClass="entr" presetSubtype="1" decel="10000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0-#ppt_h/2"/>
                                          </p:val>
                                        </p:tav>
                                        <p:tav tm="100000">
                                          <p:val>
                                            <p:strVal val="#ppt_y"/>
                                          </p:val>
                                        </p:tav>
                                      </p:tavLst>
                                    </p:anim>
                                  </p:childTnLst>
                                </p:cTn>
                              </p:par>
                            </p:childTnLst>
                          </p:cTn>
                        </p:par>
                        <p:par>
                          <p:cTn id="15" fill="hold">
                            <p:stCondLst>
                              <p:cond delay="145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par>
                          <p:cTn id="19" fill="hold">
                            <p:stCondLst>
                              <p:cond delay="1950"/>
                            </p:stCondLst>
                            <p:childTnLst>
                              <p:par>
                                <p:cTn id="20" presetID="1"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par>
                          <p:cTn id="22" fill="hold">
                            <p:stCondLst>
                              <p:cond delay="195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par>
                          <p:cTn id="26" fill="hold">
                            <p:stCondLst>
                              <p:cond delay="245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2950"/>
                            </p:stCondLst>
                            <p:childTnLst>
                              <p:par>
                                <p:cTn id="31" presetID="1"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433CC1E-20AD-4541-A405-E05B265CE25E}"/>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9EC668B3-A43A-4BE3-A2ED-AD38CB52FA1A}"/>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9D08D92A-7F20-4CBF-BB36-B6446927EABA}"/>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AF61BA0D-927D-476F-8884-234A35D04374}"/>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E839AFF2-D46C-4274-9B83-333598DB69E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A1318D64-114E-4CC3-918F-8642A11A9E34}"/>
                </a:ext>
              </a:extLst>
            </p:cNvPr>
            <p:cNvSpPr txBox="1"/>
            <p:nvPr>
              <p:custDataLst>
                <p:tags r:id="rId1"/>
              </p:custDataLst>
            </p:nvPr>
          </p:nvSpPr>
          <p:spPr>
            <a:xfrm>
              <a:off x="2650942" y="4317883"/>
              <a:ext cx="354457"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04</a:t>
              </a:r>
            </a:p>
          </p:txBody>
        </p:sp>
      </p:grpSp>
      <p:sp>
        <p:nvSpPr>
          <p:cNvPr id="8" name="TextBox 14">
            <a:extLst>
              <a:ext uri="{FF2B5EF4-FFF2-40B4-BE49-F238E27FC236}">
                <a16:creationId xmlns:a16="http://schemas.microsoft.com/office/drawing/2014/main" id="{409E4629-F0F4-4438-B94B-C3D3CF172E5F}"/>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原型展示（主页）</a:t>
            </a:r>
          </a:p>
        </p:txBody>
      </p:sp>
      <p:pic>
        <p:nvPicPr>
          <p:cNvPr id="10" name="图片 9">
            <a:extLst>
              <a:ext uri="{FF2B5EF4-FFF2-40B4-BE49-F238E27FC236}">
                <a16:creationId xmlns:a16="http://schemas.microsoft.com/office/drawing/2014/main" id="{137DE9F1-1AF1-4AD8-A70C-DBA7D921CF8C}"/>
              </a:ext>
            </a:extLst>
          </p:cNvPr>
          <p:cNvPicPr>
            <a:picLocks noChangeAspect="1"/>
          </p:cNvPicPr>
          <p:nvPr/>
        </p:nvPicPr>
        <p:blipFill>
          <a:blip r:embed="rId6"/>
          <a:stretch>
            <a:fillRect/>
          </a:stretch>
        </p:blipFill>
        <p:spPr>
          <a:xfrm>
            <a:off x="4655820" y="1251856"/>
            <a:ext cx="2354580" cy="5606143"/>
          </a:xfrm>
          <a:prstGeom prst="rect">
            <a:avLst/>
          </a:prstGeom>
        </p:spPr>
      </p:pic>
      <p:cxnSp>
        <p:nvCxnSpPr>
          <p:cNvPr id="12" name="直接箭头连接符 11">
            <a:extLst>
              <a:ext uri="{FF2B5EF4-FFF2-40B4-BE49-F238E27FC236}">
                <a16:creationId xmlns:a16="http://schemas.microsoft.com/office/drawing/2014/main" id="{CA4DAECB-35F1-4228-84FB-C13D80D79634}"/>
              </a:ext>
            </a:extLst>
          </p:cNvPr>
          <p:cNvCxnSpPr/>
          <p:nvPr/>
        </p:nvCxnSpPr>
        <p:spPr>
          <a:xfrm>
            <a:off x="6235337" y="2838994"/>
            <a:ext cx="2778034" cy="261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43A00D16-C4D9-428B-82A3-04B1E86B70FF}"/>
              </a:ext>
            </a:extLst>
          </p:cNvPr>
          <p:cNvSpPr/>
          <p:nvPr/>
        </p:nvSpPr>
        <p:spPr>
          <a:xfrm>
            <a:off x="9013371" y="2969622"/>
            <a:ext cx="110599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改变头像</a:t>
            </a:r>
          </a:p>
        </p:txBody>
      </p:sp>
      <p:sp>
        <p:nvSpPr>
          <p:cNvPr id="14" name="矩形 13">
            <a:extLst>
              <a:ext uri="{FF2B5EF4-FFF2-40B4-BE49-F238E27FC236}">
                <a16:creationId xmlns:a16="http://schemas.microsoft.com/office/drawing/2014/main" id="{8FA8C962-9894-4263-8D82-160F471471CF}"/>
              </a:ext>
            </a:extLst>
          </p:cNvPr>
          <p:cNvSpPr/>
          <p:nvPr/>
        </p:nvSpPr>
        <p:spPr>
          <a:xfrm>
            <a:off x="2133636" y="3853544"/>
            <a:ext cx="1314960" cy="3092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更改用户名</a:t>
            </a:r>
          </a:p>
        </p:txBody>
      </p:sp>
      <p:cxnSp>
        <p:nvCxnSpPr>
          <p:cNvPr id="16" name="直接箭头连接符 15">
            <a:extLst>
              <a:ext uri="{FF2B5EF4-FFF2-40B4-BE49-F238E27FC236}">
                <a16:creationId xmlns:a16="http://schemas.microsoft.com/office/drawing/2014/main" id="{F2DE52E4-67D3-44C5-9B5B-27C341F83FA0}"/>
              </a:ext>
            </a:extLst>
          </p:cNvPr>
          <p:cNvCxnSpPr>
            <a:cxnSpLocks/>
            <a:endCxn id="14" idx="3"/>
          </p:cNvCxnSpPr>
          <p:nvPr/>
        </p:nvCxnSpPr>
        <p:spPr>
          <a:xfrm flipH="1">
            <a:off x="3448596" y="3429000"/>
            <a:ext cx="2063930" cy="579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49723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350"/>
                            </p:stCondLst>
                            <p:childTnLst>
                              <p:par>
                                <p:cTn id="17" presetID="6"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ircle(in)">
                                      <p:cBhvr>
                                        <p:cTn id="19" dur="2000"/>
                                        <p:tgtEl>
                                          <p:spTgt spid="14"/>
                                        </p:tgtEl>
                                      </p:cBhvr>
                                    </p:animEffect>
                                  </p:childTnLst>
                                </p:cTn>
                              </p:par>
                            </p:childTnLst>
                          </p:cTn>
                        </p:par>
                        <p:par>
                          <p:cTn id="20" fill="hold">
                            <p:stCondLst>
                              <p:cond delay="4350"/>
                            </p:stCondLst>
                            <p:childTnLst>
                              <p:par>
                                <p:cTn id="21" presetID="6"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childTnLst>
                          </p:cTn>
                        </p:par>
                        <p:par>
                          <p:cTn id="24" fill="hold">
                            <p:stCondLst>
                              <p:cond delay="6350"/>
                            </p:stCondLst>
                            <p:childTnLst>
                              <p:par>
                                <p:cTn id="25" presetID="1"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62ECEA4A-88BA-4EDB-BF97-E1DBD81FBE25}"/>
              </a:ext>
            </a:extLst>
          </p:cNvPr>
          <p:cNvSpPr txBox="1"/>
          <p:nvPr/>
        </p:nvSpPr>
        <p:spPr>
          <a:xfrm>
            <a:off x="309546" y="1284866"/>
            <a:ext cx="10865819" cy="1107996"/>
          </a:xfrm>
          <a:prstGeom prst="rect">
            <a:avLst/>
          </a:prstGeom>
          <a:noFill/>
        </p:spPr>
        <p:txBody>
          <a:bodyPr wrap="square" rtlCol="0">
            <a:spAutoFit/>
          </a:bodyPr>
          <a:lstStyle/>
          <a:p>
            <a:pPr algn="r"/>
            <a:r>
              <a:rPr lang="en-US" altLang="zh-CN"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rPr>
              <a:t>2021</a:t>
            </a:r>
            <a:r>
              <a:rPr lang="zh-CN" altLang="en-US"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rPr>
              <a:t>秋</a:t>
            </a:r>
            <a:r>
              <a:rPr lang="en-US" altLang="zh-CN"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rPr>
              <a:t>FZU</a:t>
            </a:r>
            <a:r>
              <a:rPr lang="zh-CN" altLang="en-US"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rPr>
              <a:t>软件工程</a:t>
            </a:r>
          </a:p>
        </p:txBody>
      </p:sp>
      <p:sp>
        <p:nvSpPr>
          <p:cNvPr id="12" name="文本框 11">
            <a:extLst>
              <a:ext uri="{FF2B5EF4-FFF2-40B4-BE49-F238E27FC236}">
                <a16:creationId xmlns:a16="http://schemas.microsoft.com/office/drawing/2014/main" id="{575F373F-1318-4632-B036-05656D46C8C7}"/>
              </a:ext>
            </a:extLst>
          </p:cNvPr>
          <p:cNvSpPr txBox="1"/>
          <p:nvPr/>
        </p:nvSpPr>
        <p:spPr>
          <a:xfrm>
            <a:off x="5121450" y="2944902"/>
            <a:ext cx="6053916" cy="1231074"/>
          </a:xfrm>
          <a:prstGeom prst="rect">
            <a:avLst/>
          </a:prstGeom>
          <a:noFill/>
        </p:spPr>
        <p:txBody>
          <a:bodyPr wrap="square" lIns="121889" tIns="60944" rIns="121889" bIns="60944" rtlCol="0">
            <a:spAutoFit/>
          </a:bodyPr>
          <a:lstStyle>
            <a:defPPr>
              <a:defRPr lang="zh-CN"/>
            </a:defPPr>
            <a:lvl1pPr algn="ctr">
              <a:defRPr sz="11500" b="1">
                <a:gradFill>
                  <a:gsLst>
                    <a:gs pos="0">
                      <a:srgbClr val="00B0F0"/>
                    </a:gs>
                    <a:gs pos="100000">
                      <a:schemeClr val="tx2">
                        <a:lumMod val="50000"/>
                      </a:schemeClr>
                    </a:gs>
                  </a:gsLst>
                  <a:lin ang="2400000" scaled="0"/>
                </a:gradFill>
                <a:effectLst>
                  <a:outerShdw blurRad="317500" dist="165100" dir="2700000" algn="tl" rotWithShape="0">
                    <a:prstClr val="black">
                      <a:alpha val="60000"/>
                    </a:prstClr>
                  </a:outerShdw>
                </a:effectLst>
                <a:latin typeface="Yuanti SC" charset="-122"/>
                <a:ea typeface="Yuanti SC" charset="-122"/>
                <a:cs typeface="Yuanti SC" charset="-122"/>
              </a:defRPr>
            </a:lvl1pPr>
          </a:lstStyle>
          <a:p>
            <a:pPr algn="r"/>
            <a:r>
              <a:rPr lang="zh-CN" altLang="en-US" sz="7200" b="0" dirty="0">
                <a:solidFill>
                  <a:schemeClr val="accent1">
                    <a:lumMod val="50000"/>
                  </a:schemeClr>
                </a:solidFill>
                <a:effectLst>
                  <a:outerShdw blurRad="50800" dist="38100" dir="2700000" algn="tl" rotWithShape="0">
                    <a:schemeClr val="accent1">
                      <a:lumMod val="75000"/>
                      <a:alpha val="40000"/>
                    </a:schemeClr>
                  </a:outerShdw>
                </a:effectLst>
                <a:latin typeface="微软雅黑" panose="020B0503020204020204" pitchFamily="34" charset="-122"/>
                <a:ea typeface="微软雅黑" panose="020B0503020204020204" pitchFamily="34" charset="-122"/>
              </a:rPr>
              <a:t>感谢观看</a:t>
            </a:r>
          </a:p>
        </p:txBody>
      </p:sp>
      <p:sp>
        <p:nvSpPr>
          <p:cNvPr id="13" name="文本框 12">
            <a:extLst>
              <a:ext uri="{FF2B5EF4-FFF2-40B4-BE49-F238E27FC236}">
                <a16:creationId xmlns:a16="http://schemas.microsoft.com/office/drawing/2014/main" id="{484CA144-D53B-4E78-B91A-C70FA76F982D}"/>
              </a:ext>
            </a:extLst>
          </p:cNvPr>
          <p:cNvSpPr txBox="1"/>
          <p:nvPr/>
        </p:nvSpPr>
        <p:spPr>
          <a:xfrm>
            <a:off x="5698076" y="4145199"/>
            <a:ext cx="5477289" cy="307777"/>
          </a:xfrm>
          <a:prstGeom prst="rect">
            <a:avLst/>
          </a:prstGeom>
          <a:noFill/>
          <a:ln>
            <a:noFill/>
          </a:ln>
        </p:spPr>
        <p:txBody>
          <a:bodyPr wrap="square" rtlCol="0">
            <a:spAutoFit/>
          </a:bodyPr>
          <a:lstStyle/>
          <a:p>
            <a:pPr algn="r"/>
            <a:r>
              <a:rPr lang="en-US" altLang="en-US" sz="1400" spc="2100" dirty="0">
                <a:solidFill>
                  <a:schemeClr val="accent1">
                    <a:lumMod val="50000"/>
                  </a:schemeClr>
                </a:solidFill>
                <a:cs typeface="+mn-ea"/>
                <a:sym typeface="+mn-lt"/>
              </a:rPr>
              <a:t>THANK YOU !</a:t>
            </a:r>
          </a:p>
        </p:txBody>
      </p:sp>
      <p:sp>
        <p:nvSpPr>
          <p:cNvPr id="15" name="PA-1">
            <a:extLst>
              <a:ext uri="{FF2B5EF4-FFF2-40B4-BE49-F238E27FC236}">
                <a16:creationId xmlns:a16="http://schemas.microsoft.com/office/drawing/2014/main" id="{74C2C707-C4FC-4B42-8380-2F3673036983}"/>
              </a:ext>
            </a:extLst>
          </p:cNvPr>
          <p:cNvSpPr>
            <a:spLocks/>
          </p:cNvSpPr>
          <p:nvPr>
            <p:custDataLst>
              <p:tags r:id="rId1"/>
            </p:custDataLst>
          </p:nvPr>
        </p:nvSpPr>
        <p:spPr>
          <a:xfrm flipH="1" flipV="1">
            <a:off x="8008254" y="5653272"/>
            <a:ext cx="395043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6" name="PA-任意多边形 849">
            <a:extLst>
              <a:ext uri="{FF2B5EF4-FFF2-40B4-BE49-F238E27FC236}">
                <a16:creationId xmlns:a16="http://schemas.microsoft.com/office/drawing/2014/main" id="{D7201F1B-CF29-41D5-B7FC-E9056A08F694}"/>
              </a:ext>
            </a:extLst>
          </p:cNvPr>
          <p:cNvSpPr>
            <a:spLocks noEditPoints="1"/>
          </p:cNvSpPr>
          <p:nvPr>
            <p:custDataLst>
              <p:tags r:id="rId2"/>
            </p:custDataLst>
          </p:nvPr>
        </p:nvSpPr>
        <p:spPr bwMode="auto">
          <a:xfrm>
            <a:off x="8144322" y="575357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TextBox 19">
            <a:extLst>
              <a:ext uri="{FF2B5EF4-FFF2-40B4-BE49-F238E27FC236}">
                <a16:creationId xmlns:a16="http://schemas.microsoft.com/office/drawing/2014/main" id="{B43F555A-CFFF-4BD3-B5BB-0683298E37B3}"/>
              </a:ext>
            </a:extLst>
          </p:cNvPr>
          <p:cNvSpPr txBox="1"/>
          <p:nvPr/>
        </p:nvSpPr>
        <p:spPr>
          <a:xfrm>
            <a:off x="8588963" y="5771194"/>
            <a:ext cx="3369729" cy="289611"/>
          </a:xfrm>
          <a:prstGeom prst="rect">
            <a:avLst/>
          </a:prstGeom>
          <a:noFill/>
        </p:spPr>
        <p:txBody>
          <a:bodyPr wrap="none" lIns="42970" tIns="21485" rIns="42970" bIns="21485" rtlCol="0">
            <a:spAutoFit/>
          </a:bodyPr>
          <a:lstStyle/>
          <a:p>
            <a:r>
              <a:rPr lang="zh-CN" altLang="en-US" sz="1600" dirty="0">
                <a:solidFill>
                  <a:schemeClr val="accent1">
                    <a:lumMod val="50000"/>
                  </a:schemeClr>
                </a:solidFill>
                <a:latin typeface="微软雅黑" panose="020B0503020204020204" pitchFamily="34" charset="-122"/>
                <a:ea typeface="微软雅黑" panose="020B0503020204020204" pitchFamily="34" charset="-122"/>
              </a:rPr>
              <a:t>不知道叫啥于是就叫不知道叫啥小组</a:t>
            </a:r>
            <a:endParaRPr lang="en-US" altLang="zh-CN" sz="1600"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B067C990-E803-4036-98D8-6E40DDA1DC34}"/>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9212138" y="157264"/>
            <a:ext cx="1387106" cy="1428667"/>
          </a:xfrm>
          <a:prstGeom prst="rect">
            <a:avLst/>
          </a:prstGeom>
        </p:spPr>
      </p:pic>
      <p:pic>
        <p:nvPicPr>
          <p:cNvPr id="19" name="图片 18">
            <a:extLst>
              <a:ext uri="{FF2B5EF4-FFF2-40B4-BE49-F238E27FC236}">
                <a16:creationId xmlns:a16="http://schemas.microsoft.com/office/drawing/2014/main" id="{8FFF9FBA-7200-4324-A846-D78273AB8419}"/>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6680674" y="5651791"/>
            <a:ext cx="1028769" cy="974324"/>
          </a:xfrm>
          <a:prstGeom prst="rect">
            <a:avLst/>
          </a:prstGeom>
        </p:spPr>
      </p:pic>
      <p:pic>
        <p:nvPicPr>
          <p:cNvPr id="20" name="图片 19">
            <a:extLst>
              <a:ext uri="{FF2B5EF4-FFF2-40B4-BE49-F238E27FC236}">
                <a16:creationId xmlns:a16="http://schemas.microsoft.com/office/drawing/2014/main" id="{05287F70-173D-4A09-A82C-2F9CB98FD2AC}"/>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1224317" y="3215632"/>
            <a:ext cx="1051937" cy="1083455"/>
          </a:xfrm>
          <a:prstGeom prst="rect">
            <a:avLst/>
          </a:prstGeom>
        </p:spPr>
      </p:pic>
      <p:pic>
        <p:nvPicPr>
          <p:cNvPr id="21" name="图片 20">
            <a:extLst>
              <a:ext uri="{FF2B5EF4-FFF2-40B4-BE49-F238E27FC236}">
                <a16:creationId xmlns:a16="http://schemas.microsoft.com/office/drawing/2014/main" id="{06DB2C4F-841C-40C3-AA40-27C9E96B2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238" y="-555139"/>
            <a:ext cx="2563526" cy="2433248"/>
          </a:xfrm>
          <a:prstGeom prst="rect">
            <a:avLst/>
          </a:prstGeom>
        </p:spPr>
      </p:pic>
      <p:sp>
        <p:nvSpPr>
          <p:cNvPr id="22" name="文本框 21">
            <a:extLst>
              <a:ext uri="{FF2B5EF4-FFF2-40B4-BE49-F238E27FC236}">
                <a16:creationId xmlns:a16="http://schemas.microsoft.com/office/drawing/2014/main" id="{0B969C6D-033B-4ABF-A526-7740EDA5B5FE}"/>
              </a:ext>
            </a:extLst>
          </p:cNvPr>
          <p:cNvSpPr txBox="1"/>
          <p:nvPr/>
        </p:nvSpPr>
        <p:spPr>
          <a:xfrm>
            <a:off x="457962" y="1071991"/>
            <a:ext cx="153270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SOFT Workplace</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946498"/>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2100"/>
                                </p:stCondLst>
                                <p:childTnLst>
                                  <p:par>
                                    <p:cTn id="11" presetID="2" presetClass="entr" presetSubtype="4"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6" presetClass="emph" presetSubtype="0" fill="hold" grpId="1" nodeType="withEffect">
                                      <p:stCondLst>
                                        <p:cond delay="500"/>
                                      </p:stCondLst>
                                      <p:iterate type="lt">
                                        <p:tmPct val="10000"/>
                                      </p:iterate>
                                      <p:childTnLst>
                                        <p:animEffect transition="out" filter="fade">
                                          <p:cBhvr>
                                            <p:cTn id="16" dur="500" tmFilter="0, 0; .2, .5; .8, .5; 1, 0"/>
                                            <p:tgtEl>
                                              <p:spTgt spid="12"/>
                                            </p:tgtEl>
                                          </p:cBhvr>
                                        </p:animEffect>
                                        <p:animScale>
                                          <p:cBhvr>
                                            <p:cTn id="17" dur="250" autoRev="1" fill="hold"/>
                                            <p:tgtEl>
                                              <p:spTgt spid="12"/>
                                            </p:tgtEl>
                                          </p:cBhvr>
                                          <p:by x="105000" y="105000"/>
                                        </p:animScale>
                                      </p:childTnLst>
                                    </p:cTn>
                                  </p:par>
                                </p:childTnLst>
                              </p:cTn>
                            </p:par>
                            <p:par>
                              <p:cTn id="18" fill="hold">
                                <p:stCondLst>
                                  <p:cond delay="3250"/>
                                </p:stCondLst>
                                <p:childTnLst>
                                  <p:par>
                                    <p:cTn id="19" presetID="23" presetClass="entr" presetSubtype="528" fill="hold" grpId="0" nodeType="afterEffect">
                                      <p:stCondLst>
                                        <p:cond delay="0"/>
                                      </p:stCondLst>
                                      <p:iterate type="lt">
                                        <p:tmPct val="5000"/>
                                      </p:iterate>
                                      <p:childTnLst>
                                        <p:set>
                                          <p:cBhvr>
                                            <p:cTn id="20" dur="1" fill="hold">
                                              <p:stCondLst>
                                                <p:cond delay="0"/>
                                              </p:stCondLst>
                                            </p:cTn>
                                            <p:tgtEl>
                                              <p:spTgt spid="13"/>
                                            </p:tgtEl>
                                            <p:attrNameLst>
                                              <p:attrName>style.visibility</p:attrName>
                                            </p:attrNameLst>
                                          </p:cBhvr>
                                          <p:to>
                                            <p:strVal val="visible"/>
                                          </p:to>
                                        </p:set>
                                        <p:anim to="" calcmode="lin" valueType="num">
                                          <p:cBhvr>
                                            <p:cTn id="21" dur="1000" fill="hold">
                                              <p:stCondLst>
                                                <p:cond delay="0"/>
                                              </p:stCondLst>
                                            </p:cTn>
                                            <p:tgtEl>
                                              <p:spTgt spid="13"/>
                                            </p:tgtEl>
                                            <p:attrNameLst>
                                              <p:attrName>ppt_x</p:attrName>
                                            </p:attrNameLst>
                                          </p:cBhvr>
                                          <p:tavLst>
                                            <p:tav tm="0" fmla="#ppt_x+(8/9)*(#ppt_x-(#ppt_x-#ppt_w/2))*((1.5-1.5*$)^2-(1.5-1.5*$)^3)">
                                              <p:val>
                                                <p:strVal val="0"/>
                                              </p:val>
                                            </p:tav>
                                            <p:tav tm="100000">
                                              <p:val>
                                                <p:strVal val="1"/>
                                              </p:val>
                                            </p:tav>
                                          </p:tavLst>
                                        </p:anim>
                                        <p:anim to="" calcmode="lin" valueType="num">
                                          <p:cBhvr>
                                            <p:cTn id="22" dur="1000" fill="hold">
                                              <p:stCondLst>
                                                <p:cond delay="0"/>
                                              </p:stCondLst>
                                            </p:cTn>
                                            <p:tgtEl>
                                              <p:spTgt spid="13"/>
                                            </p:tgtEl>
                                            <p:attrNameLst>
                                              <p:attrName>ppt_y</p:attrName>
                                            </p:attrNameLst>
                                          </p:cBhvr>
                                          <p:tavLst>
                                            <p:tav tm="0" fmla="#ppt_y+(8/9)*(#ppt_y-(#ppt_y+#ppt_h/2))*((1.5-1.5*$)^2-(1.5-1.5*$)^3)">
                                              <p:val>
                                                <p:strVal val="0"/>
                                              </p:val>
                                            </p:tav>
                                            <p:tav tm="100000">
                                              <p:val>
                                                <p:strVal val="1"/>
                                              </p:val>
                                            </p:tav>
                                          </p:tavLst>
                                        </p:anim>
                                        <p:anim to="" calcmode="lin" valueType="num">
                                          <p:cBhvr>
                                            <p:cTn id="23" dur="1000" fill="hold">
                                              <p:stCondLst>
                                                <p:cond delay="0"/>
                                              </p:stCondLst>
                                            </p:cTn>
                                            <p:tgtEl>
                                              <p:spTgt spid="13"/>
                                            </p:tgtEl>
                                            <p:attrNameLst>
                                              <p:attrName>ppt_w</p:attrName>
                                            </p:attrNameLst>
                                          </p:cBhvr>
                                          <p:tavLst>
                                            <p:tav tm="0" fmla="#ppt_w+(8/9)*(#ppt_w-0)*((1.5-1.5*$)^2-(1.5-1.5*$)^3)">
                                              <p:val>
                                                <p:strVal val="0"/>
                                              </p:val>
                                            </p:tav>
                                            <p:tav tm="100000">
                                              <p:val>
                                                <p:strVal val="1"/>
                                              </p:val>
                                            </p:tav>
                                          </p:tavLst>
                                        </p:anim>
                                        <p:anim to="" calcmode="lin" valueType="num">
                                          <p:cBhvr>
                                            <p:cTn id="24" dur="1000" fill="hold">
                                              <p:stCondLst>
                                                <p:cond delay="0"/>
                                              </p:stCondLst>
                                            </p:cTn>
                                            <p:tgtEl>
                                              <p:spTgt spid="13"/>
                                            </p:tgtEl>
                                            <p:attrNameLst>
                                              <p:attrName>ppt_h</p:attrName>
                                            </p:attrNameLst>
                                          </p:cBhvr>
                                          <p:tavLst>
                                            <p:tav tm="0" fmla="#ppt_h+(8/9)*(#ppt_h-0)*((1.5-1.5*$)^2-(1.5-1.5*$)^3)">
                                              <p:val>
                                                <p:strVal val="0"/>
                                              </p:val>
                                            </p:tav>
                                            <p:tav tm="100000">
                                              <p:val>
                                                <p:strVal val="1"/>
                                              </p:val>
                                            </p:tav>
                                          </p:tavLst>
                                        </p:anim>
                                      </p:childTnLst>
                                    </p:cTn>
                                  </p:par>
                                </p:childTnLst>
                              </p:cTn>
                            </p:par>
                            <p:par>
                              <p:cTn id="25" fill="hold">
                                <p:stCondLst>
                                  <p:cond delay="4650"/>
                                </p:stCondLst>
                                <p:childTnLst>
                                  <p:par>
                                    <p:cTn id="26" presetID="2" presetClass="entr" presetSubtype="4" decel="10000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ppt_x"/>
                                              </p:val>
                                            </p:tav>
                                            <p:tav tm="100000">
                                              <p:val>
                                                <p:strVal val="#ppt_x"/>
                                              </p:val>
                                            </p:tav>
                                          </p:tavLst>
                                        </p:anim>
                                        <p:anim calcmode="lin" valueType="num">
                                          <p:cBhvr additive="base">
                                            <p:cTn id="29" dur="10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000" fill="hold"/>
                                            <p:tgtEl>
                                              <p:spTgt spid="16"/>
                                            </p:tgtEl>
                                            <p:attrNameLst>
                                              <p:attrName>ppt_x</p:attrName>
                                            </p:attrNameLst>
                                          </p:cBhvr>
                                          <p:tavLst>
                                            <p:tav tm="0">
                                              <p:val>
                                                <p:strVal val="#ppt_x"/>
                                              </p:val>
                                            </p:tav>
                                            <p:tav tm="100000">
                                              <p:val>
                                                <p:strVal val="#ppt_x"/>
                                              </p:val>
                                            </p:tav>
                                          </p:tavLst>
                                        </p:anim>
                                        <p:anim calcmode="lin" valueType="num">
                                          <p:cBhvr additive="base">
                                            <p:cTn id="33" dur="1000" fill="hold"/>
                                            <p:tgtEl>
                                              <p:spTgt spid="16"/>
                                            </p:tgtEl>
                                            <p:attrNameLst>
                                              <p:attrName>ppt_y</p:attrName>
                                            </p:attrNameLst>
                                          </p:cBhvr>
                                          <p:tavLst>
                                            <p:tav tm="0">
                                              <p:val>
                                                <p:strVal val="1+#ppt_h/2"/>
                                              </p:val>
                                            </p:tav>
                                            <p:tav tm="100000">
                                              <p:val>
                                                <p:strVal val="#ppt_y"/>
                                              </p:val>
                                            </p:tav>
                                          </p:tavLst>
                                        </p:anim>
                                      </p:childTnLst>
                                    </p:cTn>
                                  </p:par>
                                  <p:par>
                                    <p:cTn id="34" presetID="14" presetClass="entr" presetSubtype="10" fill="hold" grpId="0" nodeType="withEffect">
                                      <p:stCondLst>
                                        <p:cond delay="500"/>
                                      </p:stCondLst>
                                      <p:iterate type="lt">
                                        <p:tmPct val="10000"/>
                                      </p:iterate>
                                      <p:childTnLst>
                                        <p:set>
                                          <p:cBhvr>
                                            <p:cTn id="35" dur="1" fill="hold">
                                              <p:stCondLst>
                                                <p:cond delay="0"/>
                                              </p:stCondLst>
                                            </p:cTn>
                                            <p:tgtEl>
                                              <p:spTgt spid="17"/>
                                            </p:tgtEl>
                                            <p:attrNameLst>
                                              <p:attrName>style.visibility</p:attrName>
                                            </p:attrNameLst>
                                          </p:cBhvr>
                                          <p:to>
                                            <p:strVal val="visible"/>
                                          </p:to>
                                        </p:set>
                                        <p:animEffect transition="in" filter="randombar(horizontal)">
                                          <p:cBhvr>
                                            <p:cTn id="36" dur="500"/>
                                            <p:tgtEl>
                                              <p:spTgt spid="17"/>
                                            </p:tgtEl>
                                          </p:cBhvr>
                                        </p:animEffect>
                                      </p:childTnLst>
                                    </p:cTn>
                                  </p:par>
                                </p:childTnLst>
                              </p:cTn>
                            </p:par>
                            <p:par>
                              <p:cTn id="37" fill="hold">
                                <p:stCondLst>
                                  <p:cond delay="6400"/>
                                </p:stCondLst>
                                <p:childTnLst>
                                  <p:par>
                                    <p:cTn id="38" presetID="2" presetClass="entr" presetSubtype="4" fill="hold" nodeType="afterEffect" p14:presetBounceEnd="67000">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14:bounceEnd="67000">
                                          <p:cBhvr additive="base">
                                            <p:cTn id="40" dur="2000" fill="hold"/>
                                            <p:tgtEl>
                                              <p:spTgt spid="18"/>
                                            </p:tgtEl>
                                            <p:attrNameLst>
                                              <p:attrName>ppt_x</p:attrName>
                                            </p:attrNameLst>
                                          </p:cBhvr>
                                          <p:tavLst>
                                            <p:tav tm="0">
                                              <p:val>
                                                <p:strVal val="#ppt_x"/>
                                              </p:val>
                                            </p:tav>
                                            <p:tav tm="100000">
                                              <p:val>
                                                <p:strVal val="#ppt_x"/>
                                              </p:val>
                                            </p:tav>
                                          </p:tavLst>
                                        </p:anim>
                                        <p:anim calcmode="lin" valueType="num" p14:bounceEnd="67000">
                                          <p:cBhvr additive="base">
                                            <p:cTn id="41" dur="2000" fill="hold"/>
                                            <p:tgtEl>
                                              <p:spTgt spid="18"/>
                                            </p:tgtEl>
                                            <p:attrNameLst>
                                              <p:attrName>ppt_y</p:attrName>
                                            </p:attrNameLst>
                                          </p:cBhvr>
                                          <p:tavLst>
                                            <p:tav tm="0">
                                              <p:val>
                                                <p:strVal val="1+#ppt_h/2"/>
                                              </p:val>
                                            </p:tav>
                                            <p:tav tm="100000">
                                              <p:val>
                                                <p:strVal val="#ppt_y"/>
                                              </p:val>
                                            </p:tav>
                                          </p:tavLst>
                                        </p:anim>
                                      </p:childTnLst>
                                    </p:cTn>
                                  </p:par>
                                  <p:par>
                                    <p:cTn id="42" presetID="8" presetClass="emph" presetSubtype="0" repeatCount="indefinite" fill="hold" nodeType="withEffect">
                                      <p:stCondLst>
                                        <p:cond delay="0"/>
                                      </p:stCondLst>
                                      <p:childTnLst>
                                        <p:animRot by="21600000">
                                          <p:cBhvr>
                                            <p:cTn id="43" dur="2000" fill="hold"/>
                                            <p:tgtEl>
                                              <p:spTgt spid="18"/>
                                            </p:tgtEl>
                                            <p:attrNameLst>
                                              <p:attrName>r</p:attrName>
                                            </p:attrNameLst>
                                          </p:cBhvr>
                                        </p:animRot>
                                      </p:childTnLst>
                                    </p:cTn>
                                  </p:par>
                                  <p:par>
                                    <p:cTn id="44" presetID="2" presetClass="entr" presetSubtype="4" fill="hold" nodeType="withEffect" p14:presetBounceEnd="67000">
                                      <p:stCondLst>
                                        <p:cond delay="200"/>
                                      </p:stCondLst>
                                      <p:childTnLst>
                                        <p:set>
                                          <p:cBhvr>
                                            <p:cTn id="45" dur="1" fill="hold">
                                              <p:stCondLst>
                                                <p:cond delay="0"/>
                                              </p:stCondLst>
                                            </p:cTn>
                                            <p:tgtEl>
                                              <p:spTgt spid="19"/>
                                            </p:tgtEl>
                                            <p:attrNameLst>
                                              <p:attrName>style.visibility</p:attrName>
                                            </p:attrNameLst>
                                          </p:cBhvr>
                                          <p:to>
                                            <p:strVal val="visible"/>
                                          </p:to>
                                        </p:set>
                                        <p:anim calcmode="lin" valueType="num" p14:bounceEnd="67000">
                                          <p:cBhvr additive="base">
                                            <p:cTn id="46" dur="2000" fill="hold"/>
                                            <p:tgtEl>
                                              <p:spTgt spid="19"/>
                                            </p:tgtEl>
                                            <p:attrNameLst>
                                              <p:attrName>ppt_x</p:attrName>
                                            </p:attrNameLst>
                                          </p:cBhvr>
                                          <p:tavLst>
                                            <p:tav tm="0">
                                              <p:val>
                                                <p:strVal val="#ppt_x"/>
                                              </p:val>
                                            </p:tav>
                                            <p:tav tm="100000">
                                              <p:val>
                                                <p:strVal val="#ppt_x"/>
                                              </p:val>
                                            </p:tav>
                                          </p:tavLst>
                                        </p:anim>
                                        <p:anim calcmode="lin" valueType="num" p14:bounceEnd="67000">
                                          <p:cBhvr additive="base">
                                            <p:cTn id="47" dur="2000" fill="hold"/>
                                            <p:tgtEl>
                                              <p:spTgt spid="19"/>
                                            </p:tgtEl>
                                            <p:attrNameLst>
                                              <p:attrName>ppt_y</p:attrName>
                                            </p:attrNameLst>
                                          </p:cBhvr>
                                          <p:tavLst>
                                            <p:tav tm="0">
                                              <p:val>
                                                <p:strVal val="1+#ppt_h/2"/>
                                              </p:val>
                                            </p:tav>
                                            <p:tav tm="100000">
                                              <p:val>
                                                <p:strVal val="#ppt_y"/>
                                              </p:val>
                                            </p:tav>
                                          </p:tavLst>
                                        </p:anim>
                                      </p:childTnLst>
                                    </p:cTn>
                                  </p:par>
                                  <p:par>
                                    <p:cTn id="48" presetID="8" presetClass="emph" presetSubtype="0" repeatCount="indefinite" fill="hold" nodeType="withEffect">
                                      <p:stCondLst>
                                        <p:cond delay="200"/>
                                      </p:stCondLst>
                                      <p:childTnLst>
                                        <p:animRot by="21600000">
                                          <p:cBhvr>
                                            <p:cTn id="49" dur="2000" fill="hold"/>
                                            <p:tgtEl>
                                              <p:spTgt spid="19"/>
                                            </p:tgtEl>
                                            <p:attrNameLst>
                                              <p:attrName>r</p:attrName>
                                            </p:attrNameLst>
                                          </p:cBhvr>
                                        </p:animRot>
                                      </p:childTnLst>
                                    </p:cTn>
                                  </p:par>
                                  <p:par>
                                    <p:cTn id="50" presetID="2" presetClass="entr" presetSubtype="4" fill="hold" nodeType="withEffect" p14:presetBounceEnd="67000">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14:bounceEnd="67000">
                                          <p:cBhvr additive="base">
                                            <p:cTn id="52" dur="2000" fill="hold"/>
                                            <p:tgtEl>
                                              <p:spTgt spid="20"/>
                                            </p:tgtEl>
                                            <p:attrNameLst>
                                              <p:attrName>ppt_x</p:attrName>
                                            </p:attrNameLst>
                                          </p:cBhvr>
                                          <p:tavLst>
                                            <p:tav tm="0">
                                              <p:val>
                                                <p:strVal val="#ppt_x"/>
                                              </p:val>
                                            </p:tav>
                                            <p:tav tm="100000">
                                              <p:val>
                                                <p:strVal val="#ppt_x"/>
                                              </p:val>
                                            </p:tav>
                                          </p:tavLst>
                                        </p:anim>
                                        <p:anim calcmode="lin" valueType="num" p14:bounceEnd="67000">
                                          <p:cBhvr additive="base">
                                            <p:cTn id="53" dur="2000" fill="hold"/>
                                            <p:tgtEl>
                                              <p:spTgt spid="20"/>
                                            </p:tgtEl>
                                            <p:attrNameLst>
                                              <p:attrName>ppt_y</p:attrName>
                                            </p:attrNameLst>
                                          </p:cBhvr>
                                          <p:tavLst>
                                            <p:tav tm="0">
                                              <p:val>
                                                <p:strVal val="1+#ppt_h/2"/>
                                              </p:val>
                                            </p:tav>
                                            <p:tav tm="100000">
                                              <p:val>
                                                <p:strVal val="#ppt_y"/>
                                              </p:val>
                                            </p:tav>
                                          </p:tavLst>
                                        </p:anim>
                                      </p:childTnLst>
                                    </p:cTn>
                                  </p:par>
                                  <p:par>
                                    <p:cTn id="54" presetID="8" presetClass="emph" presetSubtype="0" repeatCount="indefinite" fill="hold" nodeType="withEffect">
                                      <p:stCondLst>
                                        <p:cond delay="500"/>
                                      </p:stCondLst>
                                      <p:childTnLst>
                                        <p:animRot by="21600000">
                                          <p:cBhvr>
                                            <p:cTn id="55"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5" grpId="0" animBg="1"/>
          <p:bldP spid="16"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1000" fill="hold"/>
                                            <p:tgtEl>
                                              <p:spTgt spid="57"/>
                                            </p:tgtEl>
                                            <p:attrNameLst>
                                              <p:attrName>ppt_x</p:attrName>
                                            </p:attrNameLst>
                                          </p:cBhvr>
                                          <p:tavLst>
                                            <p:tav tm="0">
                                              <p:val>
                                                <p:strVal val="#ppt_x"/>
                                              </p:val>
                                            </p:tav>
                                            <p:tav tm="100000">
                                              <p:val>
                                                <p:strVal val="#ppt_x"/>
                                              </p:val>
                                            </p:tav>
                                          </p:tavLst>
                                        </p:anim>
                                        <p:anim calcmode="lin" valueType="num">
                                          <p:cBhvr additive="base">
                                            <p:cTn id="8" dur="1000" fill="hold"/>
                                            <p:tgtEl>
                                              <p:spTgt spid="5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3100"/>
                                </p:stCondLst>
                                <p:childTnLst>
                                  <p:par>
                                    <p:cTn id="16" presetID="2" presetClass="entr" presetSubtype="4" fill="hold" grpId="0" nodeType="after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26" presetClass="emph" presetSubtype="0" fill="hold" grpId="1" nodeType="withEffect">
                                      <p:stCondLst>
                                        <p:cond delay="500"/>
                                      </p:stCondLst>
                                      <p:iterate type="lt">
                                        <p:tmPct val="10000"/>
                                      </p:iterate>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childTnLst>
                              </p:cTn>
                            </p:par>
                            <p:par>
                              <p:cTn id="23" fill="hold">
                                <p:stCondLst>
                                  <p:cond delay="4250"/>
                                </p:stCondLst>
                                <p:childTnLst>
                                  <p:par>
                                    <p:cTn id="24" presetID="23" presetClass="entr" presetSubtype="528" fill="hold" grpId="0" nodeType="afterEffect">
                                      <p:stCondLst>
                                        <p:cond delay="0"/>
                                      </p:stCondLst>
                                      <p:iterate type="lt">
                                        <p:tmPct val="5000"/>
                                      </p:iterate>
                                      <p:childTnLst>
                                        <p:set>
                                          <p:cBhvr>
                                            <p:cTn id="25" dur="1" fill="hold">
                                              <p:stCondLst>
                                                <p:cond delay="0"/>
                                              </p:stCondLst>
                                            </p:cTn>
                                            <p:tgtEl>
                                              <p:spTgt spid="13"/>
                                            </p:tgtEl>
                                            <p:attrNameLst>
                                              <p:attrName>style.visibility</p:attrName>
                                            </p:attrNameLst>
                                          </p:cBhvr>
                                          <p:to>
                                            <p:strVal val="visible"/>
                                          </p:to>
                                        </p:set>
                                        <p:anim to="" calcmode="lin" valueType="num">
                                          <p:cBhvr>
                                            <p:cTn id="26" dur="1000" fill="hold">
                                              <p:stCondLst>
                                                <p:cond delay="0"/>
                                              </p:stCondLst>
                                            </p:cTn>
                                            <p:tgtEl>
                                              <p:spTgt spid="13"/>
                                            </p:tgtEl>
                                            <p:attrNameLst>
                                              <p:attrName>ppt_x</p:attrName>
                                            </p:attrNameLst>
                                          </p:cBhvr>
                                          <p:tavLst>
                                            <p:tav tm="0" fmla="#ppt_x+(8/9)*(#ppt_x-(#ppt_x-#ppt_w/2))*((1.5-1.5*$)^2-(1.5-1.5*$)^3)">
                                              <p:val>
                                                <p:strVal val="0"/>
                                              </p:val>
                                            </p:tav>
                                            <p:tav tm="100000">
                                              <p:val>
                                                <p:strVal val="1"/>
                                              </p:val>
                                            </p:tav>
                                          </p:tavLst>
                                        </p:anim>
                                        <p:anim to="" calcmode="lin" valueType="num">
                                          <p:cBhvr>
                                            <p:cTn id="27" dur="1000" fill="hold">
                                              <p:stCondLst>
                                                <p:cond delay="0"/>
                                              </p:stCondLst>
                                            </p:cTn>
                                            <p:tgtEl>
                                              <p:spTgt spid="13"/>
                                            </p:tgtEl>
                                            <p:attrNameLst>
                                              <p:attrName>ppt_y</p:attrName>
                                            </p:attrNameLst>
                                          </p:cBhvr>
                                          <p:tavLst>
                                            <p:tav tm="0" fmla="#ppt_y+(8/9)*(#ppt_y-(#ppt_y+#ppt_h/2))*((1.5-1.5*$)^2-(1.5-1.5*$)^3)">
                                              <p:val>
                                                <p:strVal val="0"/>
                                              </p:val>
                                            </p:tav>
                                            <p:tav tm="100000">
                                              <p:val>
                                                <p:strVal val="1"/>
                                              </p:val>
                                            </p:tav>
                                          </p:tavLst>
                                        </p:anim>
                                        <p:anim to="" calcmode="lin" valueType="num">
                                          <p:cBhvr>
                                            <p:cTn id="28" dur="1000" fill="hold">
                                              <p:stCondLst>
                                                <p:cond delay="0"/>
                                              </p:stCondLst>
                                            </p:cTn>
                                            <p:tgtEl>
                                              <p:spTgt spid="13"/>
                                            </p:tgtEl>
                                            <p:attrNameLst>
                                              <p:attrName>ppt_w</p:attrName>
                                            </p:attrNameLst>
                                          </p:cBhvr>
                                          <p:tavLst>
                                            <p:tav tm="0" fmla="#ppt_w+(8/9)*(#ppt_w-0)*((1.5-1.5*$)^2-(1.5-1.5*$)^3)">
                                              <p:val>
                                                <p:strVal val="0"/>
                                              </p:val>
                                            </p:tav>
                                            <p:tav tm="100000">
                                              <p:val>
                                                <p:strVal val="1"/>
                                              </p:val>
                                            </p:tav>
                                          </p:tavLst>
                                        </p:anim>
                                        <p:anim to="" calcmode="lin" valueType="num">
                                          <p:cBhvr>
                                            <p:cTn id="29" dur="1000" fill="hold">
                                              <p:stCondLst>
                                                <p:cond delay="0"/>
                                              </p:stCondLst>
                                            </p:cTn>
                                            <p:tgtEl>
                                              <p:spTgt spid="13"/>
                                            </p:tgtEl>
                                            <p:attrNameLst>
                                              <p:attrName>ppt_h</p:attrName>
                                            </p:attrNameLst>
                                          </p:cBhvr>
                                          <p:tavLst>
                                            <p:tav tm="0" fmla="#ppt_h+(8/9)*(#ppt_h-0)*((1.5-1.5*$)^2-(1.5-1.5*$)^3)">
                                              <p:val>
                                                <p:strVal val="0"/>
                                              </p:val>
                                            </p:tav>
                                            <p:tav tm="100000">
                                              <p:val>
                                                <p:strVal val="1"/>
                                              </p:val>
                                            </p:tav>
                                          </p:tavLst>
                                        </p:anim>
                                      </p:childTnLst>
                                    </p:cTn>
                                  </p:par>
                                </p:childTnLst>
                              </p:cTn>
                            </p:par>
                            <p:par>
                              <p:cTn id="30" fill="hold">
                                <p:stCondLst>
                                  <p:cond delay="56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1000" fill="hold"/>
                                            <p:tgtEl>
                                              <p:spTgt spid="15"/>
                                            </p:tgtEl>
                                            <p:attrNameLst>
                                              <p:attrName>ppt_x</p:attrName>
                                            </p:attrNameLst>
                                          </p:cBhvr>
                                          <p:tavLst>
                                            <p:tav tm="0">
                                              <p:val>
                                                <p:strVal val="#ppt_x"/>
                                              </p:val>
                                            </p:tav>
                                            <p:tav tm="100000">
                                              <p:val>
                                                <p:strVal val="#ppt_x"/>
                                              </p:val>
                                            </p:tav>
                                          </p:tavLst>
                                        </p:anim>
                                        <p:anim calcmode="lin" valueType="num">
                                          <p:cBhvr additive="base">
                                            <p:cTn id="34" dur="10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1000" fill="hold"/>
                                            <p:tgtEl>
                                              <p:spTgt spid="16"/>
                                            </p:tgtEl>
                                            <p:attrNameLst>
                                              <p:attrName>ppt_x</p:attrName>
                                            </p:attrNameLst>
                                          </p:cBhvr>
                                          <p:tavLst>
                                            <p:tav tm="0">
                                              <p:val>
                                                <p:strVal val="#ppt_x"/>
                                              </p:val>
                                            </p:tav>
                                            <p:tav tm="100000">
                                              <p:val>
                                                <p:strVal val="#ppt_x"/>
                                              </p:val>
                                            </p:tav>
                                          </p:tavLst>
                                        </p:anim>
                                        <p:anim calcmode="lin" valueType="num">
                                          <p:cBhvr additive="base">
                                            <p:cTn id="38" dur="1000" fill="hold"/>
                                            <p:tgtEl>
                                              <p:spTgt spid="16"/>
                                            </p:tgtEl>
                                            <p:attrNameLst>
                                              <p:attrName>ppt_y</p:attrName>
                                            </p:attrNameLst>
                                          </p:cBhvr>
                                          <p:tavLst>
                                            <p:tav tm="0">
                                              <p:val>
                                                <p:strVal val="1+#ppt_h/2"/>
                                              </p:val>
                                            </p:tav>
                                            <p:tav tm="100000">
                                              <p:val>
                                                <p:strVal val="#ppt_y"/>
                                              </p:val>
                                            </p:tav>
                                          </p:tavLst>
                                        </p:anim>
                                      </p:childTnLst>
                                    </p:cTn>
                                  </p:par>
                                  <p:par>
                                    <p:cTn id="39" presetID="14" presetClass="entr" presetSubtype="10" fill="hold" grpId="0" nodeType="withEffect">
                                      <p:stCondLst>
                                        <p:cond delay="500"/>
                                      </p:stCondLst>
                                      <p:iterate type="lt">
                                        <p:tmPct val="10000"/>
                                      </p:iterate>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childTnLst>
                              </p:cTn>
                            </p:par>
                            <p:par>
                              <p:cTn id="42" fill="hold">
                                <p:stCondLst>
                                  <p:cond delay="7400"/>
                                </p:stCondLst>
                                <p:childTnLst>
                                  <p:par>
                                    <p:cTn id="43" presetID="2" presetClass="entr" presetSubtype="4"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2000" fill="hold"/>
                                            <p:tgtEl>
                                              <p:spTgt spid="18"/>
                                            </p:tgtEl>
                                            <p:attrNameLst>
                                              <p:attrName>ppt_x</p:attrName>
                                            </p:attrNameLst>
                                          </p:cBhvr>
                                          <p:tavLst>
                                            <p:tav tm="0">
                                              <p:val>
                                                <p:strVal val="#ppt_x"/>
                                              </p:val>
                                            </p:tav>
                                            <p:tav tm="100000">
                                              <p:val>
                                                <p:strVal val="#ppt_x"/>
                                              </p:val>
                                            </p:tav>
                                          </p:tavLst>
                                        </p:anim>
                                        <p:anim calcmode="lin" valueType="num">
                                          <p:cBhvr additive="base">
                                            <p:cTn id="46" dur="2000" fill="hold"/>
                                            <p:tgtEl>
                                              <p:spTgt spid="18"/>
                                            </p:tgtEl>
                                            <p:attrNameLst>
                                              <p:attrName>ppt_y</p:attrName>
                                            </p:attrNameLst>
                                          </p:cBhvr>
                                          <p:tavLst>
                                            <p:tav tm="0">
                                              <p:val>
                                                <p:strVal val="1+#ppt_h/2"/>
                                              </p:val>
                                            </p:tav>
                                            <p:tav tm="100000">
                                              <p:val>
                                                <p:strVal val="#ppt_y"/>
                                              </p:val>
                                            </p:tav>
                                          </p:tavLst>
                                        </p:anim>
                                      </p:childTnLst>
                                    </p:cTn>
                                  </p:par>
                                  <p:par>
                                    <p:cTn id="47" presetID="8" presetClass="emph" presetSubtype="0" repeatCount="indefinite" fill="hold" nodeType="withEffect">
                                      <p:stCondLst>
                                        <p:cond delay="0"/>
                                      </p:stCondLst>
                                      <p:childTnLst>
                                        <p:animRot by="21600000">
                                          <p:cBhvr>
                                            <p:cTn id="48" dur="2000" fill="hold"/>
                                            <p:tgtEl>
                                              <p:spTgt spid="18"/>
                                            </p:tgtEl>
                                            <p:attrNameLst>
                                              <p:attrName>r</p:attrName>
                                            </p:attrNameLst>
                                          </p:cBhvr>
                                        </p:animRot>
                                      </p:childTnLst>
                                    </p:cTn>
                                  </p:par>
                                  <p:par>
                                    <p:cTn id="49" presetID="2" presetClass="entr" presetSubtype="4" fill="hold" nodeType="withEffect">
                                      <p:stCondLst>
                                        <p:cond delay="2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2000" fill="hold"/>
                                            <p:tgtEl>
                                              <p:spTgt spid="19"/>
                                            </p:tgtEl>
                                            <p:attrNameLst>
                                              <p:attrName>ppt_x</p:attrName>
                                            </p:attrNameLst>
                                          </p:cBhvr>
                                          <p:tavLst>
                                            <p:tav tm="0">
                                              <p:val>
                                                <p:strVal val="#ppt_x"/>
                                              </p:val>
                                            </p:tav>
                                            <p:tav tm="100000">
                                              <p:val>
                                                <p:strVal val="#ppt_x"/>
                                              </p:val>
                                            </p:tav>
                                          </p:tavLst>
                                        </p:anim>
                                        <p:anim calcmode="lin" valueType="num">
                                          <p:cBhvr additive="base">
                                            <p:cTn id="52" dur="2000" fill="hold"/>
                                            <p:tgtEl>
                                              <p:spTgt spid="19"/>
                                            </p:tgtEl>
                                            <p:attrNameLst>
                                              <p:attrName>ppt_y</p:attrName>
                                            </p:attrNameLst>
                                          </p:cBhvr>
                                          <p:tavLst>
                                            <p:tav tm="0">
                                              <p:val>
                                                <p:strVal val="1+#ppt_h/2"/>
                                              </p:val>
                                            </p:tav>
                                            <p:tav tm="100000">
                                              <p:val>
                                                <p:strVal val="#ppt_y"/>
                                              </p:val>
                                            </p:tav>
                                          </p:tavLst>
                                        </p:anim>
                                      </p:childTnLst>
                                    </p:cTn>
                                  </p:par>
                                  <p:par>
                                    <p:cTn id="53" presetID="8" presetClass="emph" presetSubtype="0" repeatCount="indefinite" fill="hold" nodeType="withEffect">
                                      <p:stCondLst>
                                        <p:cond delay="200"/>
                                      </p:stCondLst>
                                      <p:childTnLst>
                                        <p:animRot by="21600000">
                                          <p:cBhvr>
                                            <p:cTn id="54" dur="2000" fill="hold"/>
                                            <p:tgtEl>
                                              <p:spTgt spid="19"/>
                                            </p:tgtEl>
                                            <p:attrNameLst>
                                              <p:attrName>r</p:attrName>
                                            </p:attrNameLst>
                                          </p:cBhvr>
                                        </p:animRot>
                                      </p:childTnLst>
                                    </p:cTn>
                                  </p:par>
                                  <p:par>
                                    <p:cTn id="55" presetID="2" presetClass="entr" presetSubtype="4" fill="hold" nodeType="withEffect">
                                      <p:stCondLst>
                                        <p:cond delay="50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2000" fill="hold"/>
                                            <p:tgtEl>
                                              <p:spTgt spid="20"/>
                                            </p:tgtEl>
                                            <p:attrNameLst>
                                              <p:attrName>ppt_x</p:attrName>
                                            </p:attrNameLst>
                                          </p:cBhvr>
                                          <p:tavLst>
                                            <p:tav tm="0">
                                              <p:val>
                                                <p:strVal val="#ppt_x"/>
                                              </p:val>
                                            </p:tav>
                                            <p:tav tm="100000">
                                              <p:val>
                                                <p:strVal val="#ppt_x"/>
                                              </p:val>
                                            </p:tav>
                                          </p:tavLst>
                                        </p:anim>
                                        <p:anim calcmode="lin" valueType="num">
                                          <p:cBhvr additive="base">
                                            <p:cTn id="58" dur="2000" fill="hold"/>
                                            <p:tgtEl>
                                              <p:spTgt spid="20"/>
                                            </p:tgtEl>
                                            <p:attrNameLst>
                                              <p:attrName>ppt_y</p:attrName>
                                            </p:attrNameLst>
                                          </p:cBhvr>
                                          <p:tavLst>
                                            <p:tav tm="0">
                                              <p:val>
                                                <p:strVal val="1+#ppt_h/2"/>
                                              </p:val>
                                            </p:tav>
                                            <p:tav tm="100000">
                                              <p:val>
                                                <p:strVal val="#ppt_y"/>
                                              </p:val>
                                            </p:tav>
                                          </p:tavLst>
                                        </p:anim>
                                      </p:childTnLst>
                                    </p:cTn>
                                  </p:par>
                                  <p:par>
                                    <p:cTn id="59" presetID="8" presetClass="emph" presetSubtype="0" repeatCount="indefinite" fill="hold" nodeType="withEffect">
                                      <p:stCondLst>
                                        <p:cond delay="500"/>
                                      </p:stCondLst>
                                      <p:childTnLst>
                                        <p:animRot by="21600000">
                                          <p:cBhvr>
                                            <p:cTn id="60"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5" grpId="0" animBg="1"/>
          <p:bldP spid="16" grpId="0" animBg="1"/>
          <p:bldP spid="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1951606" y="3182871"/>
            <a:ext cx="8288789" cy="1107996"/>
          </a:xfrm>
          <a:prstGeom prst="rect">
            <a:avLst/>
          </a:prstGeom>
          <a:noFill/>
          <a:effectLst/>
        </p:spPr>
        <p:txBody>
          <a:bodyPr wrap="square" rtlCol="0">
            <a:spAutoFit/>
          </a:bodyPr>
          <a:lstStyle/>
          <a:p>
            <a:pPr algn="ctr" defTabSz="285750"/>
            <a:r>
              <a:rPr lang="zh-CN" altLang="en-US" sz="6600" dirty="0">
                <a:solidFill>
                  <a:schemeClr val="accent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iberation Sans" panose="020B0604020202020204" pitchFamily="34" charset="0"/>
              </a:rPr>
              <a:t>项目介绍及团队分工</a:t>
            </a:r>
          </a:p>
        </p:txBody>
      </p:sp>
      <p:sp>
        <p:nvSpPr>
          <p:cNvPr id="12" name="矩形 11">
            <a:extLst>
              <a:ext uri="{FF2B5EF4-FFF2-40B4-BE49-F238E27FC236}">
                <a16:creationId xmlns:a16="http://schemas.microsoft.com/office/drawing/2014/main" id="{B8D5B184-918A-477B-8DEC-4A6350567F00}"/>
              </a:ext>
            </a:extLst>
          </p:cNvPr>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01</a:t>
            </a:r>
          </a:p>
        </p:txBody>
      </p:sp>
      <p:sp>
        <p:nvSpPr>
          <p:cNvPr id="13" name="PA-1">
            <a:extLst>
              <a:ext uri="{FF2B5EF4-FFF2-40B4-BE49-F238E27FC236}">
                <a16:creationId xmlns:a16="http://schemas.microsoft.com/office/drawing/2014/main" id="{596CB061-B0ED-415F-B7DF-029975F4037B}"/>
              </a:ext>
            </a:extLst>
          </p:cNvPr>
          <p:cNvSpPr>
            <a:spLocks/>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4" name="PA-任意多边形 849">
            <a:extLst>
              <a:ext uri="{FF2B5EF4-FFF2-40B4-BE49-F238E27FC236}">
                <a16:creationId xmlns:a16="http://schemas.microsoft.com/office/drawing/2014/main" id="{B04DDC33-0BDB-40A8-A80D-D3D86D4F7072}"/>
              </a:ext>
            </a:extLst>
          </p:cNvPr>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TextBox 19">
            <a:extLst>
              <a:ext uri="{FF2B5EF4-FFF2-40B4-BE49-F238E27FC236}">
                <a16:creationId xmlns:a16="http://schemas.microsoft.com/office/drawing/2014/main" id="{A19A90C4-F6AD-45F8-BA5F-E0B92E875ACC}"/>
              </a:ext>
            </a:extLst>
          </p:cNvPr>
          <p:cNvSpPr txBox="1"/>
          <p:nvPr/>
        </p:nvSpPr>
        <p:spPr>
          <a:xfrm>
            <a:off x="5217955" y="5585201"/>
            <a:ext cx="2001984"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latin typeface="微软雅黑" panose="020B0503020204020204" pitchFamily="34" charset="-122"/>
                <a:ea typeface="微软雅黑" panose="020B0503020204020204" pitchFamily="34" charset="-122"/>
              </a:rPr>
              <a:t>THE PART ONE</a:t>
            </a: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8985758" y="862396"/>
            <a:ext cx="1980253" cy="2039586"/>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4" y="5431098"/>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599" y="577666"/>
            <a:ext cx="1051937" cy="1083455"/>
          </a:xfrm>
          <a:prstGeom prst="rect">
            <a:avLst/>
          </a:prstGeom>
        </p:spPr>
      </p:pic>
      <p:pic>
        <p:nvPicPr>
          <p:cNvPr id="17" name="图片 16">
            <a:extLst>
              <a:ext uri="{FF2B5EF4-FFF2-40B4-BE49-F238E27FC236}">
                <a16:creationId xmlns:a16="http://schemas.microsoft.com/office/drawing/2014/main" id="{8652F07D-DA56-4C1B-8D27-A4004B7CC1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238" y="-555139"/>
            <a:ext cx="2563526" cy="2433248"/>
          </a:xfrm>
          <a:prstGeom prst="rect">
            <a:avLst/>
          </a:prstGeom>
        </p:spPr>
      </p:pic>
      <p:sp>
        <p:nvSpPr>
          <p:cNvPr id="16" name="文本框 15">
            <a:extLst>
              <a:ext uri="{FF2B5EF4-FFF2-40B4-BE49-F238E27FC236}">
                <a16:creationId xmlns:a16="http://schemas.microsoft.com/office/drawing/2014/main" id="{4E26A807-6559-4C97-B208-6782C7709C21}"/>
              </a:ext>
            </a:extLst>
          </p:cNvPr>
          <p:cNvSpPr txBox="1"/>
          <p:nvPr/>
        </p:nvSpPr>
        <p:spPr>
          <a:xfrm>
            <a:off x="457962" y="1071991"/>
            <a:ext cx="153270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SOFT Workplace</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618646"/>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1+#ppt_h/2"/>
                                              </p:val>
                                            </p:tav>
                                            <p:tav tm="100000">
                                              <p:val>
                                                <p:strVal val="#ppt_y"/>
                                              </p:val>
                                            </p:tav>
                                          </p:tavLst>
                                        </p:anim>
                                      </p:childTnLst>
                                    </p:cTn>
                                  </p:par>
                                  <p:par>
                                    <p:cTn id="26" presetID="14" presetClass="entr" presetSubtype="10" fill="hold" grpId="0" nodeType="withEffect">
                                      <p:stCondLst>
                                        <p:cond delay="500"/>
                                      </p:stCondLst>
                                      <p:iterate type="lt">
                                        <p:tmPct val="10000"/>
                                      </p:iterate>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par>
                              <p:cTn id="29" fill="hold">
                                <p:stCondLst>
                                  <p:cond delay="2500"/>
                                </p:stCondLst>
                                <p:childTnLst>
                                  <p:par>
                                    <p:cTn id="30" presetID="2" presetClass="entr" presetSubtype="4" fill="hold" nodeType="afterEffect" p14:presetBounceEnd="67000">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14:bounceEnd="67000">
                                          <p:cBhvr additive="base">
                                            <p:cTn id="32"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33" dur="2000" fill="hold"/>
                                            <p:tgtEl>
                                              <p:spTgt spid="24"/>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0"/>
                                      </p:stCondLst>
                                      <p:childTnLst>
                                        <p:animRot by="21600000">
                                          <p:cBhvr>
                                            <p:cTn id="35" dur="2000" fill="hold"/>
                                            <p:tgtEl>
                                              <p:spTgt spid="24"/>
                                            </p:tgtEl>
                                            <p:attrNameLst>
                                              <p:attrName>r</p:attrName>
                                            </p:attrNameLst>
                                          </p:cBhvr>
                                        </p:animRot>
                                      </p:childTnLst>
                                    </p:cTn>
                                  </p:par>
                                  <p:par>
                                    <p:cTn id="36" presetID="2" presetClass="entr" presetSubtype="4" fill="hold" nodeType="withEffect" p14:presetBounceEnd="67000">
                                      <p:stCondLst>
                                        <p:cond delay="200"/>
                                      </p:stCondLst>
                                      <p:childTnLst>
                                        <p:set>
                                          <p:cBhvr>
                                            <p:cTn id="37" dur="1" fill="hold">
                                              <p:stCondLst>
                                                <p:cond delay="0"/>
                                              </p:stCondLst>
                                            </p:cTn>
                                            <p:tgtEl>
                                              <p:spTgt spid="25"/>
                                            </p:tgtEl>
                                            <p:attrNameLst>
                                              <p:attrName>style.visibility</p:attrName>
                                            </p:attrNameLst>
                                          </p:cBhvr>
                                          <p:to>
                                            <p:strVal val="visible"/>
                                          </p:to>
                                        </p:set>
                                        <p:anim calcmode="lin" valueType="num" p14:bounceEnd="67000">
                                          <p:cBhvr additive="base">
                                            <p:cTn id="38"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39" dur="2000" fill="hold"/>
                                            <p:tgtEl>
                                              <p:spTgt spid="25"/>
                                            </p:tgtEl>
                                            <p:attrNameLst>
                                              <p:attrName>ppt_y</p:attrName>
                                            </p:attrNameLst>
                                          </p:cBhvr>
                                          <p:tavLst>
                                            <p:tav tm="0">
                                              <p:val>
                                                <p:strVal val="1+#ppt_h/2"/>
                                              </p:val>
                                            </p:tav>
                                            <p:tav tm="100000">
                                              <p:val>
                                                <p:strVal val="#ppt_y"/>
                                              </p:val>
                                            </p:tav>
                                          </p:tavLst>
                                        </p:anim>
                                      </p:childTnLst>
                                    </p:cTn>
                                  </p:par>
                                  <p:par>
                                    <p:cTn id="40" presetID="8" presetClass="emph" presetSubtype="0" repeatCount="indefinite" fill="hold" nodeType="withEffect">
                                      <p:stCondLst>
                                        <p:cond delay="200"/>
                                      </p:stCondLst>
                                      <p:childTnLst>
                                        <p:animRot by="21600000">
                                          <p:cBhvr>
                                            <p:cTn id="41" dur="2000" fill="hold"/>
                                            <p:tgtEl>
                                              <p:spTgt spid="25"/>
                                            </p:tgtEl>
                                            <p:attrNameLst>
                                              <p:attrName>r</p:attrName>
                                            </p:attrNameLst>
                                          </p:cBhvr>
                                        </p:animRot>
                                      </p:childTnLst>
                                    </p:cTn>
                                  </p:par>
                                  <p:par>
                                    <p:cTn id="42" presetID="2" presetClass="entr" presetSubtype="4" fill="hold" nodeType="withEffect" p14:presetBounceEnd="67000">
                                      <p:stCondLst>
                                        <p:cond delay="500"/>
                                      </p:stCondLst>
                                      <p:childTnLst>
                                        <p:set>
                                          <p:cBhvr>
                                            <p:cTn id="43" dur="1" fill="hold">
                                              <p:stCondLst>
                                                <p:cond delay="0"/>
                                              </p:stCondLst>
                                            </p:cTn>
                                            <p:tgtEl>
                                              <p:spTgt spid="26"/>
                                            </p:tgtEl>
                                            <p:attrNameLst>
                                              <p:attrName>style.visibility</p:attrName>
                                            </p:attrNameLst>
                                          </p:cBhvr>
                                          <p:to>
                                            <p:strVal val="visible"/>
                                          </p:to>
                                        </p:set>
                                        <p:anim calcmode="lin" valueType="num" p14:bounceEnd="67000">
                                          <p:cBhvr additive="base">
                                            <p:cTn id="44"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45" dur="2000" fill="hold"/>
                                            <p:tgtEl>
                                              <p:spTgt spid="26"/>
                                            </p:tgtEl>
                                            <p:attrNameLst>
                                              <p:attrName>ppt_y</p:attrName>
                                            </p:attrNameLst>
                                          </p:cBhvr>
                                          <p:tavLst>
                                            <p:tav tm="0">
                                              <p:val>
                                                <p:strVal val="1+#ppt_h/2"/>
                                              </p:val>
                                            </p:tav>
                                            <p:tav tm="100000">
                                              <p:val>
                                                <p:strVal val="#ppt_y"/>
                                              </p:val>
                                            </p:tav>
                                          </p:tavLst>
                                        </p:anim>
                                      </p:childTnLst>
                                    </p:cTn>
                                  </p:par>
                                  <p:par>
                                    <p:cTn id="46" presetID="8" presetClass="emph" presetSubtype="0" repeatCount="indefinite" fill="hold" nodeType="withEffect">
                                      <p:stCondLst>
                                        <p:cond delay="500"/>
                                      </p:stCondLst>
                                      <p:childTnLst>
                                        <p:animRot by="21600000">
                                          <p:cBhvr>
                                            <p:cTn id="47"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1+#ppt_h/2"/>
                                              </p:val>
                                            </p:tav>
                                            <p:tav tm="100000">
                                              <p:val>
                                                <p:strVal val="#ppt_y"/>
                                              </p:val>
                                            </p:tav>
                                          </p:tavLst>
                                        </p:anim>
                                      </p:childTnLst>
                                    </p:cTn>
                                  </p:par>
                                  <p:par>
                                    <p:cTn id="26" presetID="14" presetClass="entr" presetSubtype="10" fill="hold" grpId="0" nodeType="withEffect">
                                      <p:stCondLst>
                                        <p:cond delay="500"/>
                                      </p:stCondLst>
                                      <p:iterate type="lt">
                                        <p:tmPct val="10000"/>
                                      </p:iterate>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2000" fill="hold"/>
                                            <p:tgtEl>
                                              <p:spTgt spid="24"/>
                                            </p:tgtEl>
                                            <p:attrNameLst>
                                              <p:attrName>ppt_x</p:attrName>
                                            </p:attrNameLst>
                                          </p:cBhvr>
                                          <p:tavLst>
                                            <p:tav tm="0">
                                              <p:val>
                                                <p:strVal val="#ppt_x"/>
                                              </p:val>
                                            </p:tav>
                                            <p:tav tm="100000">
                                              <p:val>
                                                <p:strVal val="#ppt_x"/>
                                              </p:val>
                                            </p:tav>
                                          </p:tavLst>
                                        </p:anim>
                                        <p:anim calcmode="lin" valueType="num">
                                          <p:cBhvr additive="base">
                                            <p:cTn id="33" dur="2000" fill="hold"/>
                                            <p:tgtEl>
                                              <p:spTgt spid="24"/>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0"/>
                                      </p:stCondLst>
                                      <p:childTnLst>
                                        <p:animRot by="21600000">
                                          <p:cBhvr>
                                            <p:cTn id="35" dur="2000" fill="hold"/>
                                            <p:tgtEl>
                                              <p:spTgt spid="24"/>
                                            </p:tgtEl>
                                            <p:attrNameLst>
                                              <p:attrName>r</p:attrName>
                                            </p:attrNameLst>
                                          </p:cBhvr>
                                        </p:animRot>
                                      </p:childTnLst>
                                    </p:cTn>
                                  </p:par>
                                  <p:par>
                                    <p:cTn id="36" presetID="2" presetClass="entr" presetSubtype="4" fill="hold" nodeType="withEffect">
                                      <p:stCondLst>
                                        <p:cond delay="20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2000" fill="hold"/>
                                            <p:tgtEl>
                                              <p:spTgt spid="25"/>
                                            </p:tgtEl>
                                            <p:attrNameLst>
                                              <p:attrName>ppt_x</p:attrName>
                                            </p:attrNameLst>
                                          </p:cBhvr>
                                          <p:tavLst>
                                            <p:tav tm="0">
                                              <p:val>
                                                <p:strVal val="#ppt_x"/>
                                              </p:val>
                                            </p:tav>
                                            <p:tav tm="100000">
                                              <p:val>
                                                <p:strVal val="#ppt_x"/>
                                              </p:val>
                                            </p:tav>
                                          </p:tavLst>
                                        </p:anim>
                                        <p:anim calcmode="lin" valueType="num">
                                          <p:cBhvr additive="base">
                                            <p:cTn id="39" dur="2000" fill="hold"/>
                                            <p:tgtEl>
                                              <p:spTgt spid="25"/>
                                            </p:tgtEl>
                                            <p:attrNameLst>
                                              <p:attrName>ppt_y</p:attrName>
                                            </p:attrNameLst>
                                          </p:cBhvr>
                                          <p:tavLst>
                                            <p:tav tm="0">
                                              <p:val>
                                                <p:strVal val="1+#ppt_h/2"/>
                                              </p:val>
                                            </p:tav>
                                            <p:tav tm="100000">
                                              <p:val>
                                                <p:strVal val="#ppt_y"/>
                                              </p:val>
                                            </p:tav>
                                          </p:tavLst>
                                        </p:anim>
                                      </p:childTnLst>
                                    </p:cTn>
                                  </p:par>
                                  <p:par>
                                    <p:cTn id="40" presetID="8" presetClass="emph" presetSubtype="0" repeatCount="indefinite" fill="hold" nodeType="withEffect">
                                      <p:stCondLst>
                                        <p:cond delay="200"/>
                                      </p:stCondLst>
                                      <p:childTnLst>
                                        <p:animRot by="21600000">
                                          <p:cBhvr>
                                            <p:cTn id="41" dur="2000" fill="hold"/>
                                            <p:tgtEl>
                                              <p:spTgt spid="25"/>
                                            </p:tgtEl>
                                            <p:attrNameLst>
                                              <p:attrName>r</p:attrName>
                                            </p:attrNameLst>
                                          </p:cBhvr>
                                        </p:animRot>
                                      </p:childTnLst>
                                    </p:cTn>
                                  </p:par>
                                  <p:par>
                                    <p:cTn id="42" presetID="2" presetClass="entr" presetSubtype="4" fill="hold" nodeType="withEffect">
                                      <p:stCondLst>
                                        <p:cond delay="50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2000" fill="hold"/>
                                            <p:tgtEl>
                                              <p:spTgt spid="26"/>
                                            </p:tgtEl>
                                            <p:attrNameLst>
                                              <p:attrName>ppt_x</p:attrName>
                                            </p:attrNameLst>
                                          </p:cBhvr>
                                          <p:tavLst>
                                            <p:tav tm="0">
                                              <p:val>
                                                <p:strVal val="#ppt_x"/>
                                              </p:val>
                                            </p:tav>
                                            <p:tav tm="100000">
                                              <p:val>
                                                <p:strVal val="#ppt_x"/>
                                              </p:val>
                                            </p:tav>
                                          </p:tavLst>
                                        </p:anim>
                                        <p:anim calcmode="lin" valueType="num">
                                          <p:cBhvr additive="base">
                                            <p:cTn id="45" dur="2000" fill="hold"/>
                                            <p:tgtEl>
                                              <p:spTgt spid="26"/>
                                            </p:tgtEl>
                                            <p:attrNameLst>
                                              <p:attrName>ppt_y</p:attrName>
                                            </p:attrNameLst>
                                          </p:cBhvr>
                                          <p:tavLst>
                                            <p:tav tm="0">
                                              <p:val>
                                                <p:strVal val="1+#ppt_h/2"/>
                                              </p:val>
                                            </p:tav>
                                            <p:tav tm="100000">
                                              <p:val>
                                                <p:strVal val="#ppt_y"/>
                                              </p:val>
                                            </p:tav>
                                          </p:tavLst>
                                        </p:anim>
                                      </p:childTnLst>
                                    </p:cTn>
                                  </p:par>
                                  <p:par>
                                    <p:cTn id="46" presetID="8" presetClass="emph" presetSubtype="0" repeatCount="indefinite" fill="hold" nodeType="withEffect">
                                      <p:stCondLst>
                                        <p:cond delay="500"/>
                                      </p:stCondLst>
                                      <p:childTnLst>
                                        <p:animRot by="21600000">
                                          <p:cBhvr>
                                            <p:cTn id="47"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2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22"/>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9"/>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01</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项目简介</a:t>
            </a:r>
          </a:p>
        </p:txBody>
      </p:sp>
      <p:sp>
        <p:nvSpPr>
          <p:cNvPr id="9" name="文本框 8">
            <a:extLst>
              <a:ext uri="{FF2B5EF4-FFF2-40B4-BE49-F238E27FC236}">
                <a16:creationId xmlns:a16="http://schemas.microsoft.com/office/drawing/2014/main" id="{4D3CE209-BA7E-4632-894D-79DC7C263F62}"/>
              </a:ext>
            </a:extLst>
          </p:cNvPr>
          <p:cNvSpPr txBox="1"/>
          <p:nvPr/>
        </p:nvSpPr>
        <p:spPr>
          <a:xfrm>
            <a:off x="814699" y="1397631"/>
            <a:ext cx="2842095" cy="523220"/>
          </a:xfrm>
          <a:prstGeom prst="rect">
            <a:avLst/>
          </a:prstGeom>
          <a:noFill/>
        </p:spPr>
        <p:txBody>
          <a:bodyPr wrap="square" rtlCol="0">
            <a:spAutoFit/>
          </a:bodyPr>
          <a:lstStyle>
            <a:defPPr>
              <a:defRPr lang="zh-CN"/>
            </a:defPPr>
            <a:lvl1pPr>
              <a:defRPr sz="2800">
                <a:latin typeface="+mj-ea"/>
                <a:ea typeface="+mj-ea"/>
              </a:defRPr>
            </a:lvl1pPr>
          </a:lstStyle>
          <a:p>
            <a:r>
              <a:rPr lang="af-ZA" altLang="zh-CN" dirty="0"/>
              <a:t>SOFT Workplace</a:t>
            </a:r>
            <a:endParaRPr lang="zh-CN" altLang="en-US" dirty="0">
              <a:solidFill>
                <a:schemeClr val="accent1">
                  <a:lumMod val="50000"/>
                </a:schemeClr>
              </a:solidFill>
            </a:endParaRPr>
          </a:p>
        </p:txBody>
      </p:sp>
      <p:sp>
        <p:nvSpPr>
          <p:cNvPr id="10" name="文本框 9">
            <a:extLst>
              <a:ext uri="{FF2B5EF4-FFF2-40B4-BE49-F238E27FC236}">
                <a16:creationId xmlns:a16="http://schemas.microsoft.com/office/drawing/2014/main" id="{9F18B3C1-2D94-4B87-B20F-9517FC471166}"/>
              </a:ext>
            </a:extLst>
          </p:cNvPr>
          <p:cNvSpPr txBox="1"/>
          <p:nvPr/>
        </p:nvSpPr>
        <p:spPr>
          <a:xfrm>
            <a:off x="814699" y="2117944"/>
            <a:ext cx="3647152" cy="369332"/>
          </a:xfrm>
          <a:prstGeom prst="rect">
            <a:avLst/>
          </a:prstGeom>
          <a:noFill/>
        </p:spPr>
        <p:txBody>
          <a:bodyPr wrap="none" rtlCol="0">
            <a:spAutoFit/>
          </a:bodyPr>
          <a:lstStyle/>
          <a:p>
            <a:r>
              <a:rPr lang="zh-CN" altLang="en-US" dirty="0"/>
              <a:t>基于团队项目开发的开源合作平台</a:t>
            </a:r>
            <a:endParaRPr lang="en-US" altLang="zh-CN" sz="2800" dirty="0">
              <a:solidFill>
                <a:schemeClr val="accent1">
                  <a:lumMod val="50000"/>
                </a:schemeClr>
              </a:solidFill>
              <a:latin typeface="+mj-ea"/>
              <a:ea typeface="+mj-ea"/>
            </a:endParaRPr>
          </a:p>
        </p:txBody>
      </p:sp>
      <p:sp>
        <p:nvSpPr>
          <p:cNvPr id="11" name="Rectangle 39">
            <a:extLst>
              <a:ext uri="{FF2B5EF4-FFF2-40B4-BE49-F238E27FC236}">
                <a16:creationId xmlns:a16="http://schemas.microsoft.com/office/drawing/2014/main" id="{747F7713-9FAD-4250-A15C-A6D308DC5B43}"/>
              </a:ext>
            </a:extLst>
          </p:cNvPr>
          <p:cNvSpPr/>
          <p:nvPr/>
        </p:nvSpPr>
        <p:spPr>
          <a:xfrm>
            <a:off x="868568" y="2549941"/>
            <a:ext cx="10674248" cy="2898935"/>
          </a:xfrm>
          <a:prstGeom prst="rect">
            <a:avLst/>
          </a:prstGeom>
        </p:spPr>
        <p:txBody>
          <a:bodyPr wrap="square" lIns="0" tIns="0" rIns="0" bIns="0">
            <a:spAutoFit/>
          </a:bodyPr>
          <a:lstStyle/>
          <a:p>
            <a:pPr indent="457200" defTabSz="866943" fontAlgn="base">
              <a:lnSpc>
                <a:spcPct val="200000"/>
              </a:lnSpc>
              <a:spcBef>
                <a:spcPct val="0"/>
              </a:spcBef>
              <a:spcAft>
                <a:spcPct val="0"/>
              </a:spcAft>
            </a:pPr>
            <a:r>
              <a:rPr lang="zh-CN" altLang="en-US" sz="1200" dirty="0">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rPr>
              <a:t>当今社会的工作项目离不开团队协作开发，一个针对团队开发项目并且能够方便使用的平台可以说是令人目盼心思。然而，就市场上已有的平台，并不能很好的满足团队开发的要求，基本上都存在一些问题，例如国内服务器访问国外平台出现网络连接不畅，无法登陆；文件保存时间受限；平台占用大量内存；权限混乱，查看任务不便；使用界面新手不友好等。</a:t>
            </a:r>
            <a:endParaRPr lang="en-US" altLang="zh-CN" sz="1200" dirty="0">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endParaRPr>
          </a:p>
          <a:p>
            <a:pPr indent="457200" defTabSz="866943" fontAlgn="base">
              <a:lnSpc>
                <a:spcPct val="200000"/>
              </a:lnSpc>
              <a:spcBef>
                <a:spcPct val="0"/>
              </a:spcBef>
              <a:spcAft>
                <a:spcPct val="0"/>
              </a:spcAft>
            </a:pPr>
            <a:r>
              <a:rPr lang="en-US" altLang="zh-CN" sz="1200" dirty="0">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rPr>
              <a:t>SOFT Workplace</a:t>
            </a:r>
            <a:r>
              <a:rPr lang="zh-CN" altLang="en-US" sz="1200" dirty="0">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rPr>
              <a:t>主要面向团队项目开发者服务，协助用户设定项目开发目标，实时管理开发项目，附带教程，实现项目开发新手也能快速融入团队进行项目开发。用户在该平台上创建项目，通过链接在社交平台邀请其他成员；同团队成员可以上传、下载、在线编辑团队项目文件；项目管理者有最高权限并可以修改团队其他成员权限。</a:t>
            </a:r>
            <a:endParaRPr lang="en-US" altLang="zh-CN" sz="1200" dirty="0">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endParaRPr>
          </a:p>
          <a:p>
            <a:pPr indent="457200" defTabSz="866943" fontAlgn="base">
              <a:lnSpc>
                <a:spcPct val="200000"/>
              </a:lnSpc>
              <a:spcBef>
                <a:spcPct val="0"/>
              </a:spcBef>
              <a:spcAft>
                <a:spcPct val="0"/>
              </a:spcAft>
            </a:pPr>
            <a:r>
              <a:rPr lang="zh-CN" altLang="en-US" sz="1200" dirty="0">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rPr>
              <a:t>我们团队预期平台最终用户有一定编程水平，能够熟练使用</a:t>
            </a:r>
            <a:r>
              <a:rPr lang="en-US" altLang="zh-CN" sz="1200" dirty="0">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rPr>
              <a:t>markdown</a:t>
            </a:r>
            <a:r>
              <a:rPr lang="zh-CN" altLang="en-US" sz="1200" dirty="0">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rPr>
              <a:t>纯文本格式编写文档，能利用不同格式文件参与团队项目开发，能利用本平台进行项目管理。本平台的亮点在于组织管理系统，日程编写，</a:t>
            </a:r>
            <a:r>
              <a:rPr lang="en-US" altLang="zh-CN" sz="1200" dirty="0" err="1">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rPr>
              <a:t>github</a:t>
            </a:r>
            <a:r>
              <a:rPr lang="zh-CN" altLang="en-US" sz="1200" dirty="0">
                <a:solidFill>
                  <a:srgbClr val="677180"/>
                </a:solidFill>
                <a:latin typeface="微软雅黑" panose="020B0503020204020204" pitchFamily="34" charset="-122"/>
                <a:ea typeface="微软雅黑" panose="020B0503020204020204" pitchFamily="34" charset="-122"/>
                <a:cs typeface="+mn-ea"/>
                <a:sym typeface="Arial" panose="020B0604020202020204" pitchFamily="34" charset="0"/>
              </a:rPr>
              <a:t>查找，格式优化以及自动打包功能，相较于已有平台，大大提升用户使用感。</a:t>
            </a:r>
          </a:p>
        </p:txBody>
      </p:sp>
      <p:grpSp>
        <p:nvGrpSpPr>
          <p:cNvPr id="104" name="PA-组合 1">
            <a:extLst>
              <a:ext uri="{FF2B5EF4-FFF2-40B4-BE49-F238E27FC236}">
                <a16:creationId xmlns:a16="http://schemas.microsoft.com/office/drawing/2014/main" id="{7E32FF87-2F55-4F43-A2BB-CEB7AD9DE341}"/>
              </a:ext>
            </a:extLst>
          </p:cNvPr>
          <p:cNvGrpSpPr/>
          <p:nvPr>
            <p:custDataLst>
              <p:tags r:id="rId1"/>
            </p:custDataLst>
          </p:nvPr>
        </p:nvGrpSpPr>
        <p:grpSpPr>
          <a:xfrm>
            <a:off x="814699" y="5731240"/>
            <a:ext cx="948762" cy="948762"/>
            <a:chOff x="1343025" y="3890991"/>
            <a:chExt cx="948762" cy="948762"/>
          </a:xfrm>
        </p:grpSpPr>
        <p:grpSp>
          <p:nvGrpSpPr>
            <p:cNvPr id="105" name="PA-组合 33">
              <a:extLst>
                <a:ext uri="{FF2B5EF4-FFF2-40B4-BE49-F238E27FC236}">
                  <a16:creationId xmlns:a16="http://schemas.microsoft.com/office/drawing/2014/main" id="{A3A7AA1D-8794-465B-840E-5318288550BB}"/>
                </a:ext>
              </a:extLst>
            </p:cNvPr>
            <p:cNvGrpSpPr/>
            <p:nvPr>
              <p:custDataLst>
                <p:tags r:id="rId14"/>
              </p:custDataLst>
            </p:nvPr>
          </p:nvGrpSpPr>
          <p:grpSpPr>
            <a:xfrm>
              <a:off x="1343025" y="3890991"/>
              <a:ext cx="948762" cy="948762"/>
              <a:chOff x="5427322" y="2431973"/>
              <a:chExt cx="1418785" cy="1418785"/>
            </a:xfrm>
          </p:grpSpPr>
          <p:sp>
            <p:nvSpPr>
              <p:cNvPr id="107" name="PA-↖">
                <a:extLst>
                  <a:ext uri="{FF2B5EF4-FFF2-40B4-BE49-F238E27FC236}">
                    <a16:creationId xmlns:a16="http://schemas.microsoft.com/office/drawing/2014/main" id="{CDFE9C9B-7C8B-42DB-9BD7-D4845607B482}"/>
                  </a:ext>
                </a:extLst>
              </p:cNvPr>
              <p:cNvSpPr/>
              <p:nvPr>
                <p:custDataLst>
                  <p:tags r:id="rId16"/>
                </p:custDataLst>
              </p:nvPr>
            </p:nvSpPr>
            <p:spPr>
              <a:xfrm>
                <a:off x="5427322" y="2431973"/>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思源黑体 CN Light"/>
                  <a:ea typeface="思源黑体 CN Regular"/>
                  <a:cs typeface="+mn-cs"/>
                </a:endParaRPr>
              </a:p>
            </p:txBody>
          </p:sp>
          <p:sp>
            <p:nvSpPr>
              <p:cNvPr id="108" name="PA-↘">
                <a:extLst>
                  <a:ext uri="{FF2B5EF4-FFF2-40B4-BE49-F238E27FC236}">
                    <a16:creationId xmlns:a16="http://schemas.microsoft.com/office/drawing/2014/main" id="{C5C325A0-53A1-48F2-A8C6-9A08D36E201B}"/>
                  </a:ext>
                </a:extLst>
              </p:cNvPr>
              <p:cNvSpPr/>
              <p:nvPr>
                <p:custDataLst>
                  <p:tags r:id="rId17"/>
                </p:custDataLst>
              </p:nvPr>
            </p:nvSpPr>
            <p:spPr>
              <a:xfrm>
                <a:off x="5427322" y="2431973"/>
                <a:ext cx="1418785" cy="1418785"/>
              </a:xfrm>
              <a:prstGeom prst="ellipse">
                <a:avLst/>
              </a:prstGeom>
              <a:solidFill>
                <a:srgbClr val="EEF2F9"/>
              </a:solidFill>
              <a:ln w="12700" cap="flat" cmpd="sng" algn="ctr">
                <a:noFill/>
                <a:prstDash val="solid"/>
                <a:miter lim="800000"/>
              </a:ln>
              <a:effectLst>
                <a:outerShdw blurRad="254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思源黑体 CN Light"/>
                  <a:ea typeface="思源黑体 CN Regular"/>
                  <a:cs typeface="+mn-cs"/>
                </a:endParaRPr>
              </a:p>
            </p:txBody>
          </p:sp>
          <p:sp>
            <p:nvSpPr>
              <p:cNvPr id="109" name="PA-1">
                <a:extLst>
                  <a:ext uri="{FF2B5EF4-FFF2-40B4-BE49-F238E27FC236}">
                    <a16:creationId xmlns:a16="http://schemas.microsoft.com/office/drawing/2014/main" id="{5E81B508-36CD-4F7B-8C20-86AA43A06FB6}"/>
                  </a:ext>
                </a:extLst>
              </p:cNvPr>
              <p:cNvSpPr/>
              <p:nvPr>
                <p:custDataLst>
                  <p:tags r:id="rId18"/>
                </p:custDataLst>
              </p:nvPr>
            </p:nvSpPr>
            <p:spPr>
              <a:xfrm>
                <a:off x="5427322" y="2431973"/>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思源黑体 CN Light"/>
                  <a:ea typeface="思源黑体 CN Regular"/>
                  <a:cs typeface="+mn-cs"/>
                </a:endParaRPr>
              </a:p>
            </p:txBody>
          </p:sp>
        </p:grpSp>
        <p:sp>
          <p:nvSpPr>
            <p:cNvPr id="106" name="PA-形状 2749">
              <a:extLst>
                <a:ext uri="{FF2B5EF4-FFF2-40B4-BE49-F238E27FC236}">
                  <a16:creationId xmlns:a16="http://schemas.microsoft.com/office/drawing/2014/main" id="{6ADF47D2-3862-4309-95F8-2F4E81E9ABE8}"/>
                </a:ext>
              </a:extLst>
            </p:cNvPr>
            <p:cNvSpPr/>
            <p:nvPr>
              <p:custDataLst>
                <p:tags r:id="rId15"/>
              </p:custDataLst>
            </p:nvPr>
          </p:nvSpPr>
          <p:spPr>
            <a:xfrm>
              <a:off x="1707035" y="4191932"/>
              <a:ext cx="220742" cy="346880"/>
            </a:xfrm>
            <a:custGeom>
              <a:avLst/>
              <a:gdLst/>
              <a:ahLst/>
              <a:cxnLst>
                <a:cxn ang="0">
                  <a:pos x="wd2" y="hd2"/>
                </a:cxn>
                <a:cxn ang="5400000">
                  <a:pos x="wd2" y="hd2"/>
                </a:cxn>
                <a:cxn ang="10800000">
                  <a:pos x="wd2" y="hd2"/>
                </a:cxn>
                <a:cxn ang="16200000">
                  <a:pos x="wd2" y="hd2"/>
                </a:cxn>
              </a:cxnLst>
              <a:rect l="0" t="0" r="r" b="b"/>
              <a:pathLst>
                <a:path w="21600" h="21600" extrusionOk="0">
                  <a:moveTo>
                    <a:pt x="20057" y="2884"/>
                  </a:moveTo>
                  <a:cubicBezTo>
                    <a:pt x="19862" y="3005"/>
                    <a:pt x="15661" y="5580"/>
                    <a:pt x="11606" y="4718"/>
                  </a:cubicBezTo>
                  <a:cubicBezTo>
                    <a:pt x="9681" y="4310"/>
                    <a:pt x="8390" y="3899"/>
                    <a:pt x="7251" y="3535"/>
                  </a:cubicBezTo>
                  <a:cubicBezTo>
                    <a:pt x="5426" y="2953"/>
                    <a:pt x="4042" y="2513"/>
                    <a:pt x="1543" y="2647"/>
                  </a:cubicBezTo>
                  <a:lnTo>
                    <a:pt x="1543" y="982"/>
                  </a:lnTo>
                  <a:lnTo>
                    <a:pt x="20057" y="982"/>
                  </a:lnTo>
                  <a:cubicBezTo>
                    <a:pt x="20057" y="982"/>
                    <a:pt x="20057" y="2884"/>
                    <a:pt x="20057" y="2884"/>
                  </a:cubicBezTo>
                  <a:close/>
                  <a:moveTo>
                    <a:pt x="20057" y="5891"/>
                  </a:moveTo>
                  <a:cubicBezTo>
                    <a:pt x="20057" y="9144"/>
                    <a:pt x="15912" y="11782"/>
                    <a:pt x="10800" y="11782"/>
                  </a:cubicBezTo>
                  <a:cubicBezTo>
                    <a:pt x="5688" y="11782"/>
                    <a:pt x="1543" y="9144"/>
                    <a:pt x="1543" y="5891"/>
                  </a:cubicBezTo>
                  <a:lnTo>
                    <a:pt x="1543" y="3634"/>
                  </a:lnTo>
                  <a:cubicBezTo>
                    <a:pt x="3681" y="3500"/>
                    <a:pt x="4767" y="3841"/>
                    <a:pt x="6560" y="4413"/>
                  </a:cubicBezTo>
                  <a:cubicBezTo>
                    <a:pt x="7686" y="4772"/>
                    <a:pt x="9088" y="5219"/>
                    <a:pt x="11118" y="5650"/>
                  </a:cubicBezTo>
                  <a:cubicBezTo>
                    <a:pt x="11869" y="5809"/>
                    <a:pt x="12616" y="5877"/>
                    <a:pt x="13343" y="5877"/>
                  </a:cubicBezTo>
                  <a:cubicBezTo>
                    <a:pt x="16154" y="5877"/>
                    <a:pt x="18675" y="4862"/>
                    <a:pt x="20057" y="4176"/>
                  </a:cubicBezTo>
                  <a:cubicBezTo>
                    <a:pt x="20057" y="4176"/>
                    <a:pt x="20057" y="5891"/>
                    <a:pt x="20057" y="5891"/>
                  </a:cubicBezTo>
                  <a:close/>
                  <a:moveTo>
                    <a:pt x="20829" y="0"/>
                  </a:moveTo>
                  <a:lnTo>
                    <a:pt x="771" y="0"/>
                  </a:lnTo>
                  <a:cubicBezTo>
                    <a:pt x="346" y="0"/>
                    <a:pt x="0" y="220"/>
                    <a:pt x="0" y="491"/>
                  </a:cubicBezTo>
                  <a:lnTo>
                    <a:pt x="0" y="5891"/>
                  </a:lnTo>
                  <a:cubicBezTo>
                    <a:pt x="0" y="9521"/>
                    <a:pt x="4426" y="12486"/>
                    <a:pt x="10029" y="12739"/>
                  </a:cubicBezTo>
                  <a:lnTo>
                    <a:pt x="10029" y="20618"/>
                  </a:lnTo>
                  <a:lnTo>
                    <a:pt x="3857" y="20618"/>
                  </a:lnTo>
                  <a:cubicBezTo>
                    <a:pt x="3432" y="20618"/>
                    <a:pt x="3086" y="20838"/>
                    <a:pt x="3086" y="21109"/>
                  </a:cubicBezTo>
                  <a:cubicBezTo>
                    <a:pt x="3086" y="21380"/>
                    <a:pt x="3432" y="21600"/>
                    <a:pt x="3857" y="21600"/>
                  </a:cubicBezTo>
                  <a:lnTo>
                    <a:pt x="17743" y="21600"/>
                  </a:lnTo>
                  <a:cubicBezTo>
                    <a:pt x="18168" y="21600"/>
                    <a:pt x="18514" y="21380"/>
                    <a:pt x="18514" y="21109"/>
                  </a:cubicBezTo>
                  <a:cubicBezTo>
                    <a:pt x="18514" y="20838"/>
                    <a:pt x="18168" y="20618"/>
                    <a:pt x="17743" y="20618"/>
                  </a:cubicBezTo>
                  <a:lnTo>
                    <a:pt x="11571" y="20618"/>
                  </a:lnTo>
                  <a:lnTo>
                    <a:pt x="11571" y="12739"/>
                  </a:lnTo>
                  <a:cubicBezTo>
                    <a:pt x="17174" y="12486"/>
                    <a:pt x="21600" y="9521"/>
                    <a:pt x="21600" y="5891"/>
                  </a:cubicBezTo>
                  <a:lnTo>
                    <a:pt x="21600" y="491"/>
                  </a:lnTo>
                  <a:cubicBezTo>
                    <a:pt x="21600" y="220"/>
                    <a:pt x="21254" y="0"/>
                    <a:pt x="20829" y="0"/>
                  </a:cubicBezTo>
                </a:path>
              </a:pathLst>
            </a:custGeom>
            <a:solidFill>
              <a:schemeClr val="accent1">
                <a:lumMod val="50000"/>
              </a:schemeClr>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grpSp>
        <p:nvGrpSpPr>
          <p:cNvPr id="110" name="PA-组合 2">
            <a:extLst>
              <a:ext uri="{FF2B5EF4-FFF2-40B4-BE49-F238E27FC236}">
                <a16:creationId xmlns:a16="http://schemas.microsoft.com/office/drawing/2014/main" id="{EFD6CC09-4C43-474A-9F4C-40A291214D1C}"/>
              </a:ext>
            </a:extLst>
          </p:cNvPr>
          <p:cNvGrpSpPr/>
          <p:nvPr>
            <p:custDataLst>
              <p:tags r:id="rId2"/>
            </p:custDataLst>
          </p:nvPr>
        </p:nvGrpSpPr>
        <p:grpSpPr>
          <a:xfrm>
            <a:off x="5553556" y="5749817"/>
            <a:ext cx="948762" cy="948762"/>
            <a:chOff x="2598878" y="3890991"/>
            <a:chExt cx="948762" cy="948762"/>
          </a:xfrm>
        </p:grpSpPr>
        <p:grpSp>
          <p:nvGrpSpPr>
            <p:cNvPr id="111" name="PA-组合 34">
              <a:extLst>
                <a:ext uri="{FF2B5EF4-FFF2-40B4-BE49-F238E27FC236}">
                  <a16:creationId xmlns:a16="http://schemas.microsoft.com/office/drawing/2014/main" id="{7185CAEC-7DAE-4CC8-ADE2-2DA582CA2C81}"/>
                </a:ext>
              </a:extLst>
            </p:cNvPr>
            <p:cNvGrpSpPr/>
            <p:nvPr>
              <p:custDataLst>
                <p:tags r:id="rId9"/>
              </p:custDataLst>
            </p:nvPr>
          </p:nvGrpSpPr>
          <p:grpSpPr>
            <a:xfrm>
              <a:off x="2598878" y="3890991"/>
              <a:ext cx="948762" cy="948762"/>
              <a:chOff x="5427322" y="2431973"/>
              <a:chExt cx="1418785" cy="1418785"/>
            </a:xfrm>
          </p:grpSpPr>
          <p:sp>
            <p:nvSpPr>
              <p:cNvPr id="113" name="PA-↖">
                <a:extLst>
                  <a:ext uri="{FF2B5EF4-FFF2-40B4-BE49-F238E27FC236}">
                    <a16:creationId xmlns:a16="http://schemas.microsoft.com/office/drawing/2014/main" id="{DE7719D0-76AE-49E9-91E2-769AB8AE576B}"/>
                  </a:ext>
                </a:extLst>
              </p:cNvPr>
              <p:cNvSpPr/>
              <p:nvPr>
                <p:custDataLst>
                  <p:tags r:id="rId11"/>
                </p:custDataLst>
              </p:nvPr>
            </p:nvSpPr>
            <p:spPr>
              <a:xfrm>
                <a:off x="5427322" y="2431973"/>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思源黑体 CN Light"/>
                  <a:ea typeface="思源黑体 CN Regular"/>
                  <a:cs typeface="+mn-cs"/>
                </a:endParaRPr>
              </a:p>
            </p:txBody>
          </p:sp>
          <p:sp>
            <p:nvSpPr>
              <p:cNvPr id="114" name="PA-↘">
                <a:extLst>
                  <a:ext uri="{FF2B5EF4-FFF2-40B4-BE49-F238E27FC236}">
                    <a16:creationId xmlns:a16="http://schemas.microsoft.com/office/drawing/2014/main" id="{16D952F6-BCF7-4620-BE9B-12B04A889BA4}"/>
                  </a:ext>
                </a:extLst>
              </p:cNvPr>
              <p:cNvSpPr/>
              <p:nvPr>
                <p:custDataLst>
                  <p:tags r:id="rId12"/>
                </p:custDataLst>
              </p:nvPr>
            </p:nvSpPr>
            <p:spPr>
              <a:xfrm>
                <a:off x="5427322" y="2431973"/>
                <a:ext cx="1418785" cy="1418785"/>
              </a:xfrm>
              <a:prstGeom prst="ellipse">
                <a:avLst/>
              </a:prstGeom>
              <a:solidFill>
                <a:srgbClr val="EEF2F9"/>
              </a:solidFill>
              <a:ln w="12700" cap="flat" cmpd="sng" algn="ctr">
                <a:noFill/>
                <a:prstDash val="solid"/>
                <a:miter lim="800000"/>
              </a:ln>
              <a:effectLst>
                <a:outerShdw blurRad="254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思源黑体 CN Light"/>
                  <a:ea typeface="思源黑体 CN Regular"/>
                  <a:cs typeface="+mn-cs"/>
                </a:endParaRPr>
              </a:p>
            </p:txBody>
          </p:sp>
          <p:sp>
            <p:nvSpPr>
              <p:cNvPr id="115" name="PA-1">
                <a:extLst>
                  <a:ext uri="{FF2B5EF4-FFF2-40B4-BE49-F238E27FC236}">
                    <a16:creationId xmlns:a16="http://schemas.microsoft.com/office/drawing/2014/main" id="{20E63156-ABF7-4BDB-A785-1AAC78516AB0}"/>
                  </a:ext>
                </a:extLst>
              </p:cNvPr>
              <p:cNvSpPr/>
              <p:nvPr>
                <p:custDataLst>
                  <p:tags r:id="rId13"/>
                </p:custDataLst>
              </p:nvPr>
            </p:nvSpPr>
            <p:spPr>
              <a:xfrm>
                <a:off x="5427322" y="2431973"/>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思源黑体 CN Light"/>
                  <a:ea typeface="思源黑体 CN Regular"/>
                  <a:cs typeface="+mn-cs"/>
                </a:endParaRPr>
              </a:p>
            </p:txBody>
          </p:sp>
        </p:grpSp>
        <p:sp>
          <p:nvSpPr>
            <p:cNvPr id="112" name="PA-形状 2751">
              <a:extLst>
                <a:ext uri="{FF2B5EF4-FFF2-40B4-BE49-F238E27FC236}">
                  <a16:creationId xmlns:a16="http://schemas.microsoft.com/office/drawing/2014/main" id="{DB4F1E39-9C19-4510-A9F7-BA57716B1453}"/>
                </a:ext>
              </a:extLst>
            </p:cNvPr>
            <p:cNvSpPr/>
            <p:nvPr>
              <p:custDataLst>
                <p:tags r:id="rId10"/>
              </p:custDataLst>
            </p:nvPr>
          </p:nvSpPr>
          <p:spPr>
            <a:xfrm>
              <a:off x="2962888" y="4191932"/>
              <a:ext cx="220742" cy="346880"/>
            </a:xfrm>
            <a:custGeom>
              <a:avLst/>
              <a:gdLst/>
              <a:ahLst/>
              <a:cxnLst>
                <a:cxn ang="0">
                  <a:pos x="wd2" y="hd2"/>
                </a:cxn>
                <a:cxn ang="5400000">
                  <a:pos x="wd2" y="hd2"/>
                </a:cxn>
                <a:cxn ang="10800000">
                  <a:pos x="wd2" y="hd2"/>
                </a:cxn>
                <a:cxn ang="16200000">
                  <a:pos x="wd2" y="hd2"/>
                </a:cxn>
              </a:cxnLst>
              <a:rect l="0" t="0" r="r" b="b"/>
              <a:pathLst>
                <a:path w="21600" h="21600" extrusionOk="0">
                  <a:moveTo>
                    <a:pt x="13114" y="15709"/>
                  </a:moveTo>
                  <a:cubicBezTo>
                    <a:pt x="12689" y="15709"/>
                    <a:pt x="12343" y="15929"/>
                    <a:pt x="12343" y="16200"/>
                  </a:cubicBezTo>
                  <a:cubicBezTo>
                    <a:pt x="12343" y="16471"/>
                    <a:pt x="12689" y="16691"/>
                    <a:pt x="13114" y="16691"/>
                  </a:cubicBezTo>
                  <a:cubicBezTo>
                    <a:pt x="13540" y="16691"/>
                    <a:pt x="13886" y="16471"/>
                    <a:pt x="13886" y="16200"/>
                  </a:cubicBezTo>
                  <a:cubicBezTo>
                    <a:pt x="13886" y="15929"/>
                    <a:pt x="13540" y="15709"/>
                    <a:pt x="13114" y="15709"/>
                  </a:cubicBezTo>
                  <a:moveTo>
                    <a:pt x="13886" y="7855"/>
                  </a:moveTo>
                  <a:cubicBezTo>
                    <a:pt x="13034" y="7855"/>
                    <a:pt x="12343" y="8295"/>
                    <a:pt x="12343" y="8836"/>
                  </a:cubicBezTo>
                  <a:cubicBezTo>
                    <a:pt x="12343" y="9379"/>
                    <a:pt x="13034" y="9818"/>
                    <a:pt x="13886" y="9818"/>
                  </a:cubicBezTo>
                  <a:cubicBezTo>
                    <a:pt x="14737" y="9818"/>
                    <a:pt x="15429" y="9379"/>
                    <a:pt x="15429" y="8836"/>
                  </a:cubicBezTo>
                  <a:cubicBezTo>
                    <a:pt x="15429" y="8295"/>
                    <a:pt x="14737" y="7855"/>
                    <a:pt x="13886" y="7855"/>
                  </a:cubicBezTo>
                  <a:moveTo>
                    <a:pt x="8486" y="17673"/>
                  </a:moveTo>
                  <a:cubicBezTo>
                    <a:pt x="8060" y="17673"/>
                    <a:pt x="7714" y="17892"/>
                    <a:pt x="7714" y="18164"/>
                  </a:cubicBezTo>
                  <a:cubicBezTo>
                    <a:pt x="7714" y="18435"/>
                    <a:pt x="8060" y="18655"/>
                    <a:pt x="8486" y="18655"/>
                  </a:cubicBezTo>
                  <a:cubicBezTo>
                    <a:pt x="8911" y="18655"/>
                    <a:pt x="9257" y="18435"/>
                    <a:pt x="9257" y="18164"/>
                  </a:cubicBezTo>
                  <a:cubicBezTo>
                    <a:pt x="9257" y="17892"/>
                    <a:pt x="8911" y="17673"/>
                    <a:pt x="8486" y="17673"/>
                  </a:cubicBezTo>
                  <a:moveTo>
                    <a:pt x="9257" y="10800"/>
                  </a:moveTo>
                  <a:cubicBezTo>
                    <a:pt x="9257" y="10258"/>
                    <a:pt x="8566" y="9818"/>
                    <a:pt x="7714" y="9818"/>
                  </a:cubicBezTo>
                  <a:cubicBezTo>
                    <a:pt x="6863" y="9818"/>
                    <a:pt x="6171" y="10258"/>
                    <a:pt x="6171" y="10800"/>
                  </a:cubicBezTo>
                  <a:cubicBezTo>
                    <a:pt x="6171" y="11343"/>
                    <a:pt x="6863" y="11782"/>
                    <a:pt x="7714" y="11782"/>
                  </a:cubicBezTo>
                  <a:cubicBezTo>
                    <a:pt x="8566" y="11782"/>
                    <a:pt x="9257" y="11343"/>
                    <a:pt x="9257" y="10800"/>
                  </a:cubicBezTo>
                  <a:moveTo>
                    <a:pt x="10029" y="13745"/>
                  </a:moveTo>
                  <a:cubicBezTo>
                    <a:pt x="9603" y="13745"/>
                    <a:pt x="9257" y="13965"/>
                    <a:pt x="9257" y="14236"/>
                  </a:cubicBezTo>
                  <a:cubicBezTo>
                    <a:pt x="9257" y="14508"/>
                    <a:pt x="9603" y="14727"/>
                    <a:pt x="10029" y="14727"/>
                  </a:cubicBezTo>
                  <a:cubicBezTo>
                    <a:pt x="10454" y="14727"/>
                    <a:pt x="10800" y="14508"/>
                    <a:pt x="10800" y="14236"/>
                  </a:cubicBezTo>
                  <a:cubicBezTo>
                    <a:pt x="10800" y="13965"/>
                    <a:pt x="10454" y="13745"/>
                    <a:pt x="10029" y="13745"/>
                  </a:cubicBezTo>
                  <a:moveTo>
                    <a:pt x="20057" y="1964"/>
                  </a:moveTo>
                  <a:lnTo>
                    <a:pt x="1543" y="1964"/>
                  </a:lnTo>
                  <a:lnTo>
                    <a:pt x="1543" y="982"/>
                  </a:lnTo>
                  <a:lnTo>
                    <a:pt x="20057" y="982"/>
                  </a:lnTo>
                  <a:cubicBezTo>
                    <a:pt x="20057" y="982"/>
                    <a:pt x="20057" y="1964"/>
                    <a:pt x="20057" y="1964"/>
                  </a:cubicBezTo>
                  <a:close/>
                  <a:moveTo>
                    <a:pt x="16971" y="4033"/>
                  </a:moveTo>
                  <a:cubicBezTo>
                    <a:pt x="16079" y="4186"/>
                    <a:pt x="15266" y="4419"/>
                    <a:pt x="14349" y="4691"/>
                  </a:cubicBezTo>
                  <a:cubicBezTo>
                    <a:pt x="13209" y="5030"/>
                    <a:pt x="11919" y="5413"/>
                    <a:pt x="9994" y="5794"/>
                  </a:cubicBezTo>
                  <a:cubicBezTo>
                    <a:pt x="8093" y="6170"/>
                    <a:pt x="6167" y="5840"/>
                    <a:pt x="4629" y="5373"/>
                  </a:cubicBezTo>
                  <a:lnTo>
                    <a:pt x="4629" y="2945"/>
                  </a:lnTo>
                  <a:lnTo>
                    <a:pt x="16971" y="2945"/>
                  </a:lnTo>
                  <a:cubicBezTo>
                    <a:pt x="16971" y="2945"/>
                    <a:pt x="16971" y="4033"/>
                    <a:pt x="16971" y="4033"/>
                  </a:cubicBezTo>
                  <a:close/>
                  <a:moveTo>
                    <a:pt x="16971" y="16691"/>
                  </a:moveTo>
                  <a:cubicBezTo>
                    <a:pt x="16971" y="18860"/>
                    <a:pt x="14208" y="20618"/>
                    <a:pt x="10800" y="20618"/>
                  </a:cubicBezTo>
                  <a:cubicBezTo>
                    <a:pt x="7391" y="20618"/>
                    <a:pt x="4629" y="18860"/>
                    <a:pt x="4629" y="16691"/>
                  </a:cubicBezTo>
                  <a:lnTo>
                    <a:pt x="4629" y="6384"/>
                  </a:lnTo>
                  <a:cubicBezTo>
                    <a:pt x="5722" y="6667"/>
                    <a:pt x="6954" y="6874"/>
                    <a:pt x="8257" y="6874"/>
                  </a:cubicBezTo>
                  <a:cubicBezTo>
                    <a:pt x="8984" y="6874"/>
                    <a:pt x="9731" y="6811"/>
                    <a:pt x="10481" y="6662"/>
                  </a:cubicBezTo>
                  <a:cubicBezTo>
                    <a:pt x="12512" y="6261"/>
                    <a:pt x="13914" y="5844"/>
                    <a:pt x="15040" y="5510"/>
                  </a:cubicBezTo>
                  <a:cubicBezTo>
                    <a:pt x="15760" y="5295"/>
                    <a:pt x="16366" y="5119"/>
                    <a:pt x="16971" y="4989"/>
                  </a:cubicBezTo>
                  <a:cubicBezTo>
                    <a:pt x="16971" y="4989"/>
                    <a:pt x="16971" y="16691"/>
                    <a:pt x="16971" y="16691"/>
                  </a:cubicBezTo>
                  <a:close/>
                  <a:moveTo>
                    <a:pt x="20057" y="0"/>
                  </a:moveTo>
                  <a:lnTo>
                    <a:pt x="1543" y="0"/>
                  </a:lnTo>
                  <a:cubicBezTo>
                    <a:pt x="691" y="0"/>
                    <a:pt x="0" y="440"/>
                    <a:pt x="0" y="982"/>
                  </a:cubicBezTo>
                  <a:lnTo>
                    <a:pt x="0" y="1964"/>
                  </a:lnTo>
                  <a:cubicBezTo>
                    <a:pt x="0" y="2506"/>
                    <a:pt x="691" y="2945"/>
                    <a:pt x="1543" y="2945"/>
                  </a:cubicBezTo>
                  <a:lnTo>
                    <a:pt x="3086" y="2945"/>
                  </a:lnTo>
                  <a:lnTo>
                    <a:pt x="3086" y="16691"/>
                  </a:lnTo>
                  <a:cubicBezTo>
                    <a:pt x="3086" y="19402"/>
                    <a:pt x="6539" y="21600"/>
                    <a:pt x="10800" y="21600"/>
                  </a:cubicBezTo>
                  <a:cubicBezTo>
                    <a:pt x="15061" y="21600"/>
                    <a:pt x="18514" y="19402"/>
                    <a:pt x="18514" y="16691"/>
                  </a:cubicBezTo>
                  <a:lnTo>
                    <a:pt x="18514" y="2945"/>
                  </a:lnTo>
                  <a:lnTo>
                    <a:pt x="20057" y="2945"/>
                  </a:lnTo>
                  <a:cubicBezTo>
                    <a:pt x="20909" y="2945"/>
                    <a:pt x="21600" y="2506"/>
                    <a:pt x="21600" y="1964"/>
                  </a:cubicBezTo>
                  <a:lnTo>
                    <a:pt x="21600" y="982"/>
                  </a:lnTo>
                  <a:cubicBezTo>
                    <a:pt x="21600" y="440"/>
                    <a:pt x="20909" y="0"/>
                    <a:pt x="20057" y="0"/>
                  </a:cubicBezTo>
                </a:path>
              </a:pathLst>
            </a:custGeom>
            <a:solidFill>
              <a:schemeClr val="accent1">
                <a:lumMod val="50000"/>
              </a:schemeClr>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grpSp>
        <p:nvGrpSpPr>
          <p:cNvPr id="116" name="PA-组合 3">
            <a:extLst>
              <a:ext uri="{FF2B5EF4-FFF2-40B4-BE49-F238E27FC236}">
                <a16:creationId xmlns:a16="http://schemas.microsoft.com/office/drawing/2014/main" id="{D062E7C9-B9A0-424F-A4DF-9B96EF9B5FDC}"/>
              </a:ext>
            </a:extLst>
          </p:cNvPr>
          <p:cNvGrpSpPr/>
          <p:nvPr>
            <p:custDataLst>
              <p:tags r:id="rId3"/>
            </p:custDataLst>
          </p:nvPr>
        </p:nvGrpSpPr>
        <p:grpSpPr>
          <a:xfrm>
            <a:off x="10538910" y="5731240"/>
            <a:ext cx="948762" cy="948762"/>
            <a:chOff x="3854731" y="3890991"/>
            <a:chExt cx="948762" cy="948762"/>
          </a:xfrm>
        </p:grpSpPr>
        <p:grpSp>
          <p:nvGrpSpPr>
            <p:cNvPr id="117" name="PA-组合 47">
              <a:extLst>
                <a:ext uri="{FF2B5EF4-FFF2-40B4-BE49-F238E27FC236}">
                  <a16:creationId xmlns:a16="http://schemas.microsoft.com/office/drawing/2014/main" id="{64D69AD9-AA7C-4E81-B6E7-8656F471D4F2}"/>
                </a:ext>
              </a:extLst>
            </p:cNvPr>
            <p:cNvGrpSpPr/>
            <p:nvPr>
              <p:custDataLst>
                <p:tags r:id="rId4"/>
              </p:custDataLst>
            </p:nvPr>
          </p:nvGrpSpPr>
          <p:grpSpPr>
            <a:xfrm>
              <a:off x="3854731" y="3890991"/>
              <a:ext cx="948762" cy="948762"/>
              <a:chOff x="5427322" y="2431973"/>
              <a:chExt cx="1418785" cy="1418785"/>
            </a:xfrm>
          </p:grpSpPr>
          <p:sp>
            <p:nvSpPr>
              <p:cNvPr id="119" name="PA-↖">
                <a:extLst>
                  <a:ext uri="{FF2B5EF4-FFF2-40B4-BE49-F238E27FC236}">
                    <a16:creationId xmlns:a16="http://schemas.microsoft.com/office/drawing/2014/main" id="{00B6FABE-11BB-41CD-B881-3E8948CCD2BC}"/>
                  </a:ext>
                </a:extLst>
              </p:cNvPr>
              <p:cNvSpPr/>
              <p:nvPr>
                <p:custDataLst>
                  <p:tags r:id="rId6"/>
                </p:custDataLst>
              </p:nvPr>
            </p:nvSpPr>
            <p:spPr>
              <a:xfrm>
                <a:off x="5427322" y="2431973"/>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思源黑体 CN Light"/>
                  <a:ea typeface="思源黑体 CN Regular"/>
                  <a:cs typeface="+mn-cs"/>
                </a:endParaRPr>
              </a:p>
            </p:txBody>
          </p:sp>
          <p:sp>
            <p:nvSpPr>
              <p:cNvPr id="120" name="PA-↘">
                <a:extLst>
                  <a:ext uri="{FF2B5EF4-FFF2-40B4-BE49-F238E27FC236}">
                    <a16:creationId xmlns:a16="http://schemas.microsoft.com/office/drawing/2014/main" id="{9180E4AB-DC70-4451-9154-1B1DBDF2D56E}"/>
                  </a:ext>
                </a:extLst>
              </p:cNvPr>
              <p:cNvSpPr/>
              <p:nvPr>
                <p:custDataLst>
                  <p:tags r:id="rId7"/>
                </p:custDataLst>
              </p:nvPr>
            </p:nvSpPr>
            <p:spPr>
              <a:xfrm>
                <a:off x="5427322" y="2431973"/>
                <a:ext cx="1418785" cy="1418785"/>
              </a:xfrm>
              <a:prstGeom prst="ellipse">
                <a:avLst/>
              </a:prstGeom>
              <a:solidFill>
                <a:srgbClr val="EEF2F9"/>
              </a:solidFill>
              <a:ln w="12700" cap="flat" cmpd="sng" algn="ctr">
                <a:noFill/>
                <a:prstDash val="solid"/>
                <a:miter lim="800000"/>
              </a:ln>
              <a:effectLst>
                <a:outerShdw blurRad="254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思源黑体 CN Light"/>
                  <a:ea typeface="思源黑体 CN Regular"/>
                  <a:cs typeface="+mn-cs"/>
                </a:endParaRPr>
              </a:p>
            </p:txBody>
          </p:sp>
          <p:sp>
            <p:nvSpPr>
              <p:cNvPr id="121" name="PA-1">
                <a:extLst>
                  <a:ext uri="{FF2B5EF4-FFF2-40B4-BE49-F238E27FC236}">
                    <a16:creationId xmlns:a16="http://schemas.microsoft.com/office/drawing/2014/main" id="{3BFBEA87-FEF3-4D1E-AAD4-B9C8BA25E183}"/>
                  </a:ext>
                </a:extLst>
              </p:cNvPr>
              <p:cNvSpPr/>
              <p:nvPr>
                <p:custDataLst>
                  <p:tags r:id="rId8"/>
                </p:custDataLst>
              </p:nvPr>
            </p:nvSpPr>
            <p:spPr>
              <a:xfrm>
                <a:off x="5427322" y="2431973"/>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思源黑体 CN Light"/>
                  <a:ea typeface="思源黑体 CN Regular"/>
                  <a:cs typeface="+mn-cs"/>
                </a:endParaRPr>
              </a:p>
            </p:txBody>
          </p:sp>
        </p:grpSp>
        <p:sp>
          <p:nvSpPr>
            <p:cNvPr id="118" name="PA-形状 2785">
              <a:extLst>
                <a:ext uri="{FF2B5EF4-FFF2-40B4-BE49-F238E27FC236}">
                  <a16:creationId xmlns:a16="http://schemas.microsoft.com/office/drawing/2014/main" id="{D15EC8A4-60DF-4767-A818-3B2F3F499DF9}"/>
                </a:ext>
              </a:extLst>
            </p:cNvPr>
            <p:cNvSpPr/>
            <p:nvPr>
              <p:custDataLst>
                <p:tags r:id="rId5"/>
              </p:custDataLst>
            </p:nvPr>
          </p:nvSpPr>
          <p:spPr>
            <a:xfrm>
              <a:off x="4155672" y="4223466"/>
              <a:ext cx="346880" cy="283813"/>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1">
                <a:lumMod val="50000"/>
              </a:schemeClr>
            </a:solidFill>
            <a:ln w="12700">
              <a:miter lim="400000"/>
            </a:ln>
          </p:spPr>
          <p:txBody>
            <a:bodyPr lIns="38090" tIns="38090" rIns="38090" bIns="38090" anchor="ctr"/>
            <a:lstStyle/>
            <a:p>
              <a:pPr marL="0" marR="0" lvl="0" indent="0" defTabSz="457063"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2999"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sp>
        <p:nvSpPr>
          <p:cNvPr id="12" name="文本框 11"/>
          <p:cNvSpPr txBox="1"/>
          <p:nvPr/>
        </p:nvSpPr>
        <p:spPr>
          <a:xfrm>
            <a:off x="4509856" y="366112"/>
            <a:ext cx="3036163" cy="369332"/>
          </a:xfrm>
          <a:prstGeom prst="rect">
            <a:avLst/>
          </a:prstGeom>
          <a:noFill/>
        </p:spPr>
        <p:txBody>
          <a:bodyPr wrap="square" rtlCol="0">
            <a:spAutoFit/>
          </a:bodyPr>
          <a:lstStyle/>
          <a:p>
            <a:r>
              <a:rPr lang="en-US" altLang="zh-CN" dirty="0">
                <a:solidFill>
                  <a:srgbClr val="EEF2F9"/>
                </a:solidFill>
              </a:rPr>
              <a:t>https://www.ypppt.com/</a:t>
            </a:r>
            <a:endParaRPr lang="zh-CN" altLang="en-US" dirty="0">
              <a:solidFill>
                <a:srgbClr val="EEF2F9"/>
              </a:solidFill>
            </a:endParaRPr>
          </a:p>
        </p:txBody>
      </p:sp>
    </p:spTree>
    <p:extLst>
      <p:ext uri="{BB962C8B-B14F-4D97-AF65-F5344CB8AC3E}">
        <p14:creationId xmlns:p14="http://schemas.microsoft.com/office/powerpoint/2010/main" val="6195705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15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750"/>
                                        <p:tgtEl>
                                          <p:spTgt spid="9"/>
                                        </p:tgtEl>
                                      </p:cBhvr>
                                    </p:animEffect>
                                  </p:childTnLst>
                                </p:cTn>
                              </p:par>
                              <p:par>
                                <p:cTn id="20" presetID="35" presetClass="path" presetSubtype="0" decel="100000" fill="hold" grpId="1" nodeType="withEffect">
                                  <p:stCondLst>
                                    <p:cond delay="0"/>
                                  </p:stCondLst>
                                  <p:childTnLst>
                                    <p:animMotion origin="layout" path="M -3.33333E-6 1.85185E-6 L -0.04557 1.85185E-6 " pathEditMode="relative" rAng="0" ptsTypes="AA">
                                      <p:cBhvr>
                                        <p:cTn id="21" dur="1500" spd="-100000" fill="hold"/>
                                        <p:tgtEl>
                                          <p:spTgt spid="9"/>
                                        </p:tgtEl>
                                        <p:attrNameLst>
                                          <p:attrName>ppt_x</p:attrName>
                                          <p:attrName>ppt_y</p:attrName>
                                        </p:attrNameLst>
                                      </p:cBhvr>
                                      <p:rCtr x="-2279" y="0"/>
                                    </p:animMotion>
                                  </p:childTnLst>
                                </p:cTn>
                              </p:par>
                              <p:par>
                                <p:cTn id="22" presetID="10" presetClass="entr" presetSubtype="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750"/>
                                        <p:tgtEl>
                                          <p:spTgt spid="10"/>
                                        </p:tgtEl>
                                      </p:cBhvr>
                                    </p:animEffect>
                                  </p:childTnLst>
                                </p:cTn>
                              </p:par>
                              <p:par>
                                <p:cTn id="25" presetID="35" presetClass="path" presetSubtype="0" decel="100000" fill="hold" grpId="1" nodeType="withEffect">
                                  <p:stCondLst>
                                    <p:cond delay="250"/>
                                  </p:stCondLst>
                                  <p:childTnLst>
                                    <p:animMotion origin="layout" path="M 3.75E-6 1.85185E-6 L -0.04558 1.85185E-6 " pathEditMode="relative" rAng="0" ptsTypes="AA">
                                      <p:cBhvr>
                                        <p:cTn id="26" dur="1500" spd="-100000" fill="hold"/>
                                        <p:tgtEl>
                                          <p:spTgt spid="10"/>
                                        </p:tgtEl>
                                        <p:attrNameLst>
                                          <p:attrName>ppt_x</p:attrName>
                                          <p:attrName>ppt_y</p:attrName>
                                        </p:attrNameLst>
                                      </p:cBhvr>
                                      <p:rCtr x="-2279" y="0"/>
                                    </p:animMotion>
                                  </p:childTnLst>
                                </p:cTn>
                              </p:par>
                            </p:childTnLst>
                          </p:cTn>
                        </p:par>
                        <p:par>
                          <p:cTn id="27" fill="hold">
                            <p:stCondLst>
                              <p:cond delay="3900"/>
                            </p:stCondLst>
                            <p:childTnLst>
                              <p:par>
                                <p:cTn id="28" presetID="14" presetClass="entr" presetSubtype="1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500"/>
                                        <p:tgtEl>
                                          <p:spTgt spid="11"/>
                                        </p:tgtEl>
                                      </p:cBhvr>
                                    </p:animEffect>
                                  </p:childTnLst>
                                </p:cTn>
                              </p:par>
                              <p:par>
                                <p:cTn id="31" presetID="10" presetClass="entr" presetSubtype="0" fill="hold" nodeType="withEffect">
                                  <p:stCondLst>
                                    <p:cond delay="40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par>
                                <p:cTn id="34" presetID="64" presetClass="path" presetSubtype="0" decel="100000" fill="hold" nodeType="withEffect">
                                  <p:stCondLst>
                                    <p:cond delay="400"/>
                                  </p:stCondLst>
                                  <p:childTnLst>
                                    <p:animMotion origin="layout" path="M 8.33333E-7 0.03912 L 8.33333E-7 -1.11111E-6 " pathEditMode="relative" rAng="0" ptsTypes="AA">
                                      <p:cBhvr>
                                        <p:cTn id="35" dur="500" fill="hold"/>
                                        <p:tgtEl>
                                          <p:spTgt spid="104"/>
                                        </p:tgtEl>
                                        <p:attrNameLst>
                                          <p:attrName>ppt_x</p:attrName>
                                          <p:attrName>ppt_y</p:attrName>
                                        </p:attrNameLst>
                                      </p:cBhvr>
                                      <p:rCtr x="0" y="-1968"/>
                                    </p:animMotion>
                                  </p:childTnLst>
                                </p:cTn>
                              </p:par>
                              <p:par>
                                <p:cTn id="36" presetID="10" presetClass="entr" presetSubtype="0" fill="hold" nodeType="withEffect">
                                  <p:stCondLst>
                                    <p:cond delay="600"/>
                                  </p:stCondLst>
                                  <p:childTnLst>
                                    <p:set>
                                      <p:cBhvr>
                                        <p:cTn id="37" dur="1" fill="hold">
                                          <p:stCondLst>
                                            <p:cond delay="0"/>
                                          </p:stCondLst>
                                        </p:cTn>
                                        <p:tgtEl>
                                          <p:spTgt spid="110"/>
                                        </p:tgtEl>
                                        <p:attrNameLst>
                                          <p:attrName>style.visibility</p:attrName>
                                        </p:attrNameLst>
                                      </p:cBhvr>
                                      <p:to>
                                        <p:strVal val="visible"/>
                                      </p:to>
                                    </p:set>
                                    <p:animEffect transition="in" filter="fade">
                                      <p:cBhvr>
                                        <p:cTn id="38" dur="500"/>
                                        <p:tgtEl>
                                          <p:spTgt spid="110"/>
                                        </p:tgtEl>
                                      </p:cBhvr>
                                    </p:animEffect>
                                  </p:childTnLst>
                                </p:cTn>
                              </p:par>
                              <p:par>
                                <p:cTn id="39" presetID="64" presetClass="path" presetSubtype="0" decel="100000" fill="hold" nodeType="withEffect">
                                  <p:stCondLst>
                                    <p:cond delay="600"/>
                                  </p:stCondLst>
                                  <p:childTnLst>
                                    <p:animMotion origin="layout" path="M -1.04167E-6 0.03912 L -1.04167E-6 1.11111E-6 " pathEditMode="relative" rAng="0" ptsTypes="AA">
                                      <p:cBhvr>
                                        <p:cTn id="40" dur="500" fill="hold"/>
                                        <p:tgtEl>
                                          <p:spTgt spid="110"/>
                                        </p:tgtEl>
                                        <p:attrNameLst>
                                          <p:attrName>ppt_x</p:attrName>
                                          <p:attrName>ppt_y</p:attrName>
                                        </p:attrNameLst>
                                      </p:cBhvr>
                                      <p:rCtr x="0" y="-1968"/>
                                    </p:animMotion>
                                  </p:childTnLst>
                                </p:cTn>
                              </p:par>
                              <p:par>
                                <p:cTn id="41" presetID="10" presetClass="entr" presetSubtype="0" fill="hold" nodeType="withEffect">
                                  <p:stCondLst>
                                    <p:cond delay="800"/>
                                  </p:stCondLst>
                                  <p:childTnLst>
                                    <p:set>
                                      <p:cBhvr>
                                        <p:cTn id="42" dur="1" fill="hold">
                                          <p:stCondLst>
                                            <p:cond delay="0"/>
                                          </p:stCondLst>
                                        </p:cTn>
                                        <p:tgtEl>
                                          <p:spTgt spid="116"/>
                                        </p:tgtEl>
                                        <p:attrNameLst>
                                          <p:attrName>style.visibility</p:attrName>
                                        </p:attrNameLst>
                                      </p:cBhvr>
                                      <p:to>
                                        <p:strVal val="visible"/>
                                      </p:to>
                                    </p:set>
                                    <p:animEffect transition="in" filter="fade">
                                      <p:cBhvr>
                                        <p:cTn id="43" dur="500"/>
                                        <p:tgtEl>
                                          <p:spTgt spid="116"/>
                                        </p:tgtEl>
                                      </p:cBhvr>
                                    </p:animEffect>
                                  </p:childTnLst>
                                </p:cTn>
                              </p:par>
                              <p:par>
                                <p:cTn id="44" presetID="64" presetClass="path" presetSubtype="0" decel="100000" fill="hold" nodeType="withEffect">
                                  <p:stCondLst>
                                    <p:cond delay="800"/>
                                  </p:stCondLst>
                                  <p:childTnLst>
                                    <p:animMotion origin="layout" path="M 4.79167E-6 0.03912 L 4.79167E-6 -1.11111E-6 " pathEditMode="relative" rAng="0" ptsTypes="AA">
                                      <p:cBhvr>
                                        <p:cTn id="45" dur="500" fill="hold"/>
                                        <p:tgtEl>
                                          <p:spTgt spid="116"/>
                                        </p:tgtEl>
                                        <p:attrNameLst>
                                          <p:attrName>ppt_x</p:attrName>
                                          <p:attrName>ppt_y</p:attrName>
                                        </p:attrNameLst>
                                      </p:cBhvr>
                                      <p:rCtr x="0" y="-1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0" grpId="0"/>
      <p:bldP spid="10" grpId="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3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32"/>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29"/>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01</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项目名称内涵</a:t>
            </a:r>
          </a:p>
        </p:txBody>
      </p:sp>
      <p:grpSp>
        <p:nvGrpSpPr>
          <p:cNvPr id="102" name="PA-组合 4">
            <a:extLst>
              <a:ext uri="{FF2B5EF4-FFF2-40B4-BE49-F238E27FC236}">
                <a16:creationId xmlns:a16="http://schemas.microsoft.com/office/drawing/2014/main" id="{7D0FEADD-BCEB-400C-826E-B871B4BB3DD7}"/>
              </a:ext>
            </a:extLst>
          </p:cNvPr>
          <p:cNvGrpSpPr/>
          <p:nvPr>
            <p:custDataLst>
              <p:tags r:id="rId1"/>
            </p:custDataLst>
          </p:nvPr>
        </p:nvGrpSpPr>
        <p:grpSpPr>
          <a:xfrm>
            <a:off x="2150667" y="1386043"/>
            <a:ext cx="967060" cy="967058"/>
            <a:chOff x="948063" y="2801902"/>
            <a:chExt cx="967060" cy="967058"/>
          </a:xfrm>
        </p:grpSpPr>
        <p:grpSp>
          <p:nvGrpSpPr>
            <p:cNvPr id="103" name="组合 102">
              <a:extLst>
                <a:ext uri="{FF2B5EF4-FFF2-40B4-BE49-F238E27FC236}">
                  <a16:creationId xmlns:a16="http://schemas.microsoft.com/office/drawing/2014/main" id="{CBC881AD-7C38-4280-B5B9-3FB83E47D930}"/>
                </a:ext>
              </a:extLst>
            </p:cNvPr>
            <p:cNvGrpSpPr>
              <a:grpSpLocks/>
            </p:cNvGrpSpPr>
            <p:nvPr/>
          </p:nvGrpSpPr>
          <p:grpSpPr>
            <a:xfrm>
              <a:off x="948063" y="2801902"/>
              <a:ext cx="967060" cy="967058"/>
              <a:chOff x="1333481" y="1593118"/>
              <a:chExt cx="1418785" cy="1418785"/>
            </a:xfrm>
          </p:grpSpPr>
          <p:sp>
            <p:nvSpPr>
              <p:cNvPr id="123" name="PA-↖">
                <a:extLst>
                  <a:ext uri="{FF2B5EF4-FFF2-40B4-BE49-F238E27FC236}">
                    <a16:creationId xmlns:a16="http://schemas.microsoft.com/office/drawing/2014/main" id="{2CA9B6C7-0DB9-4CD7-8D3C-38D2A057E3A5}"/>
                  </a:ext>
                </a:extLst>
              </p:cNvPr>
              <p:cNvSpPr/>
              <p:nvPr>
                <p:custDataLst>
                  <p:tags r:id="rId26"/>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24" name="PA-↘">
                <a:extLst>
                  <a:ext uri="{FF2B5EF4-FFF2-40B4-BE49-F238E27FC236}">
                    <a16:creationId xmlns:a16="http://schemas.microsoft.com/office/drawing/2014/main" id="{369F743A-AE8B-4964-B8E8-01714AFE5364}"/>
                  </a:ext>
                </a:extLst>
              </p:cNvPr>
              <p:cNvSpPr/>
              <p:nvPr>
                <p:custDataLst>
                  <p:tags r:id="rId27"/>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25" name="PA-1">
                <a:extLst>
                  <a:ext uri="{FF2B5EF4-FFF2-40B4-BE49-F238E27FC236}">
                    <a16:creationId xmlns:a16="http://schemas.microsoft.com/office/drawing/2014/main" id="{A0543D0D-2B1E-47D2-9AAE-99F6C904EE4C}"/>
                  </a:ext>
                </a:extLst>
              </p:cNvPr>
              <p:cNvSpPr/>
              <p:nvPr>
                <p:custDataLst>
                  <p:tags r:id="rId28"/>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sp>
          <p:nvSpPr>
            <p:cNvPr id="122" name="PA-任意多边形 849">
              <a:extLst>
                <a:ext uri="{FF2B5EF4-FFF2-40B4-BE49-F238E27FC236}">
                  <a16:creationId xmlns:a16="http://schemas.microsoft.com/office/drawing/2014/main" id="{7FA349AD-3957-45C8-ADC7-0016E1C1A7F2}"/>
                </a:ext>
              </a:extLst>
            </p:cNvPr>
            <p:cNvSpPr>
              <a:spLocks noEditPoints="1"/>
            </p:cNvSpPr>
            <p:nvPr>
              <p:custDataLst>
                <p:tags r:id="rId25"/>
              </p:custDataLst>
            </p:nvPr>
          </p:nvSpPr>
          <p:spPr bwMode="auto">
            <a:xfrm>
              <a:off x="1200744" y="3038343"/>
              <a:ext cx="461698" cy="461698"/>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rgbClr val="526175"/>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126" name="PA-组合 5">
            <a:extLst>
              <a:ext uri="{FF2B5EF4-FFF2-40B4-BE49-F238E27FC236}">
                <a16:creationId xmlns:a16="http://schemas.microsoft.com/office/drawing/2014/main" id="{96B20202-D260-4469-9FA6-3CACF2F42440}"/>
              </a:ext>
            </a:extLst>
          </p:cNvPr>
          <p:cNvGrpSpPr/>
          <p:nvPr>
            <p:custDataLst>
              <p:tags r:id="rId2"/>
            </p:custDataLst>
          </p:nvPr>
        </p:nvGrpSpPr>
        <p:grpSpPr>
          <a:xfrm>
            <a:off x="4396595" y="1365253"/>
            <a:ext cx="967060" cy="967058"/>
            <a:chOff x="3193991" y="2781112"/>
            <a:chExt cx="967060" cy="967058"/>
          </a:xfrm>
        </p:grpSpPr>
        <p:grpSp>
          <p:nvGrpSpPr>
            <p:cNvPr id="127" name="组合 126">
              <a:extLst>
                <a:ext uri="{FF2B5EF4-FFF2-40B4-BE49-F238E27FC236}">
                  <a16:creationId xmlns:a16="http://schemas.microsoft.com/office/drawing/2014/main" id="{A4BF1AFB-669D-4405-AE01-C3C1A4DC4A9A}"/>
                </a:ext>
              </a:extLst>
            </p:cNvPr>
            <p:cNvGrpSpPr>
              <a:grpSpLocks/>
            </p:cNvGrpSpPr>
            <p:nvPr/>
          </p:nvGrpSpPr>
          <p:grpSpPr>
            <a:xfrm>
              <a:off x="3193991" y="2781112"/>
              <a:ext cx="967060" cy="967058"/>
              <a:chOff x="1333481" y="1593118"/>
              <a:chExt cx="1418785" cy="1418785"/>
            </a:xfrm>
          </p:grpSpPr>
          <p:sp>
            <p:nvSpPr>
              <p:cNvPr id="129" name="PA-↖">
                <a:extLst>
                  <a:ext uri="{FF2B5EF4-FFF2-40B4-BE49-F238E27FC236}">
                    <a16:creationId xmlns:a16="http://schemas.microsoft.com/office/drawing/2014/main" id="{E1B7AE0C-EDB7-42F7-AAD7-58F70A6F4AE9}"/>
                  </a:ext>
                </a:extLst>
              </p:cNvPr>
              <p:cNvSpPr/>
              <p:nvPr>
                <p:custDataLst>
                  <p:tags r:id="rId22"/>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30" name="PA-↘">
                <a:extLst>
                  <a:ext uri="{FF2B5EF4-FFF2-40B4-BE49-F238E27FC236}">
                    <a16:creationId xmlns:a16="http://schemas.microsoft.com/office/drawing/2014/main" id="{EF567E56-4852-49E2-9AFF-3344A260A643}"/>
                  </a:ext>
                </a:extLst>
              </p:cNvPr>
              <p:cNvSpPr/>
              <p:nvPr>
                <p:custDataLst>
                  <p:tags r:id="rId23"/>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31" name="PA-1">
                <a:extLst>
                  <a:ext uri="{FF2B5EF4-FFF2-40B4-BE49-F238E27FC236}">
                    <a16:creationId xmlns:a16="http://schemas.microsoft.com/office/drawing/2014/main" id="{63F52908-94E7-409F-ABF1-382DD7CACBDF}"/>
                  </a:ext>
                </a:extLst>
              </p:cNvPr>
              <p:cNvSpPr/>
              <p:nvPr>
                <p:custDataLst>
                  <p:tags r:id="rId24"/>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sp>
          <p:nvSpPr>
            <p:cNvPr id="128" name="PA-任意多边形 2101">
              <a:extLst>
                <a:ext uri="{FF2B5EF4-FFF2-40B4-BE49-F238E27FC236}">
                  <a16:creationId xmlns:a16="http://schemas.microsoft.com/office/drawing/2014/main" id="{68366C45-9827-4FAB-A12F-E9BC1767A13F}"/>
                </a:ext>
              </a:extLst>
            </p:cNvPr>
            <p:cNvSpPr>
              <a:spLocks noEditPoints="1"/>
            </p:cNvSpPr>
            <p:nvPr>
              <p:custDataLst>
                <p:tags r:id="rId21"/>
              </p:custDataLst>
            </p:nvPr>
          </p:nvSpPr>
          <p:spPr bwMode="auto">
            <a:xfrm>
              <a:off x="3460444" y="3045590"/>
              <a:ext cx="434154" cy="455141"/>
            </a:xfrm>
            <a:custGeom>
              <a:avLst/>
              <a:gdLst>
                <a:gd name="T0" fmla="*/ 154 w 154"/>
                <a:gd name="T1" fmla="*/ 22 h 160"/>
                <a:gd name="T2" fmla="*/ 77 w 154"/>
                <a:gd name="T3" fmla="*/ 0 h 160"/>
                <a:gd name="T4" fmla="*/ 0 w 154"/>
                <a:gd name="T5" fmla="*/ 22 h 160"/>
                <a:gd name="T6" fmla="*/ 6 w 154"/>
                <a:gd name="T7" fmla="*/ 30 h 160"/>
                <a:gd name="T8" fmla="*/ 58 w 154"/>
                <a:gd name="T9" fmla="*/ 102 h 160"/>
                <a:gd name="T10" fmla="*/ 58 w 154"/>
                <a:gd name="T11" fmla="*/ 156 h 160"/>
                <a:gd name="T12" fmla="*/ 60 w 154"/>
                <a:gd name="T13" fmla="*/ 159 h 160"/>
                <a:gd name="T14" fmla="*/ 62 w 154"/>
                <a:gd name="T15" fmla="*/ 160 h 160"/>
                <a:gd name="T16" fmla="*/ 95 w 154"/>
                <a:gd name="T17" fmla="*/ 127 h 160"/>
                <a:gd name="T18" fmla="*/ 95 w 154"/>
                <a:gd name="T19" fmla="*/ 102 h 160"/>
                <a:gd name="T20" fmla="*/ 148 w 154"/>
                <a:gd name="T21" fmla="*/ 30 h 160"/>
                <a:gd name="T22" fmla="*/ 148 w 154"/>
                <a:gd name="T23" fmla="*/ 30 h 160"/>
                <a:gd name="T24" fmla="*/ 154 w 154"/>
                <a:gd name="T25" fmla="*/ 22 h 160"/>
                <a:gd name="T26" fmla="*/ 77 w 154"/>
                <a:gd name="T27" fmla="*/ 6 h 160"/>
                <a:gd name="T28" fmla="*/ 147 w 154"/>
                <a:gd name="T29" fmla="*/ 22 h 160"/>
                <a:gd name="T30" fmla="*/ 144 w 154"/>
                <a:gd name="T31" fmla="*/ 26 h 160"/>
                <a:gd name="T32" fmla="*/ 144 w 154"/>
                <a:gd name="T33" fmla="*/ 26 h 160"/>
                <a:gd name="T34" fmla="*/ 144 w 154"/>
                <a:gd name="T35" fmla="*/ 26 h 160"/>
                <a:gd name="T36" fmla="*/ 77 w 154"/>
                <a:gd name="T37" fmla="*/ 37 h 160"/>
                <a:gd name="T38" fmla="*/ 10 w 154"/>
                <a:gd name="T39" fmla="*/ 26 h 160"/>
                <a:gd name="T40" fmla="*/ 10 w 154"/>
                <a:gd name="T41" fmla="*/ 26 h 160"/>
                <a:gd name="T42" fmla="*/ 8 w 154"/>
                <a:gd name="T43" fmla="*/ 25 h 160"/>
                <a:gd name="T44" fmla="*/ 6 w 154"/>
                <a:gd name="T45" fmla="*/ 22 h 160"/>
                <a:gd name="T46" fmla="*/ 77 w 154"/>
                <a:gd name="T47" fmla="*/ 6 h 160"/>
                <a:gd name="T48" fmla="*/ 89 w 154"/>
                <a:gd name="T49" fmla="*/ 125 h 160"/>
                <a:gd name="T50" fmla="*/ 65 w 154"/>
                <a:gd name="T51" fmla="*/ 149 h 160"/>
                <a:gd name="T52" fmla="*/ 65 w 154"/>
                <a:gd name="T53" fmla="*/ 104 h 160"/>
                <a:gd name="T54" fmla="*/ 89 w 154"/>
                <a:gd name="T55" fmla="*/ 104 h 160"/>
                <a:gd name="T56" fmla="*/ 89 w 154"/>
                <a:gd name="T57" fmla="*/ 125 h 160"/>
                <a:gd name="T58" fmla="*/ 91 w 154"/>
                <a:gd name="T59" fmla="*/ 98 h 160"/>
                <a:gd name="T60" fmla="*/ 63 w 154"/>
                <a:gd name="T61" fmla="*/ 98 h 160"/>
                <a:gd name="T62" fmla="*/ 17 w 154"/>
                <a:gd name="T63" fmla="*/ 36 h 160"/>
                <a:gd name="T64" fmla="*/ 77 w 154"/>
                <a:gd name="T65" fmla="*/ 43 h 160"/>
                <a:gd name="T66" fmla="*/ 136 w 154"/>
                <a:gd name="T67" fmla="*/ 36 h 160"/>
                <a:gd name="T68" fmla="*/ 91 w 154"/>
                <a:gd name="T69" fmla="*/ 9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60">
                  <a:moveTo>
                    <a:pt x="154" y="22"/>
                  </a:moveTo>
                  <a:cubicBezTo>
                    <a:pt x="154" y="7"/>
                    <a:pt x="115" y="0"/>
                    <a:pt x="77" y="0"/>
                  </a:cubicBezTo>
                  <a:cubicBezTo>
                    <a:pt x="39" y="0"/>
                    <a:pt x="0" y="7"/>
                    <a:pt x="0" y="22"/>
                  </a:cubicBezTo>
                  <a:cubicBezTo>
                    <a:pt x="0" y="25"/>
                    <a:pt x="2" y="28"/>
                    <a:pt x="6" y="30"/>
                  </a:cubicBezTo>
                  <a:cubicBezTo>
                    <a:pt x="58" y="102"/>
                    <a:pt x="58" y="102"/>
                    <a:pt x="58" y="102"/>
                  </a:cubicBezTo>
                  <a:cubicBezTo>
                    <a:pt x="58" y="156"/>
                    <a:pt x="58" y="156"/>
                    <a:pt x="58" y="156"/>
                  </a:cubicBezTo>
                  <a:cubicBezTo>
                    <a:pt x="58" y="158"/>
                    <a:pt x="59" y="159"/>
                    <a:pt x="60" y="159"/>
                  </a:cubicBezTo>
                  <a:cubicBezTo>
                    <a:pt x="62" y="160"/>
                    <a:pt x="62" y="160"/>
                    <a:pt x="62" y="160"/>
                  </a:cubicBezTo>
                  <a:cubicBezTo>
                    <a:pt x="95" y="127"/>
                    <a:pt x="95" y="127"/>
                    <a:pt x="95" y="127"/>
                  </a:cubicBezTo>
                  <a:cubicBezTo>
                    <a:pt x="95" y="102"/>
                    <a:pt x="95" y="102"/>
                    <a:pt x="95" y="102"/>
                  </a:cubicBezTo>
                  <a:cubicBezTo>
                    <a:pt x="148" y="30"/>
                    <a:pt x="148" y="30"/>
                    <a:pt x="148" y="30"/>
                  </a:cubicBezTo>
                  <a:cubicBezTo>
                    <a:pt x="148" y="30"/>
                    <a:pt x="148" y="30"/>
                    <a:pt x="148" y="30"/>
                  </a:cubicBezTo>
                  <a:cubicBezTo>
                    <a:pt x="152" y="28"/>
                    <a:pt x="154" y="25"/>
                    <a:pt x="154" y="22"/>
                  </a:cubicBezTo>
                  <a:close/>
                  <a:moveTo>
                    <a:pt x="77" y="6"/>
                  </a:moveTo>
                  <a:cubicBezTo>
                    <a:pt x="120" y="6"/>
                    <a:pt x="147" y="15"/>
                    <a:pt x="147" y="22"/>
                  </a:cubicBezTo>
                  <a:cubicBezTo>
                    <a:pt x="147" y="23"/>
                    <a:pt x="146" y="24"/>
                    <a:pt x="144" y="26"/>
                  </a:cubicBezTo>
                  <a:cubicBezTo>
                    <a:pt x="144" y="26"/>
                    <a:pt x="144" y="26"/>
                    <a:pt x="144" y="26"/>
                  </a:cubicBezTo>
                  <a:cubicBezTo>
                    <a:pt x="144" y="26"/>
                    <a:pt x="144" y="26"/>
                    <a:pt x="144" y="26"/>
                  </a:cubicBezTo>
                  <a:cubicBezTo>
                    <a:pt x="135" y="31"/>
                    <a:pt x="111" y="37"/>
                    <a:pt x="77" y="37"/>
                  </a:cubicBezTo>
                  <a:cubicBezTo>
                    <a:pt x="43" y="37"/>
                    <a:pt x="18" y="31"/>
                    <a:pt x="10" y="26"/>
                  </a:cubicBezTo>
                  <a:cubicBezTo>
                    <a:pt x="10" y="26"/>
                    <a:pt x="10" y="26"/>
                    <a:pt x="10" y="26"/>
                  </a:cubicBezTo>
                  <a:cubicBezTo>
                    <a:pt x="8" y="25"/>
                    <a:pt x="8" y="25"/>
                    <a:pt x="8" y="25"/>
                  </a:cubicBezTo>
                  <a:cubicBezTo>
                    <a:pt x="7" y="24"/>
                    <a:pt x="6" y="23"/>
                    <a:pt x="6" y="22"/>
                  </a:cubicBezTo>
                  <a:cubicBezTo>
                    <a:pt x="6" y="15"/>
                    <a:pt x="34" y="6"/>
                    <a:pt x="77" y="6"/>
                  </a:cubicBezTo>
                  <a:close/>
                  <a:moveTo>
                    <a:pt x="89" y="125"/>
                  </a:moveTo>
                  <a:cubicBezTo>
                    <a:pt x="65" y="149"/>
                    <a:pt x="65" y="149"/>
                    <a:pt x="65" y="149"/>
                  </a:cubicBezTo>
                  <a:cubicBezTo>
                    <a:pt x="65" y="104"/>
                    <a:pt x="65" y="104"/>
                    <a:pt x="65" y="104"/>
                  </a:cubicBezTo>
                  <a:cubicBezTo>
                    <a:pt x="89" y="104"/>
                    <a:pt x="89" y="104"/>
                    <a:pt x="89" y="104"/>
                  </a:cubicBezTo>
                  <a:lnTo>
                    <a:pt x="89" y="125"/>
                  </a:lnTo>
                  <a:close/>
                  <a:moveTo>
                    <a:pt x="91" y="98"/>
                  </a:moveTo>
                  <a:cubicBezTo>
                    <a:pt x="63" y="98"/>
                    <a:pt x="63" y="98"/>
                    <a:pt x="63" y="98"/>
                  </a:cubicBezTo>
                  <a:cubicBezTo>
                    <a:pt x="17" y="36"/>
                    <a:pt x="17" y="36"/>
                    <a:pt x="17" y="36"/>
                  </a:cubicBezTo>
                  <a:cubicBezTo>
                    <a:pt x="32" y="40"/>
                    <a:pt x="54" y="43"/>
                    <a:pt x="77" y="43"/>
                  </a:cubicBezTo>
                  <a:cubicBezTo>
                    <a:pt x="99" y="43"/>
                    <a:pt x="122" y="40"/>
                    <a:pt x="136" y="36"/>
                  </a:cubicBezTo>
                  <a:lnTo>
                    <a:pt x="91" y="98"/>
                  </a:lnTo>
                  <a:close/>
                </a:path>
              </a:pathLst>
            </a:custGeom>
            <a:solidFill>
              <a:srgbClr val="526175"/>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132" name="PA-组合 6">
            <a:extLst>
              <a:ext uri="{FF2B5EF4-FFF2-40B4-BE49-F238E27FC236}">
                <a16:creationId xmlns:a16="http://schemas.microsoft.com/office/drawing/2014/main" id="{1D28C2D8-BD92-4237-B7D8-6B804E594806}"/>
              </a:ext>
            </a:extLst>
          </p:cNvPr>
          <p:cNvGrpSpPr/>
          <p:nvPr>
            <p:custDataLst>
              <p:tags r:id="rId3"/>
            </p:custDataLst>
          </p:nvPr>
        </p:nvGrpSpPr>
        <p:grpSpPr>
          <a:xfrm>
            <a:off x="6545473" y="1386043"/>
            <a:ext cx="967060" cy="967058"/>
            <a:chOff x="5342869" y="2801902"/>
            <a:chExt cx="967060" cy="967058"/>
          </a:xfrm>
        </p:grpSpPr>
        <p:grpSp>
          <p:nvGrpSpPr>
            <p:cNvPr id="133" name="组合 132">
              <a:extLst>
                <a:ext uri="{FF2B5EF4-FFF2-40B4-BE49-F238E27FC236}">
                  <a16:creationId xmlns:a16="http://schemas.microsoft.com/office/drawing/2014/main" id="{A0D50E93-93A9-49B1-B953-8027BBD43912}"/>
                </a:ext>
              </a:extLst>
            </p:cNvPr>
            <p:cNvGrpSpPr>
              <a:grpSpLocks/>
            </p:cNvGrpSpPr>
            <p:nvPr/>
          </p:nvGrpSpPr>
          <p:grpSpPr>
            <a:xfrm>
              <a:off x="5342869" y="2801902"/>
              <a:ext cx="967060" cy="967058"/>
              <a:chOff x="1333481" y="1593118"/>
              <a:chExt cx="1418785" cy="1418785"/>
            </a:xfrm>
          </p:grpSpPr>
          <p:sp>
            <p:nvSpPr>
              <p:cNvPr id="135" name="PA-↖">
                <a:extLst>
                  <a:ext uri="{FF2B5EF4-FFF2-40B4-BE49-F238E27FC236}">
                    <a16:creationId xmlns:a16="http://schemas.microsoft.com/office/drawing/2014/main" id="{F51AADA0-9BA8-4492-BD06-C054DFE6EB4B}"/>
                  </a:ext>
                </a:extLst>
              </p:cNvPr>
              <p:cNvSpPr/>
              <p:nvPr>
                <p:custDataLst>
                  <p:tags r:id="rId18"/>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36" name="PA-↘">
                <a:extLst>
                  <a:ext uri="{FF2B5EF4-FFF2-40B4-BE49-F238E27FC236}">
                    <a16:creationId xmlns:a16="http://schemas.microsoft.com/office/drawing/2014/main" id="{49A5ECC7-D9FF-461A-AD59-7B44FB5E6758}"/>
                  </a:ext>
                </a:extLst>
              </p:cNvPr>
              <p:cNvSpPr/>
              <p:nvPr>
                <p:custDataLst>
                  <p:tags r:id="rId19"/>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37" name="PA-1">
                <a:extLst>
                  <a:ext uri="{FF2B5EF4-FFF2-40B4-BE49-F238E27FC236}">
                    <a16:creationId xmlns:a16="http://schemas.microsoft.com/office/drawing/2014/main" id="{D57D559E-B058-442F-A72A-EB5E1C92C66C}"/>
                  </a:ext>
                </a:extLst>
              </p:cNvPr>
              <p:cNvSpPr/>
              <p:nvPr>
                <p:custDataLst>
                  <p:tags r:id="rId20"/>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sp>
          <p:nvSpPr>
            <p:cNvPr id="134" name="PA-任意多边形 2131">
              <a:extLst>
                <a:ext uri="{FF2B5EF4-FFF2-40B4-BE49-F238E27FC236}">
                  <a16:creationId xmlns:a16="http://schemas.microsoft.com/office/drawing/2014/main" id="{FBDCEE64-4974-4DF7-9510-1D6C46C1EAC3}"/>
                </a:ext>
              </a:extLst>
            </p:cNvPr>
            <p:cNvSpPr>
              <a:spLocks noEditPoints="1"/>
            </p:cNvSpPr>
            <p:nvPr>
              <p:custDataLst>
                <p:tags r:id="rId17"/>
              </p:custDataLst>
            </p:nvPr>
          </p:nvSpPr>
          <p:spPr bwMode="auto">
            <a:xfrm>
              <a:off x="5606454" y="3061532"/>
              <a:ext cx="451205" cy="440712"/>
            </a:xfrm>
            <a:custGeom>
              <a:avLst/>
              <a:gdLst>
                <a:gd name="T0" fmla="*/ 284 w 344"/>
                <a:gd name="T1" fmla="*/ 132 h 336"/>
                <a:gd name="T2" fmla="*/ 344 w 344"/>
                <a:gd name="T3" fmla="*/ 98 h 336"/>
                <a:gd name="T4" fmla="*/ 172 w 344"/>
                <a:gd name="T5" fmla="*/ 0 h 336"/>
                <a:gd name="T6" fmla="*/ 0 w 344"/>
                <a:gd name="T7" fmla="*/ 98 h 336"/>
                <a:gd name="T8" fmla="*/ 60 w 344"/>
                <a:gd name="T9" fmla="*/ 132 h 336"/>
                <a:gd name="T10" fmla="*/ 0 w 344"/>
                <a:gd name="T11" fmla="*/ 167 h 336"/>
                <a:gd name="T12" fmla="*/ 60 w 344"/>
                <a:gd name="T13" fmla="*/ 204 h 336"/>
                <a:gd name="T14" fmla="*/ 0 w 344"/>
                <a:gd name="T15" fmla="*/ 236 h 336"/>
                <a:gd name="T16" fmla="*/ 172 w 344"/>
                <a:gd name="T17" fmla="*/ 336 h 336"/>
                <a:gd name="T18" fmla="*/ 344 w 344"/>
                <a:gd name="T19" fmla="*/ 236 h 336"/>
                <a:gd name="T20" fmla="*/ 284 w 344"/>
                <a:gd name="T21" fmla="*/ 204 h 336"/>
                <a:gd name="T22" fmla="*/ 344 w 344"/>
                <a:gd name="T23" fmla="*/ 167 h 336"/>
                <a:gd name="T24" fmla="*/ 284 w 344"/>
                <a:gd name="T25" fmla="*/ 132 h 336"/>
                <a:gd name="T26" fmla="*/ 172 w 344"/>
                <a:gd name="T27" fmla="*/ 15 h 336"/>
                <a:gd name="T28" fmla="*/ 318 w 344"/>
                <a:gd name="T29" fmla="*/ 98 h 336"/>
                <a:gd name="T30" fmla="*/ 172 w 344"/>
                <a:gd name="T31" fmla="*/ 182 h 336"/>
                <a:gd name="T32" fmla="*/ 26 w 344"/>
                <a:gd name="T33" fmla="*/ 98 h 336"/>
                <a:gd name="T34" fmla="*/ 172 w 344"/>
                <a:gd name="T35" fmla="*/ 15 h 336"/>
                <a:gd name="T36" fmla="*/ 73 w 344"/>
                <a:gd name="T37" fmla="*/ 141 h 336"/>
                <a:gd name="T38" fmla="*/ 172 w 344"/>
                <a:gd name="T39" fmla="*/ 197 h 336"/>
                <a:gd name="T40" fmla="*/ 271 w 344"/>
                <a:gd name="T41" fmla="*/ 141 h 336"/>
                <a:gd name="T42" fmla="*/ 318 w 344"/>
                <a:gd name="T43" fmla="*/ 167 h 336"/>
                <a:gd name="T44" fmla="*/ 172 w 344"/>
                <a:gd name="T45" fmla="*/ 252 h 336"/>
                <a:gd name="T46" fmla="*/ 26 w 344"/>
                <a:gd name="T47" fmla="*/ 167 h 336"/>
                <a:gd name="T48" fmla="*/ 73 w 344"/>
                <a:gd name="T49" fmla="*/ 141 h 336"/>
                <a:gd name="T50" fmla="*/ 318 w 344"/>
                <a:gd name="T51" fmla="*/ 239 h 336"/>
                <a:gd name="T52" fmla="*/ 172 w 344"/>
                <a:gd name="T53" fmla="*/ 321 h 336"/>
                <a:gd name="T54" fmla="*/ 26 w 344"/>
                <a:gd name="T55" fmla="*/ 239 h 336"/>
                <a:gd name="T56" fmla="*/ 73 w 344"/>
                <a:gd name="T57" fmla="*/ 210 h 336"/>
                <a:gd name="T58" fmla="*/ 172 w 344"/>
                <a:gd name="T59" fmla="*/ 267 h 336"/>
                <a:gd name="T60" fmla="*/ 271 w 344"/>
                <a:gd name="T61" fmla="*/ 210 h 336"/>
                <a:gd name="T62" fmla="*/ 318 w 344"/>
                <a:gd name="T63" fmla="*/ 23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336">
                  <a:moveTo>
                    <a:pt x="284" y="132"/>
                  </a:moveTo>
                  <a:lnTo>
                    <a:pt x="344" y="98"/>
                  </a:lnTo>
                  <a:lnTo>
                    <a:pt x="172" y="0"/>
                  </a:lnTo>
                  <a:lnTo>
                    <a:pt x="0" y="98"/>
                  </a:lnTo>
                  <a:lnTo>
                    <a:pt x="60" y="132"/>
                  </a:lnTo>
                  <a:lnTo>
                    <a:pt x="0" y="167"/>
                  </a:lnTo>
                  <a:lnTo>
                    <a:pt x="60" y="204"/>
                  </a:lnTo>
                  <a:lnTo>
                    <a:pt x="0" y="236"/>
                  </a:lnTo>
                  <a:lnTo>
                    <a:pt x="172" y="336"/>
                  </a:lnTo>
                  <a:lnTo>
                    <a:pt x="344" y="236"/>
                  </a:lnTo>
                  <a:lnTo>
                    <a:pt x="284" y="204"/>
                  </a:lnTo>
                  <a:lnTo>
                    <a:pt x="344" y="167"/>
                  </a:lnTo>
                  <a:lnTo>
                    <a:pt x="284" y="132"/>
                  </a:lnTo>
                  <a:close/>
                  <a:moveTo>
                    <a:pt x="172" y="15"/>
                  </a:moveTo>
                  <a:lnTo>
                    <a:pt x="318" y="98"/>
                  </a:lnTo>
                  <a:lnTo>
                    <a:pt x="172" y="182"/>
                  </a:lnTo>
                  <a:lnTo>
                    <a:pt x="26" y="98"/>
                  </a:lnTo>
                  <a:lnTo>
                    <a:pt x="172" y="15"/>
                  </a:lnTo>
                  <a:close/>
                  <a:moveTo>
                    <a:pt x="73" y="141"/>
                  </a:moveTo>
                  <a:lnTo>
                    <a:pt x="172" y="197"/>
                  </a:lnTo>
                  <a:lnTo>
                    <a:pt x="271" y="141"/>
                  </a:lnTo>
                  <a:lnTo>
                    <a:pt x="318" y="167"/>
                  </a:lnTo>
                  <a:lnTo>
                    <a:pt x="172" y="252"/>
                  </a:lnTo>
                  <a:lnTo>
                    <a:pt x="26" y="167"/>
                  </a:lnTo>
                  <a:lnTo>
                    <a:pt x="73" y="141"/>
                  </a:lnTo>
                  <a:close/>
                  <a:moveTo>
                    <a:pt x="318" y="239"/>
                  </a:moveTo>
                  <a:lnTo>
                    <a:pt x="172" y="321"/>
                  </a:lnTo>
                  <a:lnTo>
                    <a:pt x="26" y="239"/>
                  </a:lnTo>
                  <a:lnTo>
                    <a:pt x="73" y="210"/>
                  </a:lnTo>
                  <a:lnTo>
                    <a:pt x="172" y="267"/>
                  </a:lnTo>
                  <a:lnTo>
                    <a:pt x="271" y="210"/>
                  </a:lnTo>
                  <a:lnTo>
                    <a:pt x="318" y="239"/>
                  </a:lnTo>
                  <a:close/>
                </a:path>
              </a:pathLst>
            </a:custGeom>
            <a:solidFill>
              <a:srgbClr val="526175"/>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138" name="PA-组合 7">
            <a:extLst>
              <a:ext uri="{FF2B5EF4-FFF2-40B4-BE49-F238E27FC236}">
                <a16:creationId xmlns:a16="http://schemas.microsoft.com/office/drawing/2014/main" id="{28057408-4004-441F-84E8-D68B84FBA8A9}"/>
              </a:ext>
            </a:extLst>
          </p:cNvPr>
          <p:cNvGrpSpPr/>
          <p:nvPr>
            <p:custDataLst>
              <p:tags r:id="rId4"/>
            </p:custDataLst>
          </p:nvPr>
        </p:nvGrpSpPr>
        <p:grpSpPr>
          <a:xfrm>
            <a:off x="8867517" y="1386043"/>
            <a:ext cx="967060" cy="967058"/>
            <a:chOff x="7664913" y="2801902"/>
            <a:chExt cx="967060" cy="967058"/>
          </a:xfrm>
        </p:grpSpPr>
        <p:grpSp>
          <p:nvGrpSpPr>
            <p:cNvPr id="139" name="组合 138">
              <a:extLst>
                <a:ext uri="{FF2B5EF4-FFF2-40B4-BE49-F238E27FC236}">
                  <a16:creationId xmlns:a16="http://schemas.microsoft.com/office/drawing/2014/main" id="{FD285BF9-24C9-4155-B02F-61560114158B}"/>
                </a:ext>
              </a:extLst>
            </p:cNvPr>
            <p:cNvGrpSpPr>
              <a:grpSpLocks/>
            </p:cNvGrpSpPr>
            <p:nvPr/>
          </p:nvGrpSpPr>
          <p:grpSpPr>
            <a:xfrm>
              <a:off x="7664913" y="2801902"/>
              <a:ext cx="967060" cy="967058"/>
              <a:chOff x="1333481" y="1593118"/>
              <a:chExt cx="1418785" cy="1418785"/>
            </a:xfrm>
          </p:grpSpPr>
          <p:sp>
            <p:nvSpPr>
              <p:cNvPr id="141" name="PA-↖">
                <a:extLst>
                  <a:ext uri="{FF2B5EF4-FFF2-40B4-BE49-F238E27FC236}">
                    <a16:creationId xmlns:a16="http://schemas.microsoft.com/office/drawing/2014/main" id="{E55FDE01-214A-448F-B0B1-A6DCF2347521}"/>
                  </a:ext>
                </a:extLst>
              </p:cNvPr>
              <p:cNvSpPr/>
              <p:nvPr>
                <p:custDataLst>
                  <p:tags r:id="rId14"/>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42" name="PA-↘">
                <a:extLst>
                  <a:ext uri="{FF2B5EF4-FFF2-40B4-BE49-F238E27FC236}">
                    <a16:creationId xmlns:a16="http://schemas.microsoft.com/office/drawing/2014/main" id="{5970CBA4-C409-4A0B-8812-23A42727F2DF}"/>
                  </a:ext>
                </a:extLst>
              </p:cNvPr>
              <p:cNvSpPr/>
              <p:nvPr>
                <p:custDataLst>
                  <p:tags r:id="rId15"/>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43" name="PA-1">
                <a:extLst>
                  <a:ext uri="{FF2B5EF4-FFF2-40B4-BE49-F238E27FC236}">
                    <a16:creationId xmlns:a16="http://schemas.microsoft.com/office/drawing/2014/main" id="{3E100DFE-46E7-4095-BAED-7006F38E360C}"/>
                  </a:ext>
                </a:extLst>
              </p:cNvPr>
              <p:cNvSpPr/>
              <p:nvPr>
                <p:custDataLst>
                  <p:tags r:id="rId16"/>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grpSp>
        <p:sp>
          <p:nvSpPr>
            <p:cNvPr id="140" name="PA-任意多边形 2112">
              <a:extLst>
                <a:ext uri="{FF2B5EF4-FFF2-40B4-BE49-F238E27FC236}">
                  <a16:creationId xmlns:a16="http://schemas.microsoft.com/office/drawing/2014/main" id="{6D5F626F-85A3-4842-9005-D7C65280ACF3}"/>
                </a:ext>
              </a:extLst>
            </p:cNvPr>
            <p:cNvSpPr>
              <a:spLocks noEditPoints="1"/>
            </p:cNvSpPr>
            <p:nvPr>
              <p:custDataLst>
                <p:tags r:id="rId13"/>
              </p:custDataLst>
            </p:nvPr>
          </p:nvSpPr>
          <p:spPr bwMode="auto">
            <a:xfrm>
              <a:off x="7931898" y="3045590"/>
              <a:ext cx="375130" cy="455141"/>
            </a:xfrm>
            <a:custGeom>
              <a:avLst/>
              <a:gdLst>
                <a:gd name="T0" fmla="*/ 123 w 133"/>
                <a:gd name="T1" fmla="*/ 155 h 160"/>
                <a:gd name="T2" fmla="*/ 109 w 133"/>
                <a:gd name="T3" fmla="*/ 144 h 160"/>
                <a:gd name="T4" fmla="*/ 100 w 133"/>
                <a:gd name="T5" fmla="*/ 99 h 160"/>
                <a:gd name="T6" fmla="*/ 100 w 133"/>
                <a:gd name="T7" fmla="*/ 61 h 160"/>
                <a:gd name="T8" fmla="*/ 109 w 133"/>
                <a:gd name="T9" fmla="*/ 16 h 160"/>
                <a:gd name="T10" fmla="*/ 123 w 133"/>
                <a:gd name="T11" fmla="*/ 5 h 160"/>
                <a:gd name="T12" fmla="*/ 133 w 133"/>
                <a:gd name="T13" fmla="*/ 3 h 160"/>
                <a:gd name="T14" fmla="*/ 123 w 133"/>
                <a:gd name="T15" fmla="*/ 0 h 160"/>
                <a:gd name="T16" fmla="*/ 13 w 133"/>
                <a:gd name="T17" fmla="*/ 0 h 160"/>
                <a:gd name="T18" fmla="*/ 3 w 133"/>
                <a:gd name="T19" fmla="*/ 0 h 160"/>
                <a:gd name="T20" fmla="*/ 3 w 133"/>
                <a:gd name="T21" fmla="*/ 5 h 160"/>
                <a:gd name="T22" fmla="*/ 11 w 133"/>
                <a:gd name="T23" fmla="*/ 16 h 160"/>
                <a:gd name="T24" fmla="*/ 24 w 133"/>
                <a:gd name="T25" fmla="*/ 43 h 160"/>
                <a:gd name="T26" fmla="*/ 62 w 133"/>
                <a:gd name="T27" fmla="*/ 80 h 160"/>
                <a:gd name="T28" fmla="*/ 24 w 133"/>
                <a:gd name="T29" fmla="*/ 117 h 160"/>
                <a:gd name="T30" fmla="*/ 11 w 133"/>
                <a:gd name="T31" fmla="*/ 144 h 160"/>
                <a:gd name="T32" fmla="*/ 3 w 133"/>
                <a:gd name="T33" fmla="*/ 155 h 160"/>
                <a:gd name="T34" fmla="*/ 3 w 133"/>
                <a:gd name="T35" fmla="*/ 160 h 160"/>
                <a:gd name="T36" fmla="*/ 13 w 133"/>
                <a:gd name="T37" fmla="*/ 160 h 160"/>
                <a:gd name="T38" fmla="*/ 123 w 133"/>
                <a:gd name="T39" fmla="*/ 160 h 160"/>
                <a:gd name="T40" fmla="*/ 133 w 133"/>
                <a:gd name="T41" fmla="*/ 157 h 160"/>
                <a:gd name="T42" fmla="*/ 16 w 133"/>
                <a:gd name="T43" fmla="*/ 11 h 160"/>
                <a:gd name="T44" fmla="*/ 117 w 133"/>
                <a:gd name="T45" fmla="*/ 5 h 160"/>
                <a:gd name="T46" fmla="*/ 109 w 133"/>
                <a:gd name="T47" fmla="*/ 11 h 160"/>
                <a:gd name="T48" fmla="*/ 16 w 133"/>
                <a:gd name="T49" fmla="*/ 11 h 160"/>
                <a:gd name="T50" fmla="*/ 29 w 133"/>
                <a:gd name="T51" fmla="*/ 43 h 160"/>
                <a:gd name="T52" fmla="*/ 104 w 133"/>
                <a:gd name="T53" fmla="*/ 16 h 160"/>
                <a:gd name="T54" fmla="*/ 97 w 133"/>
                <a:gd name="T55" fmla="*/ 57 h 160"/>
                <a:gd name="T56" fmla="*/ 37 w 133"/>
                <a:gd name="T57" fmla="*/ 57 h 160"/>
                <a:gd name="T58" fmla="*/ 37 w 133"/>
                <a:gd name="T59" fmla="*/ 103 h 160"/>
                <a:gd name="T60" fmla="*/ 97 w 133"/>
                <a:gd name="T61" fmla="*/ 103 h 160"/>
                <a:gd name="T62" fmla="*/ 104 w 133"/>
                <a:gd name="T63" fmla="*/ 144 h 160"/>
                <a:gd name="T64" fmla="*/ 29 w 133"/>
                <a:gd name="T65" fmla="*/ 117 h 160"/>
                <a:gd name="T66" fmla="*/ 24 w 133"/>
                <a:gd name="T67" fmla="*/ 149 h 160"/>
                <a:gd name="T68" fmla="*/ 117 w 133"/>
                <a:gd name="T69" fmla="*/ 149 h 160"/>
                <a:gd name="T70" fmla="*/ 16 w 133"/>
                <a:gd name="T71" fmla="*/ 155 h 160"/>
                <a:gd name="T72" fmla="*/ 55 w 133"/>
                <a:gd name="T73" fmla="*/ 56 h 160"/>
                <a:gd name="T74" fmla="*/ 53 w 133"/>
                <a:gd name="T75" fmla="*/ 61 h 160"/>
                <a:gd name="T76" fmla="*/ 39 w 133"/>
                <a:gd name="T77" fmla="*/ 52 h 160"/>
                <a:gd name="T78" fmla="*/ 35 w 133"/>
                <a:gd name="T79" fmla="*/ 37 h 160"/>
                <a:gd name="T80" fmla="*/ 40 w 133"/>
                <a:gd name="T81" fmla="*/ 37 h 160"/>
                <a:gd name="T82" fmla="*/ 42 w 133"/>
                <a:gd name="T83" fmla="*/ 48 h 160"/>
                <a:gd name="T84" fmla="*/ 99 w 133"/>
                <a:gd name="T85" fmla="*/ 119 h 160"/>
                <a:gd name="T86" fmla="*/ 96 w 133"/>
                <a:gd name="T87" fmla="*/ 128 h 160"/>
                <a:gd name="T88" fmla="*/ 93 w 133"/>
                <a:gd name="T89" fmla="*/ 119 h 160"/>
                <a:gd name="T90" fmla="*/ 79 w 133"/>
                <a:gd name="T91" fmla="*/ 106 h 160"/>
                <a:gd name="T92" fmla="*/ 81 w 133"/>
                <a:gd name="T93" fmla="*/ 102 h 160"/>
                <a:gd name="T94" fmla="*/ 99 w 133"/>
                <a:gd name="T95" fmla="*/ 11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3" h="160">
                  <a:moveTo>
                    <a:pt x="131" y="155"/>
                  </a:moveTo>
                  <a:cubicBezTo>
                    <a:pt x="123" y="155"/>
                    <a:pt x="123" y="155"/>
                    <a:pt x="123" y="155"/>
                  </a:cubicBezTo>
                  <a:cubicBezTo>
                    <a:pt x="123" y="144"/>
                    <a:pt x="123" y="144"/>
                    <a:pt x="123" y="144"/>
                  </a:cubicBezTo>
                  <a:cubicBezTo>
                    <a:pt x="109" y="144"/>
                    <a:pt x="109" y="144"/>
                    <a:pt x="109" y="144"/>
                  </a:cubicBezTo>
                  <a:cubicBezTo>
                    <a:pt x="109" y="117"/>
                    <a:pt x="109" y="117"/>
                    <a:pt x="109" y="117"/>
                  </a:cubicBezTo>
                  <a:cubicBezTo>
                    <a:pt x="109" y="110"/>
                    <a:pt x="106" y="103"/>
                    <a:pt x="100" y="99"/>
                  </a:cubicBezTo>
                  <a:cubicBezTo>
                    <a:pt x="71" y="80"/>
                    <a:pt x="71" y="80"/>
                    <a:pt x="71" y="80"/>
                  </a:cubicBezTo>
                  <a:cubicBezTo>
                    <a:pt x="100" y="61"/>
                    <a:pt x="100" y="61"/>
                    <a:pt x="100" y="61"/>
                  </a:cubicBezTo>
                  <a:cubicBezTo>
                    <a:pt x="106" y="57"/>
                    <a:pt x="109" y="50"/>
                    <a:pt x="109" y="43"/>
                  </a:cubicBezTo>
                  <a:cubicBezTo>
                    <a:pt x="109" y="16"/>
                    <a:pt x="109" y="16"/>
                    <a:pt x="109" y="16"/>
                  </a:cubicBezTo>
                  <a:cubicBezTo>
                    <a:pt x="123" y="16"/>
                    <a:pt x="123" y="16"/>
                    <a:pt x="123" y="16"/>
                  </a:cubicBezTo>
                  <a:cubicBezTo>
                    <a:pt x="123" y="5"/>
                    <a:pt x="123" y="5"/>
                    <a:pt x="123" y="5"/>
                  </a:cubicBezTo>
                  <a:cubicBezTo>
                    <a:pt x="131" y="5"/>
                    <a:pt x="131" y="5"/>
                    <a:pt x="131" y="5"/>
                  </a:cubicBezTo>
                  <a:cubicBezTo>
                    <a:pt x="132" y="5"/>
                    <a:pt x="133" y="4"/>
                    <a:pt x="133" y="3"/>
                  </a:cubicBezTo>
                  <a:cubicBezTo>
                    <a:pt x="133" y="1"/>
                    <a:pt x="132" y="0"/>
                    <a:pt x="131" y="0"/>
                  </a:cubicBezTo>
                  <a:cubicBezTo>
                    <a:pt x="123" y="0"/>
                    <a:pt x="123" y="0"/>
                    <a:pt x="123" y="0"/>
                  </a:cubicBezTo>
                  <a:cubicBezTo>
                    <a:pt x="120" y="0"/>
                    <a:pt x="120" y="0"/>
                    <a:pt x="120" y="0"/>
                  </a:cubicBezTo>
                  <a:cubicBezTo>
                    <a:pt x="13" y="0"/>
                    <a:pt x="13" y="0"/>
                    <a:pt x="13" y="0"/>
                  </a:cubicBezTo>
                  <a:cubicBezTo>
                    <a:pt x="11" y="0"/>
                    <a:pt x="11" y="0"/>
                    <a:pt x="11" y="0"/>
                  </a:cubicBezTo>
                  <a:cubicBezTo>
                    <a:pt x="3" y="0"/>
                    <a:pt x="3" y="0"/>
                    <a:pt x="3" y="0"/>
                  </a:cubicBezTo>
                  <a:cubicBezTo>
                    <a:pt x="1" y="0"/>
                    <a:pt x="0" y="1"/>
                    <a:pt x="0" y="3"/>
                  </a:cubicBezTo>
                  <a:cubicBezTo>
                    <a:pt x="0" y="4"/>
                    <a:pt x="1" y="5"/>
                    <a:pt x="3" y="5"/>
                  </a:cubicBezTo>
                  <a:cubicBezTo>
                    <a:pt x="11" y="5"/>
                    <a:pt x="11" y="5"/>
                    <a:pt x="11" y="5"/>
                  </a:cubicBezTo>
                  <a:cubicBezTo>
                    <a:pt x="11" y="16"/>
                    <a:pt x="11" y="16"/>
                    <a:pt x="11" y="16"/>
                  </a:cubicBezTo>
                  <a:cubicBezTo>
                    <a:pt x="24" y="16"/>
                    <a:pt x="24" y="16"/>
                    <a:pt x="24" y="16"/>
                  </a:cubicBezTo>
                  <a:cubicBezTo>
                    <a:pt x="24" y="43"/>
                    <a:pt x="24" y="43"/>
                    <a:pt x="24" y="43"/>
                  </a:cubicBezTo>
                  <a:cubicBezTo>
                    <a:pt x="24" y="50"/>
                    <a:pt x="28" y="57"/>
                    <a:pt x="34" y="61"/>
                  </a:cubicBezTo>
                  <a:cubicBezTo>
                    <a:pt x="62" y="80"/>
                    <a:pt x="62" y="80"/>
                    <a:pt x="62" y="80"/>
                  </a:cubicBezTo>
                  <a:cubicBezTo>
                    <a:pt x="34" y="99"/>
                    <a:pt x="34" y="99"/>
                    <a:pt x="34" y="99"/>
                  </a:cubicBezTo>
                  <a:cubicBezTo>
                    <a:pt x="28" y="103"/>
                    <a:pt x="24" y="110"/>
                    <a:pt x="24" y="117"/>
                  </a:cubicBezTo>
                  <a:cubicBezTo>
                    <a:pt x="24" y="144"/>
                    <a:pt x="24" y="144"/>
                    <a:pt x="24" y="144"/>
                  </a:cubicBezTo>
                  <a:cubicBezTo>
                    <a:pt x="11" y="144"/>
                    <a:pt x="11" y="144"/>
                    <a:pt x="11" y="144"/>
                  </a:cubicBezTo>
                  <a:cubicBezTo>
                    <a:pt x="11" y="155"/>
                    <a:pt x="11" y="155"/>
                    <a:pt x="11" y="155"/>
                  </a:cubicBezTo>
                  <a:cubicBezTo>
                    <a:pt x="3" y="155"/>
                    <a:pt x="3" y="155"/>
                    <a:pt x="3" y="155"/>
                  </a:cubicBezTo>
                  <a:cubicBezTo>
                    <a:pt x="1" y="155"/>
                    <a:pt x="0" y="156"/>
                    <a:pt x="0" y="157"/>
                  </a:cubicBezTo>
                  <a:cubicBezTo>
                    <a:pt x="0" y="159"/>
                    <a:pt x="1" y="160"/>
                    <a:pt x="3" y="160"/>
                  </a:cubicBezTo>
                  <a:cubicBezTo>
                    <a:pt x="11" y="160"/>
                    <a:pt x="11" y="160"/>
                    <a:pt x="11" y="160"/>
                  </a:cubicBezTo>
                  <a:cubicBezTo>
                    <a:pt x="13" y="160"/>
                    <a:pt x="13" y="160"/>
                    <a:pt x="13" y="160"/>
                  </a:cubicBezTo>
                  <a:cubicBezTo>
                    <a:pt x="120" y="160"/>
                    <a:pt x="120" y="160"/>
                    <a:pt x="120" y="160"/>
                  </a:cubicBezTo>
                  <a:cubicBezTo>
                    <a:pt x="123" y="160"/>
                    <a:pt x="123" y="160"/>
                    <a:pt x="123" y="160"/>
                  </a:cubicBezTo>
                  <a:cubicBezTo>
                    <a:pt x="131" y="160"/>
                    <a:pt x="131" y="160"/>
                    <a:pt x="131" y="160"/>
                  </a:cubicBezTo>
                  <a:cubicBezTo>
                    <a:pt x="132" y="160"/>
                    <a:pt x="133" y="159"/>
                    <a:pt x="133" y="157"/>
                  </a:cubicBezTo>
                  <a:cubicBezTo>
                    <a:pt x="133" y="156"/>
                    <a:pt x="132" y="155"/>
                    <a:pt x="131" y="155"/>
                  </a:cubicBezTo>
                  <a:close/>
                  <a:moveTo>
                    <a:pt x="16" y="11"/>
                  </a:moveTo>
                  <a:cubicBezTo>
                    <a:pt x="16" y="5"/>
                    <a:pt x="16" y="5"/>
                    <a:pt x="16" y="5"/>
                  </a:cubicBezTo>
                  <a:cubicBezTo>
                    <a:pt x="117" y="5"/>
                    <a:pt x="117" y="5"/>
                    <a:pt x="117" y="5"/>
                  </a:cubicBezTo>
                  <a:cubicBezTo>
                    <a:pt x="117" y="11"/>
                    <a:pt x="117" y="11"/>
                    <a:pt x="117" y="11"/>
                  </a:cubicBezTo>
                  <a:cubicBezTo>
                    <a:pt x="109" y="11"/>
                    <a:pt x="109" y="11"/>
                    <a:pt x="109" y="11"/>
                  </a:cubicBezTo>
                  <a:cubicBezTo>
                    <a:pt x="24" y="11"/>
                    <a:pt x="24" y="11"/>
                    <a:pt x="24" y="11"/>
                  </a:cubicBezTo>
                  <a:lnTo>
                    <a:pt x="16" y="11"/>
                  </a:lnTo>
                  <a:close/>
                  <a:moveTo>
                    <a:pt x="37" y="57"/>
                  </a:moveTo>
                  <a:cubicBezTo>
                    <a:pt x="32" y="54"/>
                    <a:pt x="29" y="49"/>
                    <a:pt x="29" y="43"/>
                  </a:cubicBezTo>
                  <a:cubicBezTo>
                    <a:pt x="29" y="16"/>
                    <a:pt x="29" y="16"/>
                    <a:pt x="29" y="16"/>
                  </a:cubicBezTo>
                  <a:cubicBezTo>
                    <a:pt x="104" y="16"/>
                    <a:pt x="104" y="16"/>
                    <a:pt x="104" y="16"/>
                  </a:cubicBezTo>
                  <a:cubicBezTo>
                    <a:pt x="104" y="43"/>
                    <a:pt x="104" y="43"/>
                    <a:pt x="104" y="43"/>
                  </a:cubicBezTo>
                  <a:cubicBezTo>
                    <a:pt x="104" y="49"/>
                    <a:pt x="101" y="54"/>
                    <a:pt x="97" y="57"/>
                  </a:cubicBezTo>
                  <a:cubicBezTo>
                    <a:pt x="67" y="77"/>
                    <a:pt x="67" y="77"/>
                    <a:pt x="67" y="77"/>
                  </a:cubicBezTo>
                  <a:lnTo>
                    <a:pt x="37" y="57"/>
                  </a:lnTo>
                  <a:close/>
                  <a:moveTo>
                    <a:pt x="29" y="117"/>
                  </a:moveTo>
                  <a:cubicBezTo>
                    <a:pt x="29" y="111"/>
                    <a:pt x="32" y="106"/>
                    <a:pt x="37" y="103"/>
                  </a:cubicBezTo>
                  <a:cubicBezTo>
                    <a:pt x="67" y="83"/>
                    <a:pt x="67" y="83"/>
                    <a:pt x="67" y="83"/>
                  </a:cubicBezTo>
                  <a:cubicBezTo>
                    <a:pt x="97" y="103"/>
                    <a:pt x="97" y="103"/>
                    <a:pt x="97" y="103"/>
                  </a:cubicBezTo>
                  <a:cubicBezTo>
                    <a:pt x="101" y="106"/>
                    <a:pt x="104" y="111"/>
                    <a:pt x="104" y="117"/>
                  </a:cubicBezTo>
                  <a:cubicBezTo>
                    <a:pt x="104" y="144"/>
                    <a:pt x="104" y="144"/>
                    <a:pt x="104" y="144"/>
                  </a:cubicBezTo>
                  <a:cubicBezTo>
                    <a:pt x="29" y="144"/>
                    <a:pt x="29" y="144"/>
                    <a:pt x="29" y="144"/>
                  </a:cubicBezTo>
                  <a:lnTo>
                    <a:pt x="29" y="117"/>
                  </a:lnTo>
                  <a:close/>
                  <a:moveTo>
                    <a:pt x="16" y="149"/>
                  </a:moveTo>
                  <a:cubicBezTo>
                    <a:pt x="24" y="149"/>
                    <a:pt x="24" y="149"/>
                    <a:pt x="24" y="149"/>
                  </a:cubicBezTo>
                  <a:cubicBezTo>
                    <a:pt x="109" y="149"/>
                    <a:pt x="109" y="149"/>
                    <a:pt x="109" y="149"/>
                  </a:cubicBezTo>
                  <a:cubicBezTo>
                    <a:pt x="117" y="149"/>
                    <a:pt x="117" y="149"/>
                    <a:pt x="117" y="149"/>
                  </a:cubicBezTo>
                  <a:cubicBezTo>
                    <a:pt x="117" y="155"/>
                    <a:pt x="117" y="155"/>
                    <a:pt x="117" y="155"/>
                  </a:cubicBezTo>
                  <a:cubicBezTo>
                    <a:pt x="16" y="155"/>
                    <a:pt x="16" y="155"/>
                    <a:pt x="16" y="155"/>
                  </a:cubicBezTo>
                  <a:lnTo>
                    <a:pt x="16" y="149"/>
                  </a:lnTo>
                  <a:close/>
                  <a:moveTo>
                    <a:pt x="55" y="56"/>
                  </a:moveTo>
                  <a:cubicBezTo>
                    <a:pt x="56" y="57"/>
                    <a:pt x="56" y="59"/>
                    <a:pt x="56" y="60"/>
                  </a:cubicBezTo>
                  <a:cubicBezTo>
                    <a:pt x="55" y="61"/>
                    <a:pt x="54" y="61"/>
                    <a:pt x="53" y="61"/>
                  </a:cubicBezTo>
                  <a:cubicBezTo>
                    <a:pt x="53" y="61"/>
                    <a:pt x="52" y="61"/>
                    <a:pt x="52" y="61"/>
                  </a:cubicBezTo>
                  <a:cubicBezTo>
                    <a:pt x="39" y="52"/>
                    <a:pt x="39" y="52"/>
                    <a:pt x="39" y="52"/>
                  </a:cubicBezTo>
                  <a:cubicBezTo>
                    <a:pt x="36" y="50"/>
                    <a:pt x="35" y="47"/>
                    <a:pt x="35" y="43"/>
                  </a:cubicBezTo>
                  <a:cubicBezTo>
                    <a:pt x="35" y="37"/>
                    <a:pt x="35" y="37"/>
                    <a:pt x="35" y="37"/>
                  </a:cubicBezTo>
                  <a:cubicBezTo>
                    <a:pt x="35" y="36"/>
                    <a:pt x="36" y="35"/>
                    <a:pt x="37" y="35"/>
                  </a:cubicBezTo>
                  <a:cubicBezTo>
                    <a:pt x="39" y="35"/>
                    <a:pt x="40" y="36"/>
                    <a:pt x="40" y="37"/>
                  </a:cubicBezTo>
                  <a:cubicBezTo>
                    <a:pt x="40" y="43"/>
                    <a:pt x="40" y="43"/>
                    <a:pt x="40" y="43"/>
                  </a:cubicBezTo>
                  <a:cubicBezTo>
                    <a:pt x="40" y="45"/>
                    <a:pt x="41" y="47"/>
                    <a:pt x="42" y="48"/>
                  </a:cubicBezTo>
                  <a:lnTo>
                    <a:pt x="55" y="56"/>
                  </a:lnTo>
                  <a:close/>
                  <a:moveTo>
                    <a:pt x="99" y="119"/>
                  </a:moveTo>
                  <a:cubicBezTo>
                    <a:pt x="99" y="125"/>
                    <a:pt x="99" y="125"/>
                    <a:pt x="99" y="125"/>
                  </a:cubicBezTo>
                  <a:cubicBezTo>
                    <a:pt x="99" y="126"/>
                    <a:pt x="97" y="128"/>
                    <a:pt x="96" y="128"/>
                  </a:cubicBezTo>
                  <a:cubicBezTo>
                    <a:pt x="95" y="128"/>
                    <a:pt x="93" y="126"/>
                    <a:pt x="93" y="125"/>
                  </a:cubicBezTo>
                  <a:cubicBezTo>
                    <a:pt x="93" y="119"/>
                    <a:pt x="93" y="119"/>
                    <a:pt x="93" y="119"/>
                  </a:cubicBezTo>
                  <a:cubicBezTo>
                    <a:pt x="93" y="117"/>
                    <a:pt x="92" y="115"/>
                    <a:pt x="91" y="114"/>
                  </a:cubicBezTo>
                  <a:cubicBezTo>
                    <a:pt x="79" y="106"/>
                    <a:pt x="79" y="106"/>
                    <a:pt x="79" y="106"/>
                  </a:cubicBezTo>
                  <a:cubicBezTo>
                    <a:pt x="77" y="105"/>
                    <a:pt x="77" y="104"/>
                    <a:pt x="78" y="103"/>
                  </a:cubicBezTo>
                  <a:cubicBezTo>
                    <a:pt x="79" y="101"/>
                    <a:pt x="80" y="101"/>
                    <a:pt x="81" y="102"/>
                  </a:cubicBezTo>
                  <a:cubicBezTo>
                    <a:pt x="94" y="110"/>
                    <a:pt x="94" y="110"/>
                    <a:pt x="94" y="110"/>
                  </a:cubicBezTo>
                  <a:cubicBezTo>
                    <a:pt x="97" y="112"/>
                    <a:pt x="99" y="115"/>
                    <a:pt x="99" y="119"/>
                  </a:cubicBezTo>
                  <a:close/>
                </a:path>
              </a:pathLst>
            </a:custGeom>
            <a:solidFill>
              <a:srgbClr val="526175"/>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
        <p:nvSpPr>
          <p:cNvPr id="144" name="PA-标题 3">
            <a:extLst>
              <a:ext uri="{FF2B5EF4-FFF2-40B4-BE49-F238E27FC236}">
                <a16:creationId xmlns:a16="http://schemas.microsoft.com/office/drawing/2014/main" id="{FBEEA6C4-CAEA-4506-82B3-3194661F1D1A}"/>
              </a:ext>
            </a:extLst>
          </p:cNvPr>
          <p:cNvSpPr txBox="1">
            <a:spLocks/>
          </p:cNvSpPr>
          <p:nvPr>
            <p:custDataLst>
              <p:tags r:id="rId5"/>
            </p:custDataLst>
          </p:nvPr>
        </p:nvSpPr>
        <p:spPr>
          <a:xfrm>
            <a:off x="1945549" y="2589542"/>
            <a:ext cx="1377295" cy="305834"/>
          </a:xfrm>
          <a:prstGeom prst="rect">
            <a:avLst/>
          </a:prstGeom>
        </p:spPr>
        <p:txBody>
          <a:bodyPr vert="horz" lIns="0" tIns="45708" rIns="0" bIns="45708"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pPr algn="ctr" defTabSz="914172"/>
            <a:r>
              <a:rPr lang="en-US" altLang="zh-CN"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S</a:t>
            </a:r>
            <a:r>
              <a:rPr lang="zh-CN" altLang="en-US"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a:t>
            </a:r>
            <a:r>
              <a:rPr lang="af-ZA" altLang="zh-CN"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Sharing</a:t>
            </a:r>
            <a:r>
              <a:rPr lang="zh-CN" altLang="en-US"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a:t>
            </a:r>
          </a:p>
        </p:txBody>
      </p:sp>
      <p:sp>
        <p:nvSpPr>
          <p:cNvPr id="145" name="PA-文本框 32">
            <a:extLst>
              <a:ext uri="{FF2B5EF4-FFF2-40B4-BE49-F238E27FC236}">
                <a16:creationId xmlns:a16="http://schemas.microsoft.com/office/drawing/2014/main" id="{B3871F1C-FB60-4D61-89E4-92A3C4ACA54C}"/>
              </a:ext>
            </a:extLst>
          </p:cNvPr>
          <p:cNvSpPr txBox="1"/>
          <p:nvPr>
            <p:custDataLst>
              <p:tags r:id="rId6"/>
            </p:custDataLst>
          </p:nvPr>
        </p:nvSpPr>
        <p:spPr>
          <a:xfrm>
            <a:off x="1959677" y="2942271"/>
            <a:ext cx="1377295" cy="525657"/>
          </a:xfrm>
          <a:prstGeom prst="rect">
            <a:avLst/>
          </a:prstGeom>
          <a:noFill/>
        </p:spPr>
        <p:txBody>
          <a:bodyPr wrap="square" lIns="0" rIns="0" rtlCol="0">
            <a:spAutoFit/>
          </a:bodyPr>
          <a:lstStyle/>
          <a:p>
            <a:pPr algn="ctr" defTabSz="914102">
              <a:lnSpc>
                <a:spcPct val="130000"/>
              </a:lnSpc>
            </a:pPr>
            <a:r>
              <a:rPr lang="zh-CN" altLang="en-US" sz="2400" dirty="0">
                <a:solidFill>
                  <a:srgbClr val="677180">
                    <a:alpha val="70000"/>
                  </a:srgbClr>
                </a:solidFill>
                <a:latin typeface="微软雅黑" panose="020B0503020204020204" pitchFamily="34" charset="-122"/>
                <a:ea typeface="微软雅黑" panose="020B0503020204020204" pitchFamily="34" charset="-122"/>
                <a:cs typeface="Open Sans" charset="0"/>
              </a:rPr>
              <a:t>代表共享</a:t>
            </a:r>
          </a:p>
        </p:txBody>
      </p:sp>
      <p:sp>
        <p:nvSpPr>
          <p:cNvPr id="146" name="PA-标题 3">
            <a:extLst>
              <a:ext uri="{FF2B5EF4-FFF2-40B4-BE49-F238E27FC236}">
                <a16:creationId xmlns:a16="http://schemas.microsoft.com/office/drawing/2014/main" id="{79383048-423A-4856-B0CC-5C2813AB640C}"/>
              </a:ext>
            </a:extLst>
          </p:cNvPr>
          <p:cNvSpPr txBox="1">
            <a:spLocks/>
          </p:cNvSpPr>
          <p:nvPr>
            <p:custDataLst>
              <p:tags r:id="rId7"/>
            </p:custDataLst>
          </p:nvPr>
        </p:nvSpPr>
        <p:spPr>
          <a:xfrm>
            <a:off x="4188752" y="2589542"/>
            <a:ext cx="1592164" cy="305834"/>
          </a:xfrm>
          <a:prstGeom prst="rect">
            <a:avLst/>
          </a:prstGeom>
        </p:spPr>
        <p:txBody>
          <a:bodyPr vert="horz" lIns="0" tIns="45708" rIns="0" bIns="45708"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pPr algn="ctr" defTabSz="914172"/>
            <a:r>
              <a:rPr lang="en-US" altLang="zh-CN"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O</a:t>
            </a:r>
            <a:r>
              <a:rPr lang="zh-CN" altLang="en-US"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a:t>
            </a:r>
            <a:r>
              <a:rPr lang="af-ZA" altLang="zh-CN"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Open Source</a:t>
            </a:r>
            <a:r>
              <a:rPr lang="zh-CN" altLang="en-US"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a:t>
            </a:r>
          </a:p>
        </p:txBody>
      </p:sp>
      <p:sp>
        <p:nvSpPr>
          <p:cNvPr id="147" name="PA-文本框 36">
            <a:extLst>
              <a:ext uri="{FF2B5EF4-FFF2-40B4-BE49-F238E27FC236}">
                <a16:creationId xmlns:a16="http://schemas.microsoft.com/office/drawing/2014/main" id="{CCE7630A-E120-4E11-A6EA-18E1FA33C1B1}"/>
              </a:ext>
            </a:extLst>
          </p:cNvPr>
          <p:cNvSpPr txBox="1"/>
          <p:nvPr>
            <p:custDataLst>
              <p:tags r:id="rId8"/>
            </p:custDataLst>
          </p:nvPr>
        </p:nvSpPr>
        <p:spPr>
          <a:xfrm>
            <a:off x="4202879" y="2942271"/>
            <a:ext cx="1377295" cy="525657"/>
          </a:xfrm>
          <a:prstGeom prst="rect">
            <a:avLst/>
          </a:prstGeom>
          <a:noFill/>
        </p:spPr>
        <p:txBody>
          <a:bodyPr wrap="square" lIns="0" rIns="0" rtlCol="0">
            <a:spAutoFit/>
          </a:bodyPr>
          <a:lstStyle/>
          <a:p>
            <a:pPr algn="ctr" defTabSz="914102">
              <a:lnSpc>
                <a:spcPct val="130000"/>
              </a:lnSpc>
            </a:pPr>
            <a:r>
              <a:rPr lang="zh-CN" altLang="en-US" sz="2400" dirty="0">
                <a:solidFill>
                  <a:srgbClr val="677180">
                    <a:alpha val="70000"/>
                  </a:srgbClr>
                </a:solidFill>
                <a:latin typeface="微软雅黑" panose="020B0503020204020204" pitchFamily="34" charset="-122"/>
                <a:ea typeface="微软雅黑" panose="020B0503020204020204" pitchFamily="34" charset="-122"/>
                <a:cs typeface="Open Sans" charset="0"/>
              </a:rPr>
              <a:t>代表开源</a:t>
            </a:r>
          </a:p>
        </p:txBody>
      </p:sp>
      <p:sp>
        <p:nvSpPr>
          <p:cNvPr id="148" name="PA-标题 3">
            <a:extLst>
              <a:ext uri="{FF2B5EF4-FFF2-40B4-BE49-F238E27FC236}">
                <a16:creationId xmlns:a16="http://schemas.microsoft.com/office/drawing/2014/main" id="{058F28FB-69B8-4944-97C7-E9F5923C178F}"/>
              </a:ext>
            </a:extLst>
          </p:cNvPr>
          <p:cNvSpPr txBox="1">
            <a:spLocks/>
          </p:cNvSpPr>
          <p:nvPr>
            <p:custDataLst>
              <p:tags r:id="rId9"/>
            </p:custDataLst>
          </p:nvPr>
        </p:nvSpPr>
        <p:spPr>
          <a:xfrm>
            <a:off x="6411085" y="2589542"/>
            <a:ext cx="1377295" cy="305834"/>
          </a:xfrm>
          <a:prstGeom prst="rect">
            <a:avLst/>
          </a:prstGeom>
        </p:spPr>
        <p:txBody>
          <a:bodyPr vert="horz" lIns="0" tIns="45708" rIns="0" bIns="45708"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pPr algn="ctr" defTabSz="914172"/>
            <a:r>
              <a:rPr lang="en-US" altLang="zh-CN"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F</a:t>
            </a:r>
            <a:r>
              <a:rPr lang="zh-CN" altLang="en-US"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a:t>
            </a:r>
            <a:r>
              <a:rPr lang="af-ZA" altLang="zh-CN"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Facilitate</a:t>
            </a:r>
            <a:r>
              <a:rPr lang="zh-CN" altLang="en-US"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a:t>
            </a:r>
          </a:p>
        </p:txBody>
      </p:sp>
      <p:sp>
        <p:nvSpPr>
          <p:cNvPr id="149" name="PA-文本框 39">
            <a:extLst>
              <a:ext uri="{FF2B5EF4-FFF2-40B4-BE49-F238E27FC236}">
                <a16:creationId xmlns:a16="http://schemas.microsoft.com/office/drawing/2014/main" id="{9FC777A4-0858-45E4-A6B6-8CF79583906F}"/>
              </a:ext>
            </a:extLst>
          </p:cNvPr>
          <p:cNvSpPr txBox="1"/>
          <p:nvPr>
            <p:custDataLst>
              <p:tags r:id="rId10"/>
            </p:custDataLst>
          </p:nvPr>
        </p:nvSpPr>
        <p:spPr>
          <a:xfrm>
            <a:off x="6425212" y="2942271"/>
            <a:ext cx="1377295" cy="525657"/>
          </a:xfrm>
          <a:prstGeom prst="rect">
            <a:avLst/>
          </a:prstGeom>
          <a:noFill/>
        </p:spPr>
        <p:txBody>
          <a:bodyPr wrap="square" lIns="0" rIns="0" rtlCol="0">
            <a:spAutoFit/>
          </a:bodyPr>
          <a:lstStyle/>
          <a:p>
            <a:pPr algn="ctr" defTabSz="914102">
              <a:lnSpc>
                <a:spcPct val="130000"/>
              </a:lnSpc>
            </a:pPr>
            <a:r>
              <a:rPr lang="zh-CN" altLang="en-US" sz="2400" dirty="0">
                <a:solidFill>
                  <a:srgbClr val="677180">
                    <a:alpha val="70000"/>
                  </a:srgbClr>
                </a:solidFill>
                <a:latin typeface="微软雅黑" panose="020B0503020204020204" pitchFamily="34" charset="-122"/>
                <a:ea typeface="微软雅黑" panose="020B0503020204020204" pitchFamily="34" charset="-122"/>
                <a:cs typeface="Open Sans" charset="0"/>
              </a:rPr>
              <a:t>代表便利</a:t>
            </a:r>
          </a:p>
        </p:txBody>
      </p:sp>
      <p:sp>
        <p:nvSpPr>
          <p:cNvPr id="150" name="PA-标题 3">
            <a:extLst>
              <a:ext uri="{FF2B5EF4-FFF2-40B4-BE49-F238E27FC236}">
                <a16:creationId xmlns:a16="http://schemas.microsoft.com/office/drawing/2014/main" id="{EEB14043-C849-4CC1-B187-09D4BC553E8C}"/>
              </a:ext>
            </a:extLst>
          </p:cNvPr>
          <p:cNvSpPr txBox="1">
            <a:spLocks/>
          </p:cNvSpPr>
          <p:nvPr>
            <p:custDataLst>
              <p:tags r:id="rId11"/>
            </p:custDataLst>
          </p:nvPr>
        </p:nvSpPr>
        <p:spPr>
          <a:xfrm>
            <a:off x="8633419" y="2589542"/>
            <a:ext cx="1377295" cy="305834"/>
          </a:xfrm>
          <a:prstGeom prst="rect">
            <a:avLst/>
          </a:prstGeom>
        </p:spPr>
        <p:txBody>
          <a:bodyPr vert="horz" lIns="0" tIns="45708" rIns="0" bIns="45708"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pPr algn="ctr" defTabSz="914172"/>
            <a:r>
              <a:rPr lang="en-US" altLang="zh-CN"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T</a:t>
            </a:r>
            <a:r>
              <a:rPr lang="zh-CN" altLang="en-US"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a:t>
            </a:r>
            <a:r>
              <a:rPr lang="en-US" altLang="zh-CN"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Team</a:t>
            </a:r>
            <a:r>
              <a:rPr lang="zh-CN" altLang="en-US" sz="1400" b="1" spc="0" dirty="0">
                <a:solidFill>
                  <a:schemeClr val="accent1">
                    <a:lumMod val="50000"/>
                  </a:schemeClr>
                </a:solidFill>
                <a:latin typeface="微软雅黑" panose="020B0503020204020204" pitchFamily="34" charset="-122"/>
                <a:ea typeface="微软雅黑" panose="020B0503020204020204" pitchFamily="34" charset="-122"/>
                <a:cs typeface="Open Sans" charset="0"/>
              </a:rPr>
              <a:t>）</a:t>
            </a:r>
          </a:p>
        </p:txBody>
      </p:sp>
      <p:sp>
        <p:nvSpPr>
          <p:cNvPr id="151" name="PA-文本框 42">
            <a:extLst>
              <a:ext uri="{FF2B5EF4-FFF2-40B4-BE49-F238E27FC236}">
                <a16:creationId xmlns:a16="http://schemas.microsoft.com/office/drawing/2014/main" id="{FB91824A-FF26-40CB-A697-DEA35B97B12D}"/>
              </a:ext>
            </a:extLst>
          </p:cNvPr>
          <p:cNvSpPr txBox="1"/>
          <p:nvPr>
            <p:custDataLst>
              <p:tags r:id="rId12"/>
            </p:custDataLst>
          </p:nvPr>
        </p:nvSpPr>
        <p:spPr>
          <a:xfrm>
            <a:off x="8647547" y="2942271"/>
            <a:ext cx="1377295" cy="525657"/>
          </a:xfrm>
          <a:prstGeom prst="rect">
            <a:avLst/>
          </a:prstGeom>
          <a:noFill/>
        </p:spPr>
        <p:txBody>
          <a:bodyPr wrap="square" lIns="0" rIns="0" rtlCol="0">
            <a:spAutoFit/>
          </a:bodyPr>
          <a:lstStyle/>
          <a:p>
            <a:pPr algn="ctr" defTabSz="914102">
              <a:lnSpc>
                <a:spcPct val="130000"/>
              </a:lnSpc>
            </a:pPr>
            <a:r>
              <a:rPr lang="zh-CN" altLang="en-US" sz="2400" dirty="0">
                <a:solidFill>
                  <a:srgbClr val="677180">
                    <a:alpha val="70000"/>
                  </a:srgbClr>
                </a:solidFill>
                <a:latin typeface="微软雅黑" panose="020B0503020204020204" pitchFamily="34" charset="-122"/>
                <a:ea typeface="微软雅黑" panose="020B0503020204020204" pitchFamily="34" charset="-122"/>
                <a:cs typeface="Open Sans" charset="0"/>
              </a:rPr>
              <a:t>代表团队</a:t>
            </a:r>
          </a:p>
        </p:txBody>
      </p:sp>
      <p:sp>
        <p:nvSpPr>
          <p:cNvPr id="9" name="文本框 8">
            <a:extLst>
              <a:ext uri="{FF2B5EF4-FFF2-40B4-BE49-F238E27FC236}">
                <a16:creationId xmlns:a16="http://schemas.microsoft.com/office/drawing/2014/main" id="{E10737BC-E4F5-4CD1-A573-70A0F44FEF11}"/>
              </a:ext>
            </a:extLst>
          </p:cNvPr>
          <p:cNvSpPr txBox="1"/>
          <p:nvPr/>
        </p:nvSpPr>
        <p:spPr>
          <a:xfrm>
            <a:off x="1369561" y="4664088"/>
            <a:ext cx="9642125" cy="461665"/>
          </a:xfrm>
          <a:prstGeom prst="rect">
            <a:avLst/>
          </a:prstGeom>
          <a:noFill/>
        </p:spPr>
        <p:txBody>
          <a:bodyPr wrap="square" rtlCol="0">
            <a:spAutoFit/>
          </a:bodyPr>
          <a:lstStyle/>
          <a:p>
            <a:r>
              <a:rPr lang="en-US" altLang="zh-CN" sz="2400" dirty="0">
                <a:solidFill>
                  <a:srgbClr val="677180">
                    <a:alpha val="70000"/>
                  </a:srgbClr>
                </a:solidFill>
                <a:latin typeface="微软雅黑" panose="020B0503020204020204" pitchFamily="34" charset="-122"/>
                <a:ea typeface="微软雅黑" panose="020B0503020204020204" pitchFamily="34" charset="-122"/>
                <a:cs typeface="Open Sans" charset="0"/>
              </a:rPr>
              <a:t>SOFT </a:t>
            </a:r>
            <a:r>
              <a:rPr lang="zh-CN" altLang="en-US" sz="2400" dirty="0">
                <a:solidFill>
                  <a:srgbClr val="677180">
                    <a:alpha val="70000"/>
                  </a:srgbClr>
                </a:solidFill>
                <a:latin typeface="微软雅黑" panose="020B0503020204020204" pitchFamily="34" charset="-122"/>
                <a:ea typeface="微软雅黑" panose="020B0503020204020204" pitchFamily="34" charset="-122"/>
                <a:cs typeface="Open Sans" charset="0"/>
              </a:rPr>
              <a:t>代表着我们设计的是一个让团队开发更为便利的开源合作平台</a:t>
            </a:r>
          </a:p>
        </p:txBody>
      </p:sp>
    </p:spTree>
    <p:extLst>
      <p:ext uri="{BB962C8B-B14F-4D97-AF65-F5344CB8AC3E}">
        <p14:creationId xmlns:p14="http://schemas.microsoft.com/office/powerpoint/2010/main" val="35743327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500"/>
                                        <p:tgtEl>
                                          <p:spTgt spid="132"/>
                                        </p:tgtEl>
                                      </p:cBhvr>
                                    </p:animEffect>
                                  </p:childTnLst>
                                </p:cTn>
                              </p:par>
                              <p:par>
                                <p:cTn id="20" presetID="42" presetClass="path" presetSubtype="0" decel="100000" fill="hold" nodeType="withEffect">
                                  <p:stCondLst>
                                    <p:cond delay="600"/>
                                  </p:stCondLst>
                                  <p:childTnLst>
                                    <p:animMotion origin="layout" path="M -2.29167E-6 -0.04051 L -2.29167E-6 -3.7037E-6 " pathEditMode="relative" rAng="0" ptsTypes="AA">
                                      <p:cBhvr>
                                        <p:cTn id="21" dur="500" fill="hold"/>
                                        <p:tgtEl>
                                          <p:spTgt spid="132"/>
                                        </p:tgtEl>
                                        <p:attrNameLst>
                                          <p:attrName>ppt_x</p:attrName>
                                          <p:attrName>ppt_y</p:attrName>
                                        </p:attrNameLst>
                                      </p:cBhvr>
                                      <p:rCtr x="0" y="2014"/>
                                    </p:animMotion>
                                  </p:childTnLst>
                                </p:cTn>
                              </p:par>
                              <p:par>
                                <p:cTn id="22" presetID="10" presetClass="entr" presetSubtype="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par>
                                <p:cTn id="25" presetID="42" presetClass="path" presetSubtype="0" decel="100000" fill="hold" nodeType="withEffect">
                                  <p:stCondLst>
                                    <p:cond delay="0"/>
                                  </p:stCondLst>
                                  <p:childTnLst>
                                    <p:animMotion origin="layout" path="M 4.375E-6 -0.04051 L 4.375E-6 -3.7037E-6 " pathEditMode="relative" rAng="0" ptsTypes="AA">
                                      <p:cBhvr>
                                        <p:cTn id="26" dur="500" fill="hold"/>
                                        <p:tgtEl>
                                          <p:spTgt spid="102"/>
                                        </p:tgtEl>
                                        <p:attrNameLst>
                                          <p:attrName>ppt_x</p:attrName>
                                          <p:attrName>ppt_y</p:attrName>
                                        </p:attrNameLst>
                                      </p:cBhvr>
                                      <p:rCtr x="0" y="2014"/>
                                    </p:animMotion>
                                  </p:childTnLst>
                                </p:cTn>
                              </p:par>
                              <p:par>
                                <p:cTn id="27" presetID="10" presetClass="entr" presetSubtype="0" fill="hold" nodeType="withEffect">
                                  <p:stCondLst>
                                    <p:cond delay="300"/>
                                  </p:stCondLst>
                                  <p:childTnLst>
                                    <p:set>
                                      <p:cBhvr>
                                        <p:cTn id="28" dur="1" fill="hold">
                                          <p:stCondLst>
                                            <p:cond delay="0"/>
                                          </p:stCondLst>
                                        </p:cTn>
                                        <p:tgtEl>
                                          <p:spTgt spid="126"/>
                                        </p:tgtEl>
                                        <p:attrNameLst>
                                          <p:attrName>style.visibility</p:attrName>
                                        </p:attrNameLst>
                                      </p:cBhvr>
                                      <p:to>
                                        <p:strVal val="visible"/>
                                      </p:to>
                                    </p:set>
                                    <p:animEffect transition="in" filter="fade">
                                      <p:cBhvr>
                                        <p:cTn id="29" dur="500"/>
                                        <p:tgtEl>
                                          <p:spTgt spid="126"/>
                                        </p:tgtEl>
                                      </p:cBhvr>
                                    </p:animEffect>
                                  </p:childTnLst>
                                </p:cTn>
                              </p:par>
                              <p:par>
                                <p:cTn id="30" presetID="42" presetClass="path" presetSubtype="0" decel="100000" fill="hold" nodeType="withEffect">
                                  <p:stCondLst>
                                    <p:cond delay="300"/>
                                  </p:stCondLst>
                                  <p:childTnLst>
                                    <p:animMotion origin="layout" path="M -4.16667E-7 -0.0405 L -4.16667E-7 -4.44444E-6 " pathEditMode="relative" rAng="0" ptsTypes="AA">
                                      <p:cBhvr>
                                        <p:cTn id="31" dur="500" fill="hold"/>
                                        <p:tgtEl>
                                          <p:spTgt spid="126"/>
                                        </p:tgtEl>
                                        <p:attrNameLst>
                                          <p:attrName>ppt_x</p:attrName>
                                          <p:attrName>ppt_y</p:attrName>
                                        </p:attrNameLst>
                                      </p:cBhvr>
                                      <p:rCtr x="0" y="2014"/>
                                    </p:animMotion>
                                  </p:childTnLst>
                                </p:cTn>
                              </p:par>
                              <p:par>
                                <p:cTn id="32" presetID="10" presetClass="entr" presetSubtype="0" fill="hold" nodeType="withEffect">
                                  <p:stCondLst>
                                    <p:cond delay="900"/>
                                  </p:stCondLst>
                                  <p:childTnLst>
                                    <p:set>
                                      <p:cBhvr>
                                        <p:cTn id="33" dur="1" fill="hold">
                                          <p:stCondLst>
                                            <p:cond delay="0"/>
                                          </p:stCondLst>
                                        </p:cTn>
                                        <p:tgtEl>
                                          <p:spTgt spid="138"/>
                                        </p:tgtEl>
                                        <p:attrNameLst>
                                          <p:attrName>style.visibility</p:attrName>
                                        </p:attrNameLst>
                                      </p:cBhvr>
                                      <p:to>
                                        <p:strVal val="visible"/>
                                      </p:to>
                                    </p:set>
                                    <p:animEffect transition="in" filter="fade">
                                      <p:cBhvr>
                                        <p:cTn id="34" dur="500"/>
                                        <p:tgtEl>
                                          <p:spTgt spid="138"/>
                                        </p:tgtEl>
                                      </p:cBhvr>
                                    </p:animEffect>
                                  </p:childTnLst>
                                </p:cTn>
                              </p:par>
                              <p:par>
                                <p:cTn id="35" presetID="42" presetClass="path" presetSubtype="0" decel="100000" fill="hold" nodeType="withEffect">
                                  <p:stCondLst>
                                    <p:cond delay="900"/>
                                  </p:stCondLst>
                                  <p:childTnLst>
                                    <p:animMotion origin="layout" path="M 2.91667E-6 -0.04051 L 2.91667E-6 -3.7037E-6 " pathEditMode="relative" rAng="0" ptsTypes="AA">
                                      <p:cBhvr>
                                        <p:cTn id="36" dur="500" fill="hold"/>
                                        <p:tgtEl>
                                          <p:spTgt spid="138"/>
                                        </p:tgtEl>
                                        <p:attrNameLst>
                                          <p:attrName>ppt_x</p:attrName>
                                          <p:attrName>ppt_y</p:attrName>
                                        </p:attrNameLst>
                                      </p:cBhvr>
                                      <p:rCtr x="0" y="2014"/>
                                    </p:animMotion>
                                  </p:childTnLst>
                                </p:cTn>
                              </p:par>
                              <p:par>
                                <p:cTn id="37" presetID="10" presetClass="entr" presetSubtype="0" fill="hold" grpId="0" nodeType="withEffect">
                                  <p:stCondLst>
                                    <p:cond delay="50"/>
                                  </p:stCondLst>
                                  <p:childTnLst>
                                    <p:set>
                                      <p:cBhvr>
                                        <p:cTn id="38" dur="1" fill="hold">
                                          <p:stCondLst>
                                            <p:cond delay="0"/>
                                          </p:stCondLst>
                                        </p:cTn>
                                        <p:tgtEl>
                                          <p:spTgt spid="144"/>
                                        </p:tgtEl>
                                        <p:attrNameLst>
                                          <p:attrName>style.visibility</p:attrName>
                                        </p:attrNameLst>
                                      </p:cBhvr>
                                      <p:to>
                                        <p:strVal val="visible"/>
                                      </p:to>
                                    </p:set>
                                    <p:animEffect transition="in" filter="fade">
                                      <p:cBhvr>
                                        <p:cTn id="39" dur="500"/>
                                        <p:tgtEl>
                                          <p:spTgt spid="144"/>
                                        </p:tgtEl>
                                      </p:cBhvr>
                                    </p:animEffect>
                                  </p:childTnLst>
                                </p:cTn>
                              </p:par>
                              <p:par>
                                <p:cTn id="40" presetID="64" presetClass="path" presetSubtype="0" decel="100000" fill="hold" grpId="1" nodeType="withEffect">
                                  <p:stCondLst>
                                    <p:cond delay="50"/>
                                  </p:stCondLst>
                                  <p:childTnLst>
                                    <p:animMotion origin="layout" path="M 4.375E-6 0.03912 L 4.375E-6 1.48148E-6 " pathEditMode="relative" rAng="0" ptsTypes="AA">
                                      <p:cBhvr>
                                        <p:cTn id="41" dur="500" fill="hold"/>
                                        <p:tgtEl>
                                          <p:spTgt spid="144"/>
                                        </p:tgtEl>
                                        <p:attrNameLst>
                                          <p:attrName>ppt_x</p:attrName>
                                          <p:attrName>ppt_y</p:attrName>
                                        </p:attrNameLst>
                                      </p:cBhvr>
                                      <p:rCtr x="0" y="-1968"/>
                                    </p:animMotion>
                                  </p:childTnLst>
                                </p:cTn>
                              </p:par>
                              <p:par>
                                <p:cTn id="42" presetID="10" presetClass="entr" presetSubtype="0" fill="hold" grpId="0" nodeType="withEffect">
                                  <p:stCondLst>
                                    <p:cond delay="100"/>
                                  </p:stCondLst>
                                  <p:childTnLst>
                                    <p:set>
                                      <p:cBhvr>
                                        <p:cTn id="43" dur="1" fill="hold">
                                          <p:stCondLst>
                                            <p:cond delay="0"/>
                                          </p:stCondLst>
                                        </p:cTn>
                                        <p:tgtEl>
                                          <p:spTgt spid="145"/>
                                        </p:tgtEl>
                                        <p:attrNameLst>
                                          <p:attrName>style.visibility</p:attrName>
                                        </p:attrNameLst>
                                      </p:cBhvr>
                                      <p:to>
                                        <p:strVal val="visible"/>
                                      </p:to>
                                    </p:set>
                                    <p:animEffect transition="in" filter="fade">
                                      <p:cBhvr>
                                        <p:cTn id="44" dur="500"/>
                                        <p:tgtEl>
                                          <p:spTgt spid="145"/>
                                        </p:tgtEl>
                                      </p:cBhvr>
                                    </p:animEffect>
                                  </p:childTnLst>
                                </p:cTn>
                              </p:par>
                              <p:par>
                                <p:cTn id="45" presetID="64" presetClass="path" presetSubtype="0" decel="100000" fill="hold" grpId="1" nodeType="withEffect">
                                  <p:stCondLst>
                                    <p:cond delay="100"/>
                                  </p:stCondLst>
                                  <p:childTnLst>
                                    <p:animMotion origin="layout" path="M 2.5E-6 0.03912 L 2.5E-6 -1.11111E-6 " pathEditMode="relative" rAng="0" ptsTypes="AA">
                                      <p:cBhvr>
                                        <p:cTn id="46" dur="500" fill="hold"/>
                                        <p:tgtEl>
                                          <p:spTgt spid="145"/>
                                        </p:tgtEl>
                                        <p:attrNameLst>
                                          <p:attrName>ppt_x</p:attrName>
                                          <p:attrName>ppt_y</p:attrName>
                                        </p:attrNameLst>
                                      </p:cBhvr>
                                      <p:rCtr x="0" y="-1968"/>
                                    </p:animMotion>
                                  </p:childTnLst>
                                </p:cTn>
                              </p:par>
                              <p:par>
                                <p:cTn id="47" presetID="10" presetClass="entr" presetSubtype="0" fill="hold" grpId="0" nodeType="withEffect">
                                  <p:stCondLst>
                                    <p:cond delay="350"/>
                                  </p:stCondLst>
                                  <p:childTnLst>
                                    <p:set>
                                      <p:cBhvr>
                                        <p:cTn id="48" dur="1" fill="hold">
                                          <p:stCondLst>
                                            <p:cond delay="0"/>
                                          </p:stCondLst>
                                        </p:cTn>
                                        <p:tgtEl>
                                          <p:spTgt spid="146"/>
                                        </p:tgtEl>
                                        <p:attrNameLst>
                                          <p:attrName>style.visibility</p:attrName>
                                        </p:attrNameLst>
                                      </p:cBhvr>
                                      <p:to>
                                        <p:strVal val="visible"/>
                                      </p:to>
                                    </p:set>
                                    <p:animEffect transition="in" filter="fade">
                                      <p:cBhvr>
                                        <p:cTn id="49" dur="500"/>
                                        <p:tgtEl>
                                          <p:spTgt spid="146"/>
                                        </p:tgtEl>
                                      </p:cBhvr>
                                    </p:animEffect>
                                  </p:childTnLst>
                                </p:cTn>
                              </p:par>
                              <p:par>
                                <p:cTn id="50" presetID="64" presetClass="path" presetSubtype="0" decel="100000" fill="hold" grpId="1" nodeType="withEffect">
                                  <p:stCondLst>
                                    <p:cond delay="350"/>
                                  </p:stCondLst>
                                  <p:childTnLst>
                                    <p:animMotion origin="layout" path="M -4.16667E-6 0.03912 L -4.16667E-6 1.48148E-6 " pathEditMode="relative" rAng="0" ptsTypes="AA">
                                      <p:cBhvr>
                                        <p:cTn id="51" dur="500" fill="hold"/>
                                        <p:tgtEl>
                                          <p:spTgt spid="146"/>
                                        </p:tgtEl>
                                        <p:attrNameLst>
                                          <p:attrName>ppt_x</p:attrName>
                                          <p:attrName>ppt_y</p:attrName>
                                        </p:attrNameLst>
                                      </p:cBhvr>
                                      <p:rCtr x="0" y="-1968"/>
                                    </p:animMotion>
                                  </p:childTnLst>
                                </p:cTn>
                              </p:par>
                              <p:par>
                                <p:cTn id="52" presetID="10" presetClass="entr" presetSubtype="0" fill="hold" grpId="0" nodeType="withEffect">
                                  <p:stCondLst>
                                    <p:cond delay="400"/>
                                  </p:stCondLst>
                                  <p:childTnLst>
                                    <p:set>
                                      <p:cBhvr>
                                        <p:cTn id="53" dur="1" fill="hold">
                                          <p:stCondLst>
                                            <p:cond delay="0"/>
                                          </p:stCondLst>
                                        </p:cTn>
                                        <p:tgtEl>
                                          <p:spTgt spid="147"/>
                                        </p:tgtEl>
                                        <p:attrNameLst>
                                          <p:attrName>style.visibility</p:attrName>
                                        </p:attrNameLst>
                                      </p:cBhvr>
                                      <p:to>
                                        <p:strVal val="visible"/>
                                      </p:to>
                                    </p:set>
                                    <p:animEffect transition="in" filter="fade">
                                      <p:cBhvr>
                                        <p:cTn id="54" dur="500"/>
                                        <p:tgtEl>
                                          <p:spTgt spid="147"/>
                                        </p:tgtEl>
                                      </p:cBhvr>
                                    </p:animEffect>
                                  </p:childTnLst>
                                </p:cTn>
                              </p:par>
                              <p:par>
                                <p:cTn id="55" presetID="64" presetClass="path" presetSubtype="0" decel="100000" fill="hold" grpId="1" nodeType="withEffect">
                                  <p:stCondLst>
                                    <p:cond delay="400"/>
                                  </p:stCondLst>
                                  <p:childTnLst>
                                    <p:animMotion origin="layout" path="M -1.875E-6 0.03912 L -1.875E-6 -1.11111E-6 " pathEditMode="relative" rAng="0" ptsTypes="AA">
                                      <p:cBhvr>
                                        <p:cTn id="56" dur="500" fill="hold"/>
                                        <p:tgtEl>
                                          <p:spTgt spid="147"/>
                                        </p:tgtEl>
                                        <p:attrNameLst>
                                          <p:attrName>ppt_x</p:attrName>
                                          <p:attrName>ppt_y</p:attrName>
                                        </p:attrNameLst>
                                      </p:cBhvr>
                                      <p:rCtr x="0" y="-1968"/>
                                    </p:animMotion>
                                  </p:childTnLst>
                                </p:cTn>
                              </p:par>
                              <p:par>
                                <p:cTn id="57" presetID="10" presetClass="entr" presetSubtype="0" fill="hold" grpId="0" nodeType="withEffect">
                                  <p:stCondLst>
                                    <p:cond delay="650"/>
                                  </p:stCondLst>
                                  <p:childTnLst>
                                    <p:set>
                                      <p:cBhvr>
                                        <p:cTn id="58" dur="1" fill="hold">
                                          <p:stCondLst>
                                            <p:cond delay="0"/>
                                          </p:stCondLst>
                                        </p:cTn>
                                        <p:tgtEl>
                                          <p:spTgt spid="148"/>
                                        </p:tgtEl>
                                        <p:attrNameLst>
                                          <p:attrName>style.visibility</p:attrName>
                                        </p:attrNameLst>
                                      </p:cBhvr>
                                      <p:to>
                                        <p:strVal val="visible"/>
                                      </p:to>
                                    </p:set>
                                    <p:animEffect transition="in" filter="fade">
                                      <p:cBhvr>
                                        <p:cTn id="59" dur="500"/>
                                        <p:tgtEl>
                                          <p:spTgt spid="148"/>
                                        </p:tgtEl>
                                      </p:cBhvr>
                                    </p:animEffect>
                                  </p:childTnLst>
                                </p:cTn>
                              </p:par>
                              <p:par>
                                <p:cTn id="60" presetID="64" presetClass="path" presetSubtype="0" decel="100000" fill="hold" grpId="1" nodeType="withEffect">
                                  <p:stCondLst>
                                    <p:cond delay="650"/>
                                  </p:stCondLst>
                                  <p:childTnLst>
                                    <p:animMotion origin="layout" path="M -1.66667E-6 0.03912 L -1.66667E-6 1.48148E-6 " pathEditMode="relative" rAng="0" ptsTypes="AA">
                                      <p:cBhvr>
                                        <p:cTn id="61" dur="500" fill="hold"/>
                                        <p:tgtEl>
                                          <p:spTgt spid="148"/>
                                        </p:tgtEl>
                                        <p:attrNameLst>
                                          <p:attrName>ppt_x</p:attrName>
                                          <p:attrName>ppt_y</p:attrName>
                                        </p:attrNameLst>
                                      </p:cBhvr>
                                      <p:rCtr x="0" y="-1968"/>
                                    </p:animMotion>
                                  </p:childTnLst>
                                </p:cTn>
                              </p:par>
                              <p:par>
                                <p:cTn id="62" presetID="10" presetClass="entr" presetSubtype="0" fill="hold" grpId="0" nodeType="withEffect">
                                  <p:stCondLst>
                                    <p:cond delay="700"/>
                                  </p:stCondLst>
                                  <p:childTnLst>
                                    <p:set>
                                      <p:cBhvr>
                                        <p:cTn id="63" dur="1" fill="hold">
                                          <p:stCondLst>
                                            <p:cond delay="0"/>
                                          </p:stCondLst>
                                        </p:cTn>
                                        <p:tgtEl>
                                          <p:spTgt spid="149"/>
                                        </p:tgtEl>
                                        <p:attrNameLst>
                                          <p:attrName>style.visibility</p:attrName>
                                        </p:attrNameLst>
                                      </p:cBhvr>
                                      <p:to>
                                        <p:strVal val="visible"/>
                                      </p:to>
                                    </p:set>
                                    <p:animEffect transition="in" filter="fade">
                                      <p:cBhvr>
                                        <p:cTn id="64" dur="500"/>
                                        <p:tgtEl>
                                          <p:spTgt spid="149"/>
                                        </p:tgtEl>
                                      </p:cBhvr>
                                    </p:animEffect>
                                  </p:childTnLst>
                                </p:cTn>
                              </p:par>
                              <p:par>
                                <p:cTn id="65" presetID="64" presetClass="path" presetSubtype="0" decel="100000" fill="hold" grpId="1" nodeType="withEffect">
                                  <p:stCondLst>
                                    <p:cond delay="700"/>
                                  </p:stCondLst>
                                  <p:childTnLst>
                                    <p:animMotion origin="layout" path="M -3.54167E-6 0.03912 L -3.54167E-6 -1.11111E-6 " pathEditMode="relative" rAng="0" ptsTypes="AA">
                                      <p:cBhvr>
                                        <p:cTn id="66" dur="500" fill="hold"/>
                                        <p:tgtEl>
                                          <p:spTgt spid="149"/>
                                        </p:tgtEl>
                                        <p:attrNameLst>
                                          <p:attrName>ppt_x</p:attrName>
                                          <p:attrName>ppt_y</p:attrName>
                                        </p:attrNameLst>
                                      </p:cBhvr>
                                      <p:rCtr x="0" y="-1968"/>
                                    </p:animMotion>
                                  </p:childTnLst>
                                </p:cTn>
                              </p:par>
                              <p:par>
                                <p:cTn id="67" presetID="10" presetClass="entr" presetSubtype="0" fill="hold" grpId="0" nodeType="withEffect">
                                  <p:stCondLst>
                                    <p:cond delay="950"/>
                                  </p:stCondLst>
                                  <p:childTnLst>
                                    <p:set>
                                      <p:cBhvr>
                                        <p:cTn id="68" dur="1" fill="hold">
                                          <p:stCondLst>
                                            <p:cond delay="0"/>
                                          </p:stCondLst>
                                        </p:cTn>
                                        <p:tgtEl>
                                          <p:spTgt spid="150"/>
                                        </p:tgtEl>
                                        <p:attrNameLst>
                                          <p:attrName>style.visibility</p:attrName>
                                        </p:attrNameLst>
                                      </p:cBhvr>
                                      <p:to>
                                        <p:strVal val="visible"/>
                                      </p:to>
                                    </p:set>
                                    <p:animEffect transition="in" filter="fade">
                                      <p:cBhvr>
                                        <p:cTn id="69" dur="500"/>
                                        <p:tgtEl>
                                          <p:spTgt spid="150"/>
                                        </p:tgtEl>
                                      </p:cBhvr>
                                    </p:animEffect>
                                  </p:childTnLst>
                                </p:cTn>
                              </p:par>
                              <p:par>
                                <p:cTn id="70" presetID="64" presetClass="path" presetSubtype="0" decel="100000" fill="hold" grpId="1" nodeType="withEffect">
                                  <p:stCondLst>
                                    <p:cond delay="950"/>
                                  </p:stCondLst>
                                  <p:childTnLst>
                                    <p:animMotion origin="layout" path="M -3.33333E-6 0.03912 L -3.33333E-6 1.48148E-6 " pathEditMode="relative" rAng="0" ptsTypes="AA">
                                      <p:cBhvr>
                                        <p:cTn id="71" dur="500" fill="hold"/>
                                        <p:tgtEl>
                                          <p:spTgt spid="150"/>
                                        </p:tgtEl>
                                        <p:attrNameLst>
                                          <p:attrName>ppt_x</p:attrName>
                                          <p:attrName>ppt_y</p:attrName>
                                        </p:attrNameLst>
                                      </p:cBhvr>
                                      <p:rCtr x="0" y="-1968"/>
                                    </p:animMotion>
                                  </p:childTnLst>
                                </p:cTn>
                              </p:par>
                              <p:par>
                                <p:cTn id="72" presetID="10" presetClass="entr" presetSubtype="0" fill="hold" grpId="0" nodeType="withEffect">
                                  <p:stCondLst>
                                    <p:cond delay="1000"/>
                                  </p:stCondLst>
                                  <p:childTnLst>
                                    <p:set>
                                      <p:cBhvr>
                                        <p:cTn id="73" dur="1" fill="hold">
                                          <p:stCondLst>
                                            <p:cond delay="0"/>
                                          </p:stCondLst>
                                        </p:cTn>
                                        <p:tgtEl>
                                          <p:spTgt spid="151"/>
                                        </p:tgtEl>
                                        <p:attrNameLst>
                                          <p:attrName>style.visibility</p:attrName>
                                        </p:attrNameLst>
                                      </p:cBhvr>
                                      <p:to>
                                        <p:strVal val="visible"/>
                                      </p:to>
                                    </p:set>
                                    <p:animEffect transition="in" filter="fade">
                                      <p:cBhvr>
                                        <p:cTn id="74" dur="500"/>
                                        <p:tgtEl>
                                          <p:spTgt spid="151"/>
                                        </p:tgtEl>
                                      </p:cBhvr>
                                    </p:animEffect>
                                  </p:childTnLst>
                                </p:cTn>
                              </p:par>
                              <p:par>
                                <p:cTn id="75" presetID="64" presetClass="path" presetSubtype="0" decel="100000" fill="hold" grpId="1" nodeType="withEffect">
                                  <p:stCondLst>
                                    <p:cond delay="1000"/>
                                  </p:stCondLst>
                                  <p:childTnLst>
                                    <p:animMotion origin="layout" path="M 4.79167E-6 0.03912 L 4.79167E-6 -1.11111E-6 " pathEditMode="relative" rAng="0" ptsTypes="AA">
                                      <p:cBhvr>
                                        <p:cTn id="76" dur="500" fill="hold"/>
                                        <p:tgtEl>
                                          <p:spTgt spid="151"/>
                                        </p:tgtEl>
                                        <p:attrNameLst>
                                          <p:attrName>ppt_x</p:attrName>
                                          <p:attrName>ppt_y</p:attrName>
                                        </p:attrNameLst>
                                      </p:cBhvr>
                                      <p:rCtr x="0" y="-1968"/>
                                    </p:animMotion>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additive="base">
                                        <p:cTn id="81" dur="500" fill="hold"/>
                                        <p:tgtEl>
                                          <p:spTgt spid="9"/>
                                        </p:tgtEl>
                                        <p:attrNameLst>
                                          <p:attrName>ppt_x</p:attrName>
                                        </p:attrNameLst>
                                      </p:cBhvr>
                                      <p:tavLst>
                                        <p:tav tm="0">
                                          <p:val>
                                            <p:strVal val="#ppt_x"/>
                                          </p:val>
                                        </p:tav>
                                        <p:tav tm="100000">
                                          <p:val>
                                            <p:strVal val="#ppt_x"/>
                                          </p:val>
                                        </p:tav>
                                      </p:tavLst>
                                    </p:anim>
                                    <p:anim calcmode="lin" valueType="num">
                                      <p:cBhvr additive="base">
                                        <p:cTn id="8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4" grpId="0"/>
      <p:bldP spid="144" grpId="1"/>
      <p:bldP spid="145" grpId="0"/>
      <p:bldP spid="145" grpId="1"/>
      <p:bldP spid="146" grpId="0"/>
      <p:bldP spid="146" grpId="1"/>
      <p:bldP spid="147" grpId="0"/>
      <p:bldP spid="147" grpId="1"/>
      <p:bldP spid="148" grpId="0"/>
      <p:bldP spid="148" grpId="1"/>
      <p:bldP spid="149" grpId="0"/>
      <p:bldP spid="149" grpId="1"/>
      <p:bldP spid="150" grpId="0"/>
      <p:bldP spid="150" grpId="1"/>
      <p:bldP spid="151" grpId="0"/>
      <p:bldP spid="151" grpId="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01</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团队工作安排表</a:t>
            </a:r>
          </a:p>
        </p:txBody>
      </p:sp>
      <p:graphicFrame>
        <p:nvGraphicFramePr>
          <p:cNvPr id="9" name="表格 9">
            <a:extLst>
              <a:ext uri="{FF2B5EF4-FFF2-40B4-BE49-F238E27FC236}">
                <a16:creationId xmlns:a16="http://schemas.microsoft.com/office/drawing/2014/main" id="{CFDC229B-138F-4B4B-AA0A-A957DDD24123}"/>
              </a:ext>
            </a:extLst>
          </p:cNvPr>
          <p:cNvGraphicFramePr>
            <a:graphicFrameLocks noGrp="1"/>
          </p:cNvGraphicFramePr>
          <p:nvPr>
            <p:extLst>
              <p:ext uri="{D42A27DB-BD31-4B8C-83A1-F6EECF244321}">
                <p14:modId xmlns:p14="http://schemas.microsoft.com/office/powerpoint/2010/main" val="1810873737"/>
              </p:ext>
            </p:extLst>
          </p:nvPr>
        </p:nvGraphicFramePr>
        <p:xfrm>
          <a:off x="1081301" y="1691673"/>
          <a:ext cx="10520892" cy="4079240"/>
        </p:xfrm>
        <a:graphic>
          <a:graphicData uri="http://schemas.openxmlformats.org/drawingml/2006/table">
            <a:tbl>
              <a:tblPr firstRow="1" bandRow="1">
                <a:tableStyleId>{5C22544A-7EE6-4342-B048-85BDC9FD1C3A}</a:tableStyleId>
              </a:tblPr>
              <a:tblGrid>
                <a:gridCol w="2630223">
                  <a:extLst>
                    <a:ext uri="{9D8B030D-6E8A-4147-A177-3AD203B41FA5}">
                      <a16:colId xmlns:a16="http://schemas.microsoft.com/office/drawing/2014/main" val="2786258141"/>
                    </a:ext>
                  </a:extLst>
                </a:gridCol>
                <a:gridCol w="2630223">
                  <a:extLst>
                    <a:ext uri="{9D8B030D-6E8A-4147-A177-3AD203B41FA5}">
                      <a16:colId xmlns:a16="http://schemas.microsoft.com/office/drawing/2014/main" val="2640583914"/>
                    </a:ext>
                  </a:extLst>
                </a:gridCol>
                <a:gridCol w="2630223">
                  <a:extLst>
                    <a:ext uri="{9D8B030D-6E8A-4147-A177-3AD203B41FA5}">
                      <a16:colId xmlns:a16="http://schemas.microsoft.com/office/drawing/2014/main" val="2921641437"/>
                    </a:ext>
                  </a:extLst>
                </a:gridCol>
                <a:gridCol w="2630223">
                  <a:extLst>
                    <a:ext uri="{9D8B030D-6E8A-4147-A177-3AD203B41FA5}">
                      <a16:colId xmlns:a16="http://schemas.microsoft.com/office/drawing/2014/main" val="2447202116"/>
                    </a:ext>
                  </a:extLst>
                </a:gridCol>
              </a:tblGrid>
              <a:tr h="370840">
                <a:tc>
                  <a:txBody>
                    <a:bodyPr/>
                    <a:lstStyle/>
                    <a:p>
                      <a:pPr algn="ctr"/>
                      <a:r>
                        <a:rPr lang="zh-CN" altLang="en-US" dirty="0"/>
                        <a:t>工作项目</a:t>
                      </a:r>
                    </a:p>
                  </a:txBody>
                  <a:tcPr/>
                </a:tc>
                <a:tc>
                  <a:txBody>
                    <a:bodyPr/>
                    <a:lstStyle/>
                    <a:p>
                      <a:pPr algn="ctr"/>
                      <a:r>
                        <a:rPr lang="zh-CN" altLang="en-US" dirty="0"/>
                        <a:t>计划天数</a:t>
                      </a:r>
                    </a:p>
                  </a:txBody>
                  <a:tcPr/>
                </a:tc>
                <a:tc>
                  <a:txBody>
                    <a:bodyPr/>
                    <a:lstStyle/>
                    <a:p>
                      <a:r>
                        <a:rPr lang="en-US" altLang="zh-CN" dirty="0"/>
                        <a:t>      </a:t>
                      </a:r>
                      <a:r>
                        <a:rPr lang="zh-CN" altLang="en-US" dirty="0"/>
                        <a:t>开始日期</a:t>
                      </a:r>
                    </a:p>
                  </a:txBody>
                  <a:tcPr/>
                </a:tc>
                <a:tc>
                  <a:txBody>
                    <a:bodyPr/>
                    <a:lstStyle/>
                    <a:p>
                      <a:pPr algn="ctr"/>
                      <a:r>
                        <a:rPr lang="zh-CN" altLang="en-US" dirty="0"/>
                        <a:t>负责人员</a:t>
                      </a:r>
                    </a:p>
                  </a:txBody>
                  <a:tcPr/>
                </a:tc>
                <a:extLst>
                  <a:ext uri="{0D108BD9-81ED-4DB2-BD59-A6C34878D82A}">
                    <a16:rowId xmlns:a16="http://schemas.microsoft.com/office/drawing/2014/main" val="666676044"/>
                  </a:ext>
                </a:extLst>
              </a:tr>
              <a:tr h="370840">
                <a:tc>
                  <a:txBody>
                    <a:bodyPr/>
                    <a:lstStyle/>
                    <a:p>
                      <a:r>
                        <a:rPr lang="zh-CN" altLang="en-US" dirty="0">
                          <a:latin typeface="微软雅黑" panose="020B0503020204020204" pitchFamily="34" charset="-122"/>
                          <a:ea typeface="微软雅黑" panose="020B0503020204020204" pitchFamily="34" charset="-122"/>
                        </a:rPr>
                        <a:t>需求分析，大纲编写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微软雅黑" panose="020B0503020204020204" pitchFamily="34" charset="-122"/>
                          <a:ea typeface="微软雅黑" panose="020B0503020204020204" pitchFamily="34" charset="-122"/>
                          <a:cs typeface="+mn-cs"/>
                        </a:rPr>
                        <a:t>2</a:t>
                      </a: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天</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微软雅黑" panose="020B0503020204020204" pitchFamily="34" charset="-122"/>
                          <a:ea typeface="微软雅黑" panose="020B0503020204020204" pitchFamily="34" charset="-122"/>
                          <a:cs typeface="+mn-cs"/>
                        </a:rPr>
                        <a:t>10.31</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陈彧齐</a:t>
                      </a:r>
                    </a:p>
                  </a:txBody>
                  <a:tcPr/>
                </a:tc>
                <a:extLst>
                  <a:ext uri="{0D108BD9-81ED-4DB2-BD59-A6C34878D82A}">
                    <a16:rowId xmlns:a16="http://schemas.microsoft.com/office/drawing/2014/main" val="17422893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规格</a:t>
                      </a:r>
                      <a:r>
                        <a:rPr lang="en-US" altLang="zh-CN" sz="1800" b="0" i="0"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原型迭代记录表</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从项目开始到结束</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黄涛</a:t>
                      </a:r>
                      <a:endParaRPr lang="zh-CN" altLang="en-US" dirty="0">
                        <a:effectLst/>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5793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项目介绍，功能描述</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微软雅黑" panose="020B0503020204020204" pitchFamily="34" charset="-122"/>
                          <a:ea typeface="微软雅黑" panose="020B0503020204020204" pitchFamily="34" charset="-122"/>
                          <a:cs typeface="+mn-cs"/>
                        </a:rPr>
                        <a:t>4</a:t>
                      </a: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天</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11.2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赵睿言</a:t>
                      </a:r>
                    </a:p>
                  </a:txBody>
                  <a:tcPr/>
                </a:tc>
                <a:extLst>
                  <a:ext uri="{0D108BD9-81ED-4DB2-BD59-A6C34878D82A}">
                    <a16:rowId xmlns:a16="http://schemas.microsoft.com/office/drawing/2014/main" val="4098245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软件思维导图，类图</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天</a:t>
                      </a:r>
                    </a:p>
                  </a:txBody>
                  <a:tcPr/>
                </a:tc>
                <a:tc>
                  <a:txBody>
                    <a:bodyPr/>
                    <a:lstStyle/>
                    <a:p>
                      <a:r>
                        <a:rPr lang="en-US" altLang="zh-CN" dirty="0">
                          <a:latin typeface="微软雅黑" panose="020B0503020204020204" pitchFamily="34" charset="-122"/>
                          <a:ea typeface="微软雅黑" panose="020B0503020204020204" pitchFamily="34" charset="-122"/>
                        </a:rPr>
                        <a:t>11.2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袁帅、朱亚城、罗喆</a:t>
                      </a:r>
                      <a:endParaRPr lang="zh-CN" altLang="en-US" dirty="0">
                        <a:effectLst/>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447184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项目</a:t>
                      </a:r>
                      <a:r>
                        <a:rPr lang="af-ZA" altLang="zh-CN" sz="1800" b="0" i="0" kern="1200" dirty="0">
                          <a:solidFill>
                            <a:schemeClr val="dk1"/>
                          </a:solidFill>
                          <a:effectLst/>
                          <a:latin typeface="微软雅黑" panose="020B0503020204020204" pitchFamily="34" charset="-122"/>
                          <a:ea typeface="微软雅黑" panose="020B0503020204020204" pitchFamily="34" charset="-122"/>
                          <a:cs typeface="+mn-cs"/>
                        </a:rPr>
                        <a:t>LOGO</a:t>
                      </a:r>
                      <a:endParaRPr lang="af-ZA" altLang="zh-CN" dirty="0">
                        <a:effectLst/>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天</a:t>
                      </a:r>
                    </a:p>
                  </a:txBody>
                  <a:tcPr/>
                </a:tc>
                <a:tc>
                  <a:txBody>
                    <a:bodyPr/>
                    <a:lstStyle/>
                    <a:p>
                      <a:r>
                        <a:rPr lang="en-US" altLang="zh-CN" dirty="0">
                          <a:latin typeface="微软雅黑" panose="020B0503020204020204" pitchFamily="34" charset="-122"/>
                          <a:ea typeface="微软雅黑" panose="020B0503020204020204" pitchFamily="34" charset="-122"/>
                        </a:rPr>
                        <a:t>11.1</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杨啟超</a:t>
                      </a:r>
                      <a:endParaRPr lang="zh-CN" altLang="en-US" dirty="0">
                        <a:effectLst/>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4628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验收标准，规范制定</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天</a:t>
                      </a:r>
                    </a:p>
                  </a:txBody>
                  <a:tcPr/>
                </a:tc>
                <a:tc>
                  <a:txBody>
                    <a:bodyPr/>
                    <a:lstStyle/>
                    <a:p>
                      <a:r>
                        <a:rPr lang="en-US" altLang="zh-CN" dirty="0">
                          <a:latin typeface="微软雅黑" panose="020B0503020204020204" pitchFamily="34" charset="-122"/>
                          <a:ea typeface="微软雅黑" panose="020B0503020204020204" pitchFamily="34" charset="-122"/>
                        </a:rPr>
                        <a:t>10.31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周源韬、陈彧齐（辅助）</a:t>
                      </a:r>
                      <a:endParaRPr lang="zh-CN" altLang="en-US" dirty="0">
                        <a:effectLst/>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35808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前端界面原型设计</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天</a:t>
                      </a:r>
                    </a:p>
                  </a:txBody>
                  <a:tcPr/>
                </a:tc>
                <a:tc>
                  <a:txBody>
                    <a:bodyPr/>
                    <a:lstStyle/>
                    <a:p>
                      <a:r>
                        <a:rPr lang="en-US" altLang="zh-CN" dirty="0">
                          <a:latin typeface="微软雅黑" panose="020B0503020204020204" pitchFamily="34" charset="-122"/>
                          <a:ea typeface="微软雅黑" panose="020B0503020204020204" pitchFamily="34" charset="-122"/>
                        </a:rPr>
                        <a:t>11.1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effectLst/>
                          <a:latin typeface="微软雅黑" panose="020B0503020204020204" pitchFamily="34" charset="-122"/>
                          <a:ea typeface="微软雅黑" panose="020B0503020204020204" pitchFamily="34" charset="-122"/>
                        </a:rPr>
                        <a:t>李玮杰</a:t>
                      </a:r>
                    </a:p>
                  </a:txBody>
                  <a:tcPr/>
                </a:tc>
                <a:extLst>
                  <a:ext uri="{0D108BD9-81ED-4DB2-BD59-A6C34878D82A}">
                    <a16:rowId xmlns:a16="http://schemas.microsoft.com/office/drawing/2014/main" val="6734877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微软雅黑" panose="020B0503020204020204" pitchFamily="34" charset="-122"/>
                          <a:ea typeface="微软雅黑" panose="020B0503020204020204" pitchFamily="34" charset="-122"/>
                          <a:cs typeface="+mn-cs"/>
                        </a:rPr>
                        <a:t>PPT</a:t>
                      </a: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制作</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天</a:t>
                      </a:r>
                    </a:p>
                  </a:txBody>
                  <a:tcPr/>
                </a:tc>
                <a:tc>
                  <a:txBody>
                    <a:bodyPr/>
                    <a:lstStyle/>
                    <a:p>
                      <a:r>
                        <a:rPr lang="en-US" altLang="zh-CN" dirty="0">
                          <a:latin typeface="微软雅黑" panose="020B0503020204020204" pitchFamily="34" charset="-122"/>
                          <a:ea typeface="微软雅黑" panose="020B0503020204020204" pitchFamily="34" charset="-122"/>
                        </a:rPr>
                        <a:t>11.5</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陈彧齐，周源韬（辅助）</a:t>
                      </a:r>
                      <a:endParaRPr lang="zh-CN" altLang="en-US" dirty="0">
                        <a:effectLst/>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138494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博客编写</a:t>
                      </a:r>
                      <a:endParaRPr lang="zh-CN" altLang="en-US" dirty="0">
                        <a:effectLst/>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天</a:t>
                      </a:r>
                    </a:p>
                  </a:txBody>
                  <a:tcPr/>
                </a:tc>
                <a:tc>
                  <a:txBody>
                    <a:bodyPr/>
                    <a:lstStyle/>
                    <a:p>
                      <a:r>
                        <a:rPr lang="en-US" altLang="zh-CN" dirty="0">
                          <a:latin typeface="微软雅黑" panose="020B0503020204020204" pitchFamily="34" charset="-122"/>
                          <a:ea typeface="微软雅黑" panose="020B0503020204020204" pitchFamily="34" charset="-122"/>
                        </a:rPr>
                        <a:t>11.5</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微软雅黑" panose="020B0503020204020204" pitchFamily="34" charset="-122"/>
                          <a:ea typeface="微软雅黑" panose="020B0503020204020204" pitchFamily="34" charset="-122"/>
                        </a:rPr>
                        <a:t>陈彧齐，罗喆，胡文静</a:t>
                      </a:r>
                    </a:p>
                  </a:txBody>
                  <a:tcPr/>
                </a:tc>
                <a:extLst>
                  <a:ext uri="{0D108BD9-81ED-4DB2-BD59-A6C34878D82A}">
                    <a16:rowId xmlns:a16="http://schemas.microsoft.com/office/drawing/2014/main" val="21409625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微软雅黑" panose="020B0503020204020204" pitchFamily="34" charset="-122"/>
                          <a:ea typeface="微软雅黑" panose="020B0503020204020204" pitchFamily="34" charset="-122"/>
                        </a:rPr>
                        <a:t>熟悉答辩内容</a:t>
                      </a:r>
                    </a:p>
                  </a:txBody>
                  <a:tcPr/>
                </a:tc>
                <a:tc>
                  <a:txBody>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从项目开始到开课前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微软雅黑" panose="020B0503020204020204" pitchFamily="34" charset="-122"/>
                          <a:ea typeface="微软雅黑" panose="020B0503020204020204" pitchFamily="34" charset="-122"/>
                        </a:rPr>
                        <a:t>全体人员</a:t>
                      </a:r>
                    </a:p>
                  </a:txBody>
                  <a:tcPr/>
                </a:tc>
                <a:extLst>
                  <a:ext uri="{0D108BD9-81ED-4DB2-BD59-A6C34878D82A}">
                    <a16:rowId xmlns:a16="http://schemas.microsoft.com/office/drawing/2014/main" val="4197778985"/>
                  </a:ext>
                </a:extLst>
              </a:tr>
            </a:tbl>
          </a:graphicData>
        </a:graphic>
      </p:graphicFrame>
    </p:spTree>
    <p:extLst>
      <p:ext uri="{BB962C8B-B14F-4D97-AF65-F5344CB8AC3E}">
        <p14:creationId xmlns:p14="http://schemas.microsoft.com/office/powerpoint/2010/main" val="41533140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2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3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27"/>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01</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rPr>
              <a:t>工作时间表</a:t>
            </a:r>
          </a:p>
        </p:txBody>
      </p:sp>
      <p:sp>
        <p:nvSpPr>
          <p:cNvPr id="92" name="Freeform 23">
            <a:extLst>
              <a:ext uri="{FF2B5EF4-FFF2-40B4-BE49-F238E27FC236}">
                <a16:creationId xmlns:a16="http://schemas.microsoft.com/office/drawing/2014/main" id="{12061346-15EC-4F89-906E-B70A64F8F6B0}"/>
              </a:ext>
            </a:extLst>
          </p:cNvPr>
          <p:cNvSpPr>
            <a:spLocks/>
          </p:cNvSpPr>
          <p:nvPr/>
        </p:nvSpPr>
        <p:spPr bwMode="auto">
          <a:xfrm>
            <a:off x="127000" y="1798207"/>
            <a:ext cx="11541125" cy="3565525"/>
          </a:xfrm>
          <a:custGeom>
            <a:avLst/>
            <a:gdLst>
              <a:gd name="T0" fmla="*/ 3368 w 3476"/>
              <a:gd name="T1" fmla="*/ 995 h 1074"/>
              <a:gd name="T2" fmla="*/ 2628 w 3476"/>
              <a:gd name="T3" fmla="*/ 974 h 1074"/>
              <a:gd name="T4" fmla="*/ 1548 w 3476"/>
              <a:gd name="T5" fmla="*/ 610 h 1074"/>
              <a:gd name="T6" fmla="*/ 886 w 3476"/>
              <a:gd name="T7" fmla="*/ 150 h 1074"/>
              <a:gd name="T8" fmla="*/ 675 w 3476"/>
              <a:gd name="T9" fmla="*/ 36 h 1074"/>
              <a:gd name="T10" fmla="*/ 675 w 3476"/>
              <a:gd name="T11" fmla="*/ 36 h 1074"/>
              <a:gd name="T12" fmla="*/ 670 w 3476"/>
              <a:gd name="T13" fmla="*/ 32 h 1074"/>
              <a:gd name="T14" fmla="*/ 665 w 3476"/>
              <a:gd name="T15" fmla="*/ 29 h 1074"/>
              <a:gd name="T16" fmla="*/ 659 w 3476"/>
              <a:gd name="T17" fmla="*/ 27 h 1074"/>
              <a:gd name="T18" fmla="*/ 654 w 3476"/>
              <a:gd name="T19" fmla="*/ 25 h 1074"/>
              <a:gd name="T20" fmla="*/ 649 w 3476"/>
              <a:gd name="T21" fmla="*/ 23 h 1074"/>
              <a:gd name="T22" fmla="*/ 643 w 3476"/>
              <a:gd name="T23" fmla="*/ 22 h 1074"/>
              <a:gd name="T24" fmla="*/ 633 w 3476"/>
              <a:gd name="T25" fmla="*/ 20 h 1074"/>
              <a:gd name="T26" fmla="*/ 622 w 3476"/>
              <a:gd name="T27" fmla="*/ 19 h 1074"/>
              <a:gd name="T28" fmla="*/ 611 w 3476"/>
              <a:gd name="T29" fmla="*/ 20 h 1074"/>
              <a:gd name="T30" fmla="*/ 601 w 3476"/>
              <a:gd name="T31" fmla="*/ 21 h 1074"/>
              <a:gd name="T32" fmla="*/ 591 w 3476"/>
              <a:gd name="T33" fmla="*/ 23 h 1074"/>
              <a:gd name="T34" fmla="*/ 581 w 3476"/>
              <a:gd name="T35" fmla="*/ 25 h 1074"/>
              <a:gd name="T36" fmla="*/ 573 w 3476"/>
              <a:gd name="T37" fmla="*/ 27 h 1074"/>
              <a:gd name="T38" fmla="*/ 569 w 3476"/>
              <a:gd name="T39" fmla="*/ 28 h 1074"/>
              <a:gd name="T40" fmla="*/ 565 w 3476"/>
              <a:gd name="T41" fmla="*/ 30 h 1074"/>
              <a:gd name="T42" fmla="*/ 562 w 3476"/>
              <a:gd name="T43" fmla="*/ 31 h 1074"/>
              <a:gd name="T44" fmla="*/ 559 w 3476"/>
              <a:gd name="T45" fmla="*/ 32 h 1074"/>
              <a:gd name="T46" fmla="*/ 556 w 3476"/>
              <a:gd name="T47" fmla="*/ 33 h 1074"/>
              <a:gd name="T48" fmla="*/ 554 w 3476"/>
              <a:gd name="T49" fmla="*/ 34 h 1074"/>
              <a:gd name="T50" fmla="*/ 551 w 3476"/>
              <a:gd name="T51" fmla="*/ 35 h 1074"/>
              <a:gd name="T52" fmla="*/ 550 w 3476"/>
              <a:gd name="T53" fmla="*/ 36 h 1074"/>
              <a:gd name="T54" fmla="*/ 548 w 3476"/>
              <a:gd name="T55" fmla="*/ 37 h 1074"/>
              <a:gd name="T56" fmla="*/ 546 w 3476"/>
              <a:gd name="T57" fmla="*/ 38 h 1074"/>
              <a:gd name="T58" fmla="*/ 376 w 3476"/>
              <a:gd name="T59" fmla="*/ 40 h 1074"/>
              <a:gd name="T60" fmla="*/ 26 w 3476"/>
              <a:gd name="T61" fmla="*/ 34 h 1074"/>
              <a:gd name="T62" fmla="*/ 229 w 3476"/>
              <a:gd name="T63" fmla="*/ 371 h 1074"/>
              <a:gd name="T64" fmla="*/ 457 w 3476"/>
              <a:gd name="T65" fmla="*/ 116 h 1074"/>
              <a:gd name="T66" fmla="*/ 631 w 3476"/>
              <a:gd name="T67" fmla="*/ 48 h 1074"/>
              <a:gd name="T68" fmla="*/ 635 w 3476"/>
              <a:gd name="T69" fmla="*/ 45 h 1074"/>
              <a:gd name="T70" fmla="*/ 638 w 3476"/>
              <a:gd name="T71" fmla="*/ 44 h 1074"/>
              <a:gd name="T72" fmla="*/ 641 w 3476"/>
              <a:gd name="T73" fmla="*/ 43 h 1074"/>
              <a:gd name="T74" fmla="*/ 645 w 3476"/>
              <a:gd name="T75" fmla="*/ 43 h 1074"/>
              <a:gd name="T76" fmla="*/ 648 w 3476"/>
              <a:gd name="T77" fmla="*/ 43 h 1074"/>
              <a:gd name="T78" fmla="*/ 651 w 3476"/>
              <a:gd name="T79" fmla="*/ 43 h 1074"/>
              <a:gd name="T80" fmla="*/ 654 w 3476"/>
              <a:gd name="T81" fmla="*/ 44 h 1074"/>
              <a:gd name="T82" fmla="*/ 657 w 3476"/>
              <a:gd name="T83" fmla="*/ 45 h 1074"/>
              <a:gd name="T84" fmla="*/ 660 w 3476"/>
              <a:gd name="T85" fmla="*/ 46 h 1074"/>
              <a:gd name="T86" fmla="*/ 662 w 3476"/>
              <a:gd name="T87" fmla="*/ 47 h 1074"/>
              <a:gd name="T88" fmla="*/ 665 w 3476"/>
              <a:gd name="T89" fmla="*/ 48 h 1074"/>
              <a:gd name="T90" fmla="*/ 667 w 3476"/>
              <a:gd name="T91" fmla="*/ 49 h 1074"/>
              <a:gd name="T92" fmla="*/ 669 w 3476"/>
              <a:gd name="T93" fmla="*/ 51 h 1074"/>
              <a:gd name="T94" fmla="*/ 671 w 3476"/>
              <a:gd name="T95" fmla="*/ 52 h 1074"/>
              <a:gd name="T96" fmla="*/ 672 w 3476"/>
              <a:gd name="T97" fmla="*/ 53 h 1074"/>
              <a:gd name="T98" fmla="*/ 657 w 3476"/>
              <a:gd name="T99" fmla="*/ 158 h 1074"/>
              <a:gd name="T100" fmla="*/ 737 w 3476"/>
              <a:gd name="T101" fmla="*/ 224 h 1074"/>
              <a:gd name="T102" fmla="*/ 1125 w 3476"/>
              <a:gd name="T103" fmla="*/ 339 h 1074"/>
              <a:gd name="T104" fmla="*/ 1565 w 3476"/>
              <a:gd name="T105" fmla="*/ 632 h 1074"/>
              <a:gd name="T106" fmla="*/ 2153 w 3476"/>
              <a:gd name="T107" fmla="*/ 882 h 1074"/>
              <a:gd name="T108" fmla="*/ 2885 w 3476"/>
              <a:gd name="T109" fmla="*/ 986 h 1074"/>
              <a:gd name="T110" fmla="*/ 3288 w 3476"/>
              <a:gd name="T111" fmla="*/ 1052 h 1074"/>
              <a:gd name="T112" fmla="*/ 3445 w 3476"/>
              <a:gd name="T113" fmla="*/ 1012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76" h="1074">
                <a:moveTo>
                  <a:pt x="3445" y="1012"/>
                </a:moveTo>
                <a:cubicBezTo>
                  <a:pt x="3414" y="968"/>
                  <a:pt x="3368" y="995"/>
                  <a:pt x="3368" y="995"/>
                </a:cubicBezTo>
                <a:cubicBezTo>
                  <a:pt x="3368" y="995"/>
                  <a:pt x="3302" y="1034"/>
                  <a:pt x="3217" y="995"/>
                </a:cubicBezTo>
                <a:cubicBezTo>
                  <a:pt x="3132" y="956"/>
                  <a:pt x="3021" y="888"/>
                  <a:pt x="2628" y="974"/>
                </a:cubicBezTo>
                <a:cubicBezTo>
                  <a:pt x="2234" y="1059"/>
                  <a:pt x="2206" y="872"/>
                  <a:pt x="2125" y="698"/>
                </a:cubicBezTo>
                <a:cubicBezTo>
                  <a:pt x="2044" y="523"/>
                  <a:pt x="1869" y="503"/>
                  <a:pt x="1548" y="610"/>
                </a:cubicBezTo>
                <a:cubicBezTo>
                  <a:pt x="1226" y="716"/>
                  <a:pt x="1150" y="332"/>
                  <a:pt x="1144" y="295"/>
                </a:cubicBezTo>
                <a:cubicBezTo>
                  <a:pt x="1137" y="258"/>
                  <a:pt x="1025" y="86"/>
                  <a:pt x="886" y="150"/>
                </a:cubicBezTo>
                <a:cubicBezTo>
                  <a:pt x="742" y="216"/>
                  <a:pt x="718" y="111"/>
                  <a:pt x="718" y="111"/>
                </a:cubicBezTo>
                <a:cubicBezTo>
                  <a:pt x="710" y="72"/>
                  <a:pt x="694" y="49"/>
                  <a:pt x="675" y="36"/>
                </a:cubicBezTo>
                <a:cubicBezTo>
                  <a:pt x="675" y="36"/>
                  <a:pt x="675" y="36"/>
                  <a:pt x="675" y="36"/>
                </a:cubicBezTo>
                <a:cubicBezTo>
                  <a:pt x="675" y="36"/>
                  <a:pt x="675" y="36"/>
                  <a:pt x="675" y="36"/>
                </a:cubicBezTo>
                <a:cubicBezTo>
                  <a:pt x="673" y="34"/>
                  <a:pt x="672" y="33"/>
                  <a:pt x="670" y="32"/>
                </a:cubicBezTo>
                <a:cubicBezTo>
                  <a:pt x="670" y="32"/>
                  <a:pt x="670" y="32"/>
                  <a:pt x="670" y="32"/>
                </a:cubicBezTo>
                <a:cubicBezTo>
                  <a:pt x="668" y="31"/>
                  <a:pt x="667" y="30"/>
                  <a:pt x="665" y="29"/>
                </a:cubicBezTo>
                <a:cubicBezTo>
                  <a:pt x="665" y="29"/>
                  <a:pt x="665" y="29"/>
                  <a:pt x="665" y="29"/>
                </a:cubicBezTo>
                <a:cubicBezTo>
                  <a:pt x="663" y="28"/>
                  <a:pt x="662" y="28"/>
                  <a:pt x="660" y="27"/>
                </a:cubicBezTo>
                <a:cubicBezTo>
                  <a:pt x="660" y="27"/>
                  <a:pt x="660" y="27"/>
                  <a:pt x="659" y="27"/>
                </a:cubicBezTo>
                <a:cubicBezTo>
                  <a:pt x="658" y="26"/>
                  <a:pt x="656" y="25"/>
                  <a:pt x="655" y="25"/>
                </a:cubicBezTo>
                <a:cubicBezTo>
                  <a:pt x="654" y="25"/>
                  <a:pt x="654" y="25"/>
                  <a:pt x="654" y="25"/>
                </a:cubicBezTo>
                <a:cubicBezTo>
                  <a:pt x="653" y="24"/>
                  <a:pt x="651" y="24"/>
                  <a:pt x="649" y="23"/>
                </a:cubicBezTo>
                <a:cubicBezTo>
                  <a:pt x="649" y="23"/>
                  <a:pt x="649" y="23"/>
                  <a:pt x="649" y="23"/>
                </a:cubicBezTo>
                <a:cubicBezTo>
                  <a:pt x="647" y="23"/>
                  <a:pt x="645" y="22"/>
                  <a:pt x="644" y="22"/>
                </a:cubicBezTo>
                <a:cubicBezTo>
                  <a:pt x="644" y="22"/>
                  <a:pt x="644" y="22"/>
                  <a:pt x="643" y="22"/>
                </a:cubicBezTo>
                <a:cubicBezTo>
                  <a:pt x="640" y="21"/>
                  <a:pt x="636" y="20"/>
                  <a:pt x="633" y="20"/>
                </a:cubicBezTo>
                <a:cubicBezTo>
                  <a:pt x="633" y="20"/>
                  <a:pt x="633" y="20"/>
                  <a:pt x="633" y="20"/>
                </a:cubicBezTo>
                <a:cubicBezTo>
                  <a:pt x="629" y="20"/>
                  <a:pt x="625" y="19"/>
                  <a:pt x="622" y="19"/>
                </a:cubicBezTo>
                <a:cubicBezTo>
                  <a:pt x="622" y="19"/>
                  <a:pt x="622" y="19"/>
                  <a:pt x="622" y="19"/>
                </a:cubicBezTo>
                <a:cubicBezTo>
                  <a:pt x="618" y="19"/>
                  <a:pt x="615" y="19"/>
                  <a:pt x="611" y="20"/>
                </a:cubicBezTo>
                <a:cubicBezTo>
                  <a:pt x="611" y="20"/>
                  <a:pt x="611" y="20"/>
                  <a:pt x="611" y="20"/>
                </a:cubicBezTo>
                <a:cubicBezTo>
                  <a:pt x="608" y="20"/>
                  <a:pt x="604" y="20"/>
                  <a:pt x="601" y="21"/>
                </a:cubicBezTo>
                <a:cubicBezTo>
                  <a:pt x="601" y="21"/>
                  <a:pt x="601" y="21"/>
                  <a:pt x="601" y="21"/>
                </a:cubicBezTo>
                <a:cubicBezTo>
                  <a:pt x="597" y="21"/>
                  <a:pt x="594" y="22"/>
                  <a:pt x="591" y="22"/>
                </a:cubicBezTo>
                <a:cubicBezTo>
                  <a:pt x="591" y="22"/>
                  <a:pt x="591" y="23"/>
                  <a:pt x="591" y="23"/>
                </a:cubicBezTo>
                <a:cubicBezTo>
                  <a:pt x="588" y="23"/>
                  <a:pt x="585" y="24"/>
                  <a:pt x="582" y="25"/>
                </a:cubicBezTo>
                <a:cubicBezTo>
                  <a:pt x="582" y="25"/>
                  <a:pt x="582" y="25"/>
                  <a:pt x="581" y="25"/>
                </a:cubicBezTo>
                <a:cubicBezTo>
                  <a:pt x="579" y="25"/>
                  <a:pt x="576" y="26"/>
                  <a:pt x="573" y="27"/>
                </a:cubicBezTo>
                <a:cubicBezTo>
                  <a:pt x="573" y="27"/>
                  <a:pt x="573" y="27"/>
                  <a:pt x="573" y="27"/>
                </a:cubicBezTo>
                <a:cubicBezTo>
                  <a:pt x="572" y="28"/>
                  <a:pt x="570" y="28"/>
                  <a:pt x="569" y="28"/>
                </a:cubicBezTo>
                <a:cubicBezTo>
                  <a:pt x="569" y="28"/>
                  <a:pt x="569" y="28"/>
                  <a:pt x="569" y="28"/>
                </a:cubicBezTo>
                <a:cubicBezTo>
                  <a:pt x="568" y="29"/>
                  <a:pt x="567" y="29"/>
                  <a:pt x="566" y="30"/>
                </a:cubicBezTo>
                <a:cubicBezTo>
                  <a:pt x="566" y="30"/>
                  <a:pt x="565" y="30"/>
                  <a:pt x="565" y="30"/>
                </a:cubicBezTo>
                <a:cubicBezTo>
                  <a:pt x="564" y="30"/>
                  <a:pt x="563" y="30"/>
                  <a:pt x="562" y="31"/>
                </a:cubicBezTo>
                <a:cubicBezTo>
                  <a:pt x="562" y="31"/>
                  <a:pt x="562" y="31"/>
                  <a:pt x="562" y="31"/>
                </a:cubicBezTo>
                <a:cubicBezTo>
                  <a:pt x="561" y="31"/>
                  <a:pt x="560" y="32"/>
                  <a:pt x="559" y="32"/>
                </a:cubicBezTo>
                <a:cubicBezTo>
                  <a:pt x="559" y="32"/>
                  <a:pt x="559" y="32"/>
                  <a:pt x="559" y="32"/>
                </a:cubicBezTo>
                <a:cubicBezTo>
                  <a:pt x="558" y="32"/>
                  <a:pt x="557" y="33"/>
                  <a:pt x="556" y="33"/>
                </a:cubicBezTo>
                <a:cubicBezTo>
                  <a:pt x="556" y="33"/>
                  <a:pt x="556" y="33"/>
                  <a:pt x="556" y="33"/>
                </a:cubicBezTo>
                <a:cubicBezTo>
                  <a:pt x="555" y="34"/>
                  <a:pt x="554" y="34"/>
                  <a:pt x="554" y="34"/>
                </a:cubicBezTo>
                <a:cubicBezTo>
                  <a:pt x="554" y="34"/>
                  <a:pt x="554" y="34"/>
                  <a:pt x="554" y="34"/>
                </a:cubicBezTo>
                <a:cubicBezTo>
                  <a:pt x="553" y="35"/>
                  <a:pt x="552" y="35"/>
                  <a:pt x="552" y="35"/>
                </a:cubicBezTo>
                <a:cubicBezTo>
                  <a:pt x="552" y="35"/>
                  <a:pt x="551" y="35"/>
                  <a:pt x="551" y="35"/>
                </a:cubicBezTo>
                <a:cubicBezTo>
                  <a:pt x="551" y="36"/>
                  <a:pt x="550" y="36"/>
                  <a:pt x="550" y="36"/>
                </a:cubicBezTo>
                <a:cubicBezTo>
                  <a:pt x="550" y="36"/>
                  <a:pt x="550" y="36"/>
                  <a:pt x="550" y="36"/>
                </a:cubicBezTo>
                <a:cubicBezTo>
                  <a:pt x="549" y="36"/>
                  <a:pt x="549" y="36"/>
                  <a:pt x="548" y="37"/>
                </a:cubicBezTo>
                <a:cubicBezTo>
                  <a:pt x="548" y="37"/>
                  <a:pt x="548" y="37"/>
                  <a:pt x="548" y="37"/>
                </a:cubicBezTo>
                <a:cubicBezTo>
                  <a:pt x="547" y="37"/>
                  <a:pt x="547" y="37"/>
                  <a:pt x="547" y="38"/>
                </a:cubicBezTo>
                <a:cubicBezTo>
                  <a:pt x="547" y="38"/>
                  <a:pt x="547" y="38"/>
                  <a:pt x="546" y="38"/>
                </a:cubicBezTo>
                <a:cubicBezTo>
                  <a:pt x="546" y="38"/>
                  <a:pt x="546" y="38"/>
                  <a:pt x="546" y="38"/>
                </a:cubicBezTo>
                <a:cubicBezTo>
                  <a:pt x="376" y="40"/>
                  <a:pt x="376" y="40"/>
                  <a:pt x="376" y="40"/>
                </a:cubicBezTo>
                <a:cubicBezTo>
                  <a:pt x="324" y="52"/>
                  <a:pt x="234" y="51"/>
                  <a:pt x="160" y="20"/>
                </a:cubicBezTo>
                <a:cubicBezTo>
                  <a:pt x="111" y="0"/>
                  <a:pt x="58" y="19"/>
                  <a:pt x="26" y="34"/>
                </a:cubicBezTo>
                <a:cubicBezTo>
                  <a:pt x="9" y="66"/>
                  <a:pt x="0" y="103"/>
                  <a:pt x="0" y="142"/>
                </a:cubicBezTo>
                <a:cubicBezTo>
                  <a:pt x="0" y="268"/>
                  <a:pt x="102" y="371"/>
                  <a:pt x="229" y="371"/>
                </a:cubicBezTo>
                <a:cubicBezTo>
                  <a:pt x="356" y="371"/>
                  <a:pt x="458" y="268"/>
                  <a:pt x="458" y="142"/>
                </a:cubicBezTo>
                <a:cubicBezTo>
                  <a:pt x="458" y="133"/>
                  <a:pt x="458" y="124"/>
                  <a:pt x="457" y="116"/>
                </a:cubicBezTo>
                <a:cubicBezTo>
                  <a:pt x="627" y="50"/>
                  <a:pt x="627" y="50"/>
                  <a:pt x="627" y="50"/>
                </a:cubicBezTo>
                <a:cubicBezTo>
                  <a:pt x="628" y="49"/>
                  <a:pt x="630" y="48"/>
                  <a:pt x="631" y="48"/>
                </a:cubicBezTo>
                <a:cubicBezTo>
                  <a:pt x="631" y="47"/>
                  <a:pt x="631" y="47"/>
                  <a:pt x="631" y="47"/>
                </a:cubicBezTo>
                <a:cubicBezTo>
                  <a:pt x="632" y="46"/>
                  <a:pt x="633" y="46"/>
                  <a:pt x="635" y="45"/>
                </a:cubicBezTo>
                <a:cubicBezTo>
                  <a:pt x="635" y="45"/>
                  <a:pt x="635" y="45"/>
                  <a:pt x="635" y="45"/>
                </a:cubicBezTo>
                <a:cubicBezTo>
                  <a:pt x="636" y="45"/>
                  <a:pt x="637" y="45"/>
                  <a:pt x="638" y="44"/>
                </a:cubicBezTo>
                <a:cubicBezTo>
                  <a:pt x="638" y="44"/>
                  <a:pt x="638" y="44"/>
                  <a:pt x="638" y="44"/>
                </a:cubicBezTo>
                <a:cubicBezTo>
                  <a:pt x="639" y="44"/>
                  <a:pt x="640" y="43"/>
                  <a:pt x="641" y="43"/>
                </a:cubicBezTo>
                <a:cubicBezTo>
                  <a:pt x="642" y="43"/>
                  <a:pt x="642" y="43"/>
                  <a:pt x="642" y="43"/>
                </a:cubicBezTo>
                <a:cubicBezTo>
                  <a:pt x="643" y="43"/>
                  <a:pt x="644" y="43"/>
                  <a:pt x="645" y="43"/>
                </a:cubicBezTo>
                <a:cubicBezTo>
                  <a:pt x="645" y="43"/>
                  <a:pt x="645" y="43"/>
                  <a:pt x="645" y="43"/>
                </a:cubicBezTo>
                <a:cubicBezTo>
                  <a:pt x="646" y="43"/>
                  <a:pt x="647" y="43"/>
                  <a:pt x="648" y="43"/>
                </a:cubicBezTo>
                <a:cubicBezTo>
                  <a:pt x="648" y="43"/>
                  <a:pt x="648" y="43"/>
                  <a:pt x="649" y="43"/>
                </a:cubicBezTo>
                <a:cubicBezTo>
                  <a:pt x="649" y="43"/>
                  <a:pt x="650" y="43"/>
                  <a:pt x="651" y="43"/>
                </a:cubicBezTo>
                <a:cubicBezTo>
                  <a:pt x="651" y="43"/>
                  <a:pt x="651" y="43"/>
                  <a:pt x="651" y="43"/>
                </a:cubicBezTo>
                <a:cubicBezTo>
                  <a:pt x="652" y="43"/>
                  <a:pt x="653" y="43"/>
                  <a:pt x="654" y="44"/>
                </a:cubicBezTo>
                <a:cubicBezTo>
                  <a:pt x="654" y="44"/>
                  <a:pt x="655" y="44"/>
                  <a:pt x="655" y="44"/>
                </a:cubicBezTo>
                <a:cubicBezTo>
                  <a:pt x="656" y="44"/>
                  <a:pt x="656" y="44"/>
                  <a:pt x="657" y="45"/>
                </a:cubicBezTo>
                <a:cubicBezTo>
                  <a:pt x="657" y="45"/>
                  <a:pt x="657" y="45"/>
                  <a:pt x="657" y="45"/>
                </a:cubicBezTo>
                <a:cubicBezTo>
                  <a:pt x="658" y="45"/>
                  <a:pt x="659" y="45"/>
                  <a:pt x="660" y="46"/>
                </a:cubicBezTo>
                <a:cubicBezTo>
                  <a:pt x="660" y="46"/>
                  <a:pt x="660" y="46"/>
                  <a:pt x="660" y="46"/>
                </a:cubicBezTo>
                <a:cubicBezTo>
                  <a:pt x="661" y="46"/>
                  <a:pt x="662" y="46"/>
                  <a:pt x="662" y="47"/>
                </a:cubicBezTo>
                <a:cubicBezTo>
                  <a:pt x="663" y="47"/>
                  <a:pt x="663" y="47"/>
                  <a:pt x="663" y="47"/>
                </a:cubicBezTo>
                <a:cubicBezTo>
                  <a:pt x="663" y="47"/>
                  <a:pt x="664" y="48"/>
                  <a:pt x="665" y="48"/>
                </a:cubicBezTo>
                <a:cubicBezTo>
                  <a:pt x="665" y="48"/>
                  <a:pt x="665" y="48"/>
                  <a:pt x="665" y="48"/>
                </a:cubicBezTo>
                <a:cubicBezTo>
                  <a:pt x="666" y="49"/>
                  <a:pt x="666" y="49"/>
                  <a:pt x="667" y="49"/>
                </a:cubicBezTo>
                <a:cubicBezTo>
                  <a:pt x="667" y="49"/>
                  <a:pt x="667" y="49"/>
                  <a:pt x="667" y="50"/>
                </a:cubicBezTo>
                <a:cubicBezTo>
                  <a:pt x="668" y="50"/>
                  <a:pt x="668" y="50"/>
                  <a:pt x="669" y="51"/>
                </a:cubicBezTo>
                <a:cubicBezTo>
                  <a:pt x="669" y="51"/>
                  <a:pt x="669" y="51"/>
                  <a:pt x="669" y="51"/>
                </a:cubicBezTo>
                <a:cubicBezTo>
                  <a:pt x="670" y="51"/>
                  <a:pt x="670" y="52"/>
                  <a:pt x="671" y="52"/>
                </a:cubicBezTo>
                <a:cubicBezTo>
                  <a:pt x="671" y="52"/>
                  <a:pt x="671" y="52"/>
                  <a:pt x="671" y="52"/>
                </a:cubicBezTo>
                <a:cubicBezTo>
                  <a:pt x="671" y="53"/>
                  <a:pt x="672" y="53"/>
                  <a:pt x="672" y="53"/>
                </a:cubicBezTo>
                <a:cubicBezTo>
                  <a:pt x="674" y="55"/>
                  <a:pt x="675" y="56"/>
                  <a:pt x="675" y="56"/>
                </a:cubicBezTo>
                <a:cubicBezTo>
                  <a:pt x="740" y="158"/>
                  <a:pt x="657" y="158"/>
                  <a:pt x="657" y="158"/>
                </a:cubicBezTo>
                <a:cubicBezTo>
                  <a:pt x="657" y="158"/>
                  <a:pt x="502" y="108"/>
                  <a:pt x="521" y="198"/>
                </a:cubicBezTo>
                <a:cubicBezTo>
                  <a:pt x="541" y="295"/>
                  <a:pt x="694" y="255"/>
                  <a:pt x="737" y="224"/>
                </a:cubicBezTo>
                <a:cubicBezTo>
                  <a:pt x="780" y="194"/>
                  <a:pt x="848" y="186"/>
                  <a:pt x="848" y="186"/>
                </a:cubicBezTo>
                <a:cubicBezTo>
                  <a:pt x="1098" y="171"/>
                  <a:pt x="1125" y="339"/>
                  <a:pt x="1125" y="339"/>
                </a:cubicBezTo>
                <a:cubicBezTo>
                  <a:pt x="1125" y="339"/>
                  <a:pt x="1150" y="426"/>
                  <a:pt x="1196" y="560"/>
                </a:cubicBezTo>
                <a:cubicBezTo>
                  <a:pt x="1251" y="722"/>
                  <a:pt x="1433" y="688"/>
                  <a:pt x="1565" y="632"/>
                </a:cubicBezTo>
                <a:cubicBezTo>
                  <a:pt x="1697" y="576"/>
                  <a:pt x="1768" y="578"/>
                  <a:pt x="1768" y="578"/>
                </a:cubicBezTo>
                <a:cubicBezTo>
                  <a:pt x="2057" y="580"/>
                  <a:pt x="2044" y="714"/>
                  <a:pt x="2153" y="882"/>
                </a:cubicBezTo>
                <a:cubicBezTo>
                  <a:pt x="2262" y="1050"/>
                  <a:pt x="2457" y="1032"/>
                  <a:pt x="2502" y="1022"/>
                </a:cubicBezTo>
                <a:cubicBezTo>
                  <a:pt x="2551" y="1011"/>
                  <a:pt x="2794" y="954"/>
                  <a:pt x="2885" y="986"/>
                </a:cubicBezTo>
                <a:cubicBezTo>
                  <a:pt x="2976" y="1018"/>
                  <a:pt x="3106" y="1041"/>
                  <a:pt x="3132" y="1039"/>
                </a:cubicBezTo>
                <a:cubicBezTo>
                  <a:pt x="3166" y="1037"/>
                  <a:pt x="3257" y="1038"/>
                  <a:pt x="3288" y="1052"/>
                </a:cubicBezTo>
                <a:cubicBezTo>
                  <a:pt x="3318" y="1067"/>
                  <a:pt x="3342" y="1074"/>
                  <a:pt x="3368" y="1072"/>
                </a:cubicBezTo>
                <a:cubicBezTo>
                  <a:pt x="3393" y="1071"/>
                  <a:pt x="3476" y="1056"/>
                  <a:pt x="3445" y="1012"/>
                </a:cubicBezTo>
                <a:close/>
              </a:path>
            </a:pathLst>
          </a:custGeom>
          <a:solidFill>
            <a:srgbClr val="7F91A9"/>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3" name="组合 92">
            <a:extLst>
              <a:ext uri="{FF2B5EF4-FFF2-40B4-BE49-F238E27FC236}">
                <a16:creationId xmlns:a16="http://schemas.microsoft.com/office/drawing/2014/main" id="{D6CCCEDC-9B17-4A7D-8257-7A0EA0CC8204}"/>
              </a:ext>
            </a:extLst>
          </p:cNvPr>
          <p:cNvGrpSpPr/>
          <p:nvPr/>
        </p:nvGrpSpPr>
        <p:grpSpPr>
          <a:xfrm>
            <a:off x="127000" y="1450544"/>
            <a:ext cx="2278063" cy="1579563"/>
            <a:chOff x="146050" y="1952625"/>
            <a:chExt cx="2278063" cy="1579563"/>
          </a:xfrm>
        </p:grpSpPr>
        <p:sp>
          <p:nvSpPr>
            <p:cNvPr id="94" name="Line 22">
              <a:extLst>
                <a:ext uri="{FF2B5EF4-FFF2-40B4-BE49-F238E27FC236}">
                  <a16:creationId xmlns:a16="http://schemas.microsoft.com/office/drawing/2014/main" id="{C319BCD9-AC0A-4B5C-A9D8-5A7B0B2818DA}"/>
                </a:ext>
              </a:extLst>
            </p:cNvPr>
            <p:cNvSpPr>
              <a:spLocks noChangeShapeType="1"/>
            </p:cNvSpPr>
            <p:nvPr/>
          </p:nvSpPr>
          <p:spPr bwMode="auto">
            <a:xfrm>
              <a:off x="2071688" y="2105025"/>
              <a:ext cx="0"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4">
              <a:extLst>
                <a:ext uri="{FF2B5EF4-FFF2-40B4-BE49-F238E27FC236}">
                  <a16:creationId xmlns:a16="http://schemas.microsoft.com/office/drawing/2014/main" id="{5F0E202D-8CBE-42E3-A4E0-78FEDB9872D7}"/>
                </a:ext>
              </a:extLst>
            </p:cNvPr>
            <p:cNvSpPr>
              <a:spLocks/>
            </p:cNvSpPr>
            <p:nvPr/>
          </p:nvSpPr>
          <p:spPr bwMode="auto">
            <a:xfrm>
              <a:off x="146050" y="1952625"/>
              <a:ext cx="2278063" cy="1579563"/>
            </a:xfrm>
            <a:custGeom>
              <a:avLst/>
              <a:gdLst>
                <a:gd name="T0" fmla="*/ 671 w 686"/>
                <a:gd name="T1" fmla="*/ 125 h 476"/>
                <a:gd name="T2" fmla="*/ 629 w 686"/>
                <a:gd name="T3" fmla="*/ 25 h 476"/>
                <a:gd name="T4" fmla="*/ 595 w 686"/>
                <a:gd name="T5" fmla="*/ 5 h 476"/>
                <a:gd name="T6" fmla="*/ 579 w 686"/>
                <a:gd name="T7" fmla="*/ 39 h 476"/>
                <a:gd name="T8" fmla="*/ 409 w 686"/>
                <a:gd name="T9" fmla="*/ 105 h 476"/>
                <a:gd name="T10" fmla="*/ 229 w 686"/>
                <a:gd name="T11" fmla="*/ 17 h 476"/>
                <a:gd name="T12" fmla="*/ 0 w 686"/>
                <a:gd name="T13" fmla="*/ 247 h 476"/>
                <a:gd name="T14" fmla="*/ 229 w 686"/>
                <a:gd name="T15" fmla="*/ 476 h 476"/>
                <a:gd name="T16" fmla="*/ 458 w 686"/>
                <a:gd name="T17" fmla="*/ 247 h 476"/>
                <a:gd name="T18" fmla="*/ 457 w 686"/>
                <a:gd name="T19" fmla="*/ 221 h 476"/>
                <a:gd name="T20" fmla="*/ 627 w 686"/>
                <a:gd name="T21" fmla="*/ 155 h 476"/>
                <a:gd name="T22" fmla="*/ 663 w 686"/>
                <a:gd name="T23" fmla="*/ 166 h 476"/>
                <a:gd name="T24" fmla="*/ 671 w 686"/>
                <a:gd name="T25" fmla="*/ 12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6" h="476">
                  <a:moveTo>
                    <a:pt x="671" y="125"/>
                  </a:moveTo>
                  <a:cubicBezTo>
                    <a:pt x="629" y="25"/>
                    <a:pt x="629" y="25"/>
                    <a:pt x="629" y="25"/>
                  </a:cubicBezTo>
                  <a:cubicBezTo>
                    <a:pt x="623" y="15"/>
                    <a:pt x="614" y="0"/>
                    <a:pt x="595" y="5"/>
                  </a:cubicBezTo>
                  <a:cubicBezTo>
                    <a:pt x="581" y="9"/>
                    <a:pt x="579" y="28"/>
                    <a:pt x="579" y="39"/>
                  </a:cubicBezTo>
                  <a:cubicBezTo>
                    <a:pt x="409" y="105"/>
                    <a:pt x="409" y="105"/>
                    <a:pt x="409" y="105"/>
                  </a:cubicBezTo>
                  <a:cubicBezTo>
                    <a:pt x="367" y="52"/>
                    <a:pt x="302" y="17"/>
                    <a:pt x="229" y="17"/>
                  </a:cubicBezTo>
                  <a:cubicBezTo>
                    <a:pt x="102" y="17"/>
                    <a:pt x="0" y="120"/>
                    <a:pt x="0" y="247"/>
                  </a:cubicBezTo>
                  <a:cubicBezTo>
                    <a:pt x="0" y="373"/>
                    <a:pt x="102" y="476"/>
                    <a:pt x="229" y="476"/>
                  </a:cubicBezTo>
                  <a:cubicBezTo>
                    <a:pt x="356" y="476"/>
                    <a:pt x="458" y="373"/>
                    <a:pt x="458" y="247"/>
                  </a:cubicBezTo>
                  <a:cubicBezTo>
                    <a:pt x="458" y="238"/>
                    <a:pt x="458" y="229"/>
                    <a:pt x="457" y="221"/>
                  </a:cubicBezTo>
                  <a:cubicBezTo>
                    <a:pt x="627" y="155"/>
                    <a:pt x="627" y="155"/>
                    <a:pt x="627" y="155"/>
                  </a:cubicBezTo>
                  <a:cubicBezTo>
                    <a:pt x="636" y="163"/>
                    <a:pt x="649" y="172"/>
                    <a:pt x="663" y="166"/>
                  </a:cubicBezTo>
                  <a:cubicBezTo>
                    <a:pt x="686" y="156"/>
                    <a:pt x="671" y="125"/>
                    <a:pt x="671" y="125"/>
                  </a:cubicBezTo>
                  <a:close/>
                </a:path>
              </a:pathLst>
            </a:custGeom>
            <a:noFill/>
            <a:ln w="12700"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5">
              <a:extLst>
                <a:ext uri="{FF2B5EF4-FFF2-40B4-BE49-F238E27FC236}">
                  <a16:creationId xmlns:a16="http://schemas.microsoft.com/office/drawing/2014/main" id="{219596ED-4713-4912-AEEF-D95380CFA8EF}"/>
                </a:ext>
              </a:extLst>
            </p:cNvPr>
            <p:cNvSpPr>
              <a:spLocks/>
            </p:cNvSpPr>
            <p:nvPr/>
          </p:nvSpPr>
          <p:spPr bwMode="auto">
            <a:xfrm>
              <a:off x="2114550" y="1978025"/>
              <a:ext cx="273050" cy="534988"/>
            </a:xfrm>
            <a:custGeom>
              <a:avLst/>
              <a:gdLst>
                <a:gd name="T0" fmla="*/ 31 w 82"/>
                <a:gd name="T1" fmla="*/ 9 h 161"/>
                <a:gd name="T2" fmla="*/ 9 w 82"/>
                <a:gd name="T3" fmla="*/ 29 h 161"/>
                <a:gd name="T4" fmla="*/ 57 w 82"/>
                <a:gd name="T5" fmla="*/ 138 h 161"/>
                <a:gd name="T6" fmla="*/ 82 w 82"/>
                <a:gd name="T7" fmla="*/ 130 h 161"/>
              </a:gdLst>
              <a:ahLst/>
              <a:cxnLst>
                <a:cxn ang="0">
                  <a:pos x="T0" y="T1"/>
                </a:cxn>
                <a:cxn ang="0">
                  <a:pos x="T2" y="T3"/>
                </a:cxn>
                <a:cxn ang="0">
                  <a:pos x="T4" y="T5"/>
                </a:cxn>
                <a:cxn ang="0">
                  <a:pos x="T6" y="T7"/>
                </a:cxn>
              </a:cxnLst>
              <a:rect l="0" t="0" r="r" b="b"/>
              <a:pathLst>
                <a:path w="82" h="161">
                  <a:moveTo>
                    <a:pt x="31" y="9"/>
                  </a:moveTo>
                  <a:cubicBezTo>
                    <a:pt x="31" y="9"/>
                    <a:pt x="0" y="0"/>
                    <a:pt x="9" y="29"/>
                  </a:cubicBezTo>
                  <a:cubicBezTo>
                    <a:pt x="19" y="58"/>
                    <a:pt x="57" y="138"/>
                    <a:pt x="57" y="138"/>
                  </a:cubicBezTo>
                  <a:cubicBezTo>
                    <a:pt x="57" y="138"/>
                    <a:pt x="67" y="161"/>
                    <a:pt x="82" y="130"/>
                  </a:cubicBezTo>
                </a:path>
              </a:pathLst>
            </a:custGeom>
            <a:noFill/>
            <a:ln w="12700"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6">
              <a:extLst>
                <a:ext uri="{FF2B5EF4-FFF2-40B4-BE49-F238E27FC236}">
                  <a16:creationId xmlns:a16="http://schemas.microsoft.com/office/drawing/2014/main" id="{8E1901AE-469B-418B-AAFF-800BF5220E47}"/>
                </a:ext>
              </a:extLst>
            </p:cNvPr>
            <p:cNvSpPr>
              <a:spLocks/>
            </p:cNvSpPr>
            <p:nvPr/>
          </p:nvSpPr>
          <p:spPr bwMode="auto">
            <a:xfrm>
              <a:off x="2344738" y="2413000"/>
              <a:ext cx="55563" cy="69850"/>
            </a:xfrm>
            <a:custGeom>
              <a:avLst/>
              <a:gdLst>
                <a:gd name="T0" fmla="*/ 10 w 17"/>
                <a:gd name="T1" fmla="*/ 0 h 21"/>
                <a:gd name="T2" fmla="*/ 0 w 17"/>
                <a:gd name="T3" fmla="*/ 13 h 21"/>
                <a:gd name="T4" fmla="*/ 5 w 17"/>
                <a:gd name="T5" fmla="*/ 15 h 21"/>
                <a:gd name="T6" fmla="*/ 12 w 17"/>
                <a:gd name="T7" fmla="*/ 21 h 21"/>
                <a:gd name="T8" fmla="*/ 17 w 17"/>
                <a:gd name="T9" fmla="*/ 12 h 21"/>
                <a:gd name="T10" fmla="*/ 16 w 17"/>
                <a:gd name="T11" fmla="*/ 4 h 21"/>
                <a:gd name="T12" fmla="*/ 10 w 1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7" h="21">
                  <a:moveTo>
                    <a:pt x="10" y="0"/>
                  </a:moveTo>
                  <a:cubicBezTo>
                    <a:pt x="10" y="0"/>
                    <a:pt x="5" y="8"/>
                    <a:pt x="0" y="13"/>
                  </a:cubicBezTo>
                  <a:cubicBezTo>
                    <a:pt x="0" y="13"/>
                    <a:pt x="5" y="15"/>
                    <a:pt x="5" y="15"/>
                  </a:cubicBezTo>
                  <a:cubicBezTo>
                    <a:pt x="5" y="15"/>
                    <a:pt x="10" y="19"/>
                    <a:pt x="12" y="21"/>
                  </a:cubicBezTo>
                  <a:cubicBezTo>
                    <a:pt x="17" y="12"/>
                    <a:pt x="17" y="12"/>
                    <a:pt x="17" y="12"/>
                  </a:cubicBezTo>
                  <a:cubicBezTo>
                    <a:pt x="16" y="4"/>
                    <a:pt x="16" y="4"/>
                    <a:pt x="16" y="4"/>
                  </a:cubicBezTo>
                  <a:cubicBezTo>
                    <a:pt x="16" y="4"/>
                    <a:pt x="11" y="0"/>
                    <a:pt x="10" y="0"/>
                  </a:cubicBezTo>
                  <a:close/>
                </a:path>
              </a:pathLst>
            </a:custGeom>
            <a:solidFill>
              <a:srgbClr val="A4B1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0" name="PA-文本框 12">
            <a:extLst>
              <a:ext uri="{FF2B5EF4-FFF2-40B4-BE49-F238E27FC236}">
                <a16:creationId xmlns:a16="http://schemas.microsoft.com/office/drawing/2014/main" id="{A4B66E66-FA88-497F-B5ED-74ACBCEF98EB}"/>
              </a:ext>
            </a:extLst>
          </p:cNvPr>
          <p:cNvSpPr txBox="1"/>
          <p:nvPr>
            <p:custDataLst>
              <p:tags r:id="rId1"/>
            </p:custDataLst>
          </p:nvPr>
        </p:nvSpPr>
        <p:spPr>
          <a:xfrm>
            <a:off x="1579688" y="3923954"/>
            <a:ext cx="1615827" cy="954107"/>
          </a:xfrm>
          <a:prstGeom prst="rect">
            <a:avLst/>
          </a:prstGeom>
          <a:noFill/>
        </p:spPr>
        <p:txBody>
          <a:bodyPr wrap="none" lIns="0" rIns="0" rtlCol="0">
            <a:spAutoFit/>
          </a:bodyPr>
          <a:lstStyle/>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任务分工</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需求分析</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大纲编写</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验收标准，规范制定</a:t>
            </a:r>
          </a:p>
        </p:txBody>
      </p:sp>
      <p:cxnSp>
        <p:nvCxnSpPr>
          <p:cNvPr id="161" name="PA-直接连接符 13">
            <a:extLst>
              <a:ext uri="{FF2B5EF4-FFF2-40B4-BE49-F238E27FC236}">
                <a16:creationId xmlns:a16="http://schemas.microsoft.com/office/drawing/2014/main" id="{CC05BAE3-0F47-447C-8334-770307F9C95D}"/>
              </a:ext>
            </a:extLst>
          </p:cNvPr>
          <p:cNvCxnSpPr>
            <a:cxnSpLocks/>
          </p:cNvCxnSpPr>
          <p:nvPr>
            <p:custDataLst>
              <p:tags r:id="rId2"/>
            </p:custDataLst>
          </p:nvPr>
        </p:nvCxnSpPr>
        <p:spPr>
          <a:xfrm>
            <a:off x="2387601" y="3389162"/>
            <a:ext cx="0" cy="476954"/>
          </a:xfrm>
          <a:prstGeom prst="line">
            <a:avLst/>
          </a:prstGeom>
          <a:noFill/>
          <a:ln w="6350" cap="flat" cmpd="sng" algn="ctr">
            <a:solidFill>
              <a:srgbClr val="526175"/>
            </a:solidFill>
            <a:prstDash val="solid"/>
            <a:miter lim="800000"/>
          </a:ln>
          <a:effectLst/>
        </p:spPr>
      </p:cxnSp>
      <p:grpSp>
        <p:nvGrpSpPr>
          <p:cNvPr id="162" name="PA-组合 4">
            <a:extLst>
              <a:ext uri="{FF2B5EF4-FFF2-40B4-BE49-F238E27FC236}">
                <a16:creationId xmlns:a16="http://schemas.microsoft.com/office/drawing/2014/main" id="{B422F4CB-9FE7-4055-A669-86B1437607DB}"/>
              </a:ext>
            </a:extLst>
          </p:cNvPr>
          <p:cNvGrpSpPr/>
          <p:nvPr>
            <p:custDataLst>
              <p:tags r:id="rId3"/>
            </p:custDataLst>
          </p:nvPr>
        </p:nvGrpSpPr>
        <p:grpSpPr>
          <a:xfrm>
            <a:off x="1853993" y="2858437"/>
            <a:ext cx="1067216" cy="394140"/>
            <a:chOff x="5076548" y="2986241"/>
            <a:chExt cx="1067216" cy="394140"/>
          </a:xfrm>
        </p:grpSpPr>
        <p:sp>
          <p:nvSpPr>
            <p:cNvPr id="163" name="PA-1">
              <a:extLst>
                <a:ext uri="{FF2B5EF4-FFF2-40B4-BE49-F238E27FC236}">
                  <a16:creationId xmlns:a16="http://schemas.microsoft.com/office/drawing/2014/main" id="{0B765F98-E933-4E85-8308-B1FE914AE785}"/>
                </a:ext>
              </a:extLst>
            </p:cNvPr>
            <p:cNvSpPr/>
            <p:nvPr>
              <p:custDataLst>
                <p:tags r:id="rId25"/>
              </p:custDataLst>
            </p:nvPr>
          </p:nvSpPr>
          <p:spPr>
            <a:xfrm flipH="1" flipV="1">
              <a:off x="5076548" y="2986241"/>
              <a:ext cx="1067216" cy="394140"/>
            </a:xfrm>
            <a:prstGeom prst="roundRect">
              <a:avLst>
                <a:gd name="adj" fmla="val 12745"/>
              </a:avLst>
            </a:prstGeom>
            <a:gradFill>
              <a:gsLst>
                <a:gs pos="0">
                  <a:srgbClr val="FFFFFF"/>
                </a:gs>
                <a:gs pos="70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64" name="PA-文本框 16">
              <a:extLst>
                <a:ext uri="{FF2B5EF4-FFF2-40B4-BE49-F238E27FC236}">
                  <a16:creationId xmlns:a16="http://schemas.microsoft.com/office/drawing/2014/main" id="{D70D4883-0A6B-4A7A-8006-B5EE4EE7D166}"/>
                </a:ext>
              </a:extLst>
            </p:cNvPr>
            <p:cNvSpPr txBox="1"/>
            <p:nvPr>
              <p:custDataLst>
                <p:tags r:id="rId26"/>
              </p:custDataLst>
            </p:nvPr>
          </p:nvSpPr>
          <p:spPr>
            <a:xfrm>
              <a:off x="5095596" y="3014034"/>
              <a:ext cx="1029129" cy="338554"/>
            </a:xfrm>
            <a:prstGeom prst="rect">
              <a:avLst/>
            </a:prstGeom>
            <a:noFill/>
          </p:spPr>
          <p:txBody>
            <a:bodyPr wrap="none" lIns="0" rIns="0" rtlCol="0">
              <a:spAutoFit/>
            </a:bodyPr>
            <a:lstStyle/>
            <a:p>
              <a:pPr marL="0" marR="0" lvl="0" indent="0" algn="ctr" defTabSz="914102"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Open Sans" charset="0"/>
                </a:rPr>
                <a:t>10.31</a:t>
              </a:r>
              <a:r>
                <a:rPr kumimoji="0" lang="en-US" altLang="zh-CN" sz="1600" i="0" u="none" strike="noStrike" kern="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Open Sans" charset="0"/>
                </a:rPr>
                <a:t>-11.1</a:t>
              </a:r>
              <a:endParaRPr kumimoji="0" lang="en-US" sz="1600" i="0" u="none" strike="noStrike" kern="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Open Sans" charset="0"/>
              </a:endParaRPr>
            </a:p>
          </p:txBody>
        </p:sp>
      </p:grpSp>
      <p:sp>
        <p:nvSpPr>
          <p:cNvPr id="166" name="PA-文本框 12">
            <a:extLst>
              <a:ext uri="{FF2B5EF4-FFF2-40B4-BE49-F238E27FC236}">
                <a16:creationId xmlns:a16="http://schemas.microsoft.com/office/drawing/2014/main" id="{46DF57AB-3D7D-4C80-BD7E-207755F5D0FD}"/>
              </a:ext>
            </a:extLst>
          </p:cNvPr>
          <p:cNvSpPr txBox="1"/>
          <p:nvPr>
            <p:custDataLst>
              <p:tags r:id="rId4"/>
            </p:custDataLst>
          </p:nvPr>
        </p:nvSpPr>
        <p:spPr>
          <a:xfrm>
            <a:off x="3755706" y="5240702"/>
            <a:ext cx="1256754" cy="738664"/>
          </a:xfrm>
          <a:prstGeom prst="rect">
            <a:avLst/>
          </a:prstGeom>
          <a:noFill/>
        </p:spPr>
        <p:txBody>
          <a:bodyPr wrap="none" lIns="0" rIns="0" rtlCol="0">
            <a:spAutoFit/>
          </a:bodyPr>
          <a:lstStyle/>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原型设计</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需求分析书编写</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项目</a:t>
            </a:r>
            <a:r>
              <a:rPr lang="en-US" altLang="zh-CN" sz="1400" b="1" dirty="0">
                <a:solidFill>
                  <a:srgbClr val="526175"/>
                </a:solidFill>
                <a:latin typeface="微软雅黑" panose="020B0503020204020204" pitchFamily="34" charset="-122"/>
                <a:ea typeface="微软雅黑" panose="020B0503020204020204" pitchFamily="34" charset="-122"/>
                <a:cs typeface="Open Sans" charset="0"/>
              </a:rPr>
              <a:t>LOGO</a:t>
            </a:r>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绘制</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p:txBody>
      </p:sp>
      <p:cxnSp>
        <p:nvCxnSpPr>
          <p:cNvPr id="167" name="PA-直接连接符 13">
            <a:extLst>
              <a:ext uri="{FF2B5EF4-FFF2-40B4-BE49-F238E27FC236}">
                <a16:creationId xmlns:a16="http://schemas.microsoft.com/office/drawing/2014/main" id="{816457FE-87E4-45E5-987A-87695CD93741}"/>
              </a:ext>
            </a:extLst>
          </p:cNvPr>
          <p:cNvCxnSpPr>
            <a:cxnSpLocks/>
          </p:cNvCxnSpPr>
          <p:nvPr>
            <p:custDataLst>
              <p:tags r:id="rId5"/>
            </p:custDataLst>
          </p:nvPr>
        </p:nvCxnSpPr>
        <p:spPr>
          <a:xfrm>
            <a:off x="4384084" y="4705910"/>
            <a:ext cx="0" cy="476954"/>
          </a:xfrm>
          <a:prstGeom prst="line">
            <a:avLst/>
          </a:prstGeom>
          <a:noFill/>
          <a:ln w="6350" cap="flat" cmpd="sng" algn="ctr">
            <a:solidFill>
              <a:srgbClr val="526175"/>
            </a:solidFill>
            <a:prstDash val="solid"/>
            <a:miter lim="800000"/>
          </a:ln>
          <a:effectLst/>
        </p:spPr>
      </p:cxnSp>
      <p:grpSp>
        <p:nvGrpSpPr>
          <p:cNvPr id="168" name="PA-组合 4">
            <a:extLst>
              <a:ext uri="{FF2B5EF4-FFF2-40B4-BE49-F238E27FC236}">
                <a16:creationId xmlns:a16="http://schemas.microsoft.com/office/drawing/2014/main" id="{8636F695-5AD7-4050-BD44-A30FC9CE6817}"/>
              </a:ext>
            </a:extLst>
          </p:cNvPr>
          <p:cNvGrpSpPr/>
          <p:nvPr>
            <p:custDataLst>
              <p:tags r:id="rId6"/>
            </p:custDataLst>
          </p:nvPr>
        </p:nvGrpSpPr>
        <p:grpSpPr>
          <a:xfrm>
            <a:off x="3850476" y="4175185"/>
            <a:ext cx="1067216" cy="394140"/>
            <a:chOff x="5076548" y="2986241"/>
            <a:chExt cx="1067216" cy="394140"/>
          </a:xfrm>
        </p:grpSpPr>
        <p:sp>
          <p:nvSpPr>
            <p:cNvPr id="169" name="PA-1">
              <a:extLst>
                <a:ext uri="{FF2B5EF4-FFF2-40B4-BE49-F238E27FC236}">
                  <a16:creationId xmlns:a16="http://schemas.microsoft.com/office/drawing/2014/main" id="{6F926A79-FA2D-428A-B440-3C553FC5981E}"/>
                </a:ext>
              </a:extLst>
            </p:cNvPr>
            <p:cNvSpPr/>
            <p:nvPr>
              <p:custDataLst>
                <p:tags r:id="rId23"/>
              </p:custDataLst>
            </p:nvPr>
          </p:nvSpPr>
          <p:spPr>
            <a:xfrm flipH="1" flipV="1">
              <a:off x="5076548" y="2986241"/>
              <a:ext cx="1067216" cy="394140"/>
            </a:xfrm>
            <a:prstGeom prst="roundRect">
              <a:avLst>
                <a:gd name="adj" fmla="val 12745"/>
              </a:avLst>
            </a:prstGeom>
            <a:gradFill>
              <a:gsLst>
                <a:gs pos="0">
                  <a:srgbClr val="FFFFFF"/>
                </a:gs>
                <a:gs pos="70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70" name="PA-文本框 16">
              <a:extLst>
                <a:ext uri="{FF2B5EF4-FFF2-40B4-BE49-F238E27FC236}">
                  <a16:creationId xmlns:a16="http://schemas.microsoft.com/office/drawing/2014/main" id="{B8FB344A-3D85-4F2D-8B97-33C77C88D435}"/>
                </a:ext>
              </a:extLst>
            </p:cNvPr>
            <p:cNvSpPr txBox="1"/>
            <p:nvPr>
              <p:custDataLst>
                <p:tags r:id="rId24"/>
              </p:custDataLst>
            </p:nvPr>
          </p:nvSpPr>
          <p:spPr>
            <a:xfrm>
              <a:off x="5155710" y="3014034"/>
              <a:ext cx="908903" cy="338554"/>
            </a:xfrm>
            <a:prstGeom prst="rect">
              <a:avLst/>
            </a:prstGeom>
            <a:noFill/>
          </p:spPr>
          <p:txBody>
            <a:bodyPr wrap="none" lIns="0" rIns="0" rtlCol="0">
              <a:spAutoFit/>
            </a:bodyPr>
            <a:lstStyle/>
            <a:p>
              <a:pPr marL="0" marR="0" lvl="0" indent="0" algn="ctr" defTabSz="914102" eaLnBrk="1" fontAlgn="auto" latinLnBrk="0" hangingPunct="1">
                <a:lnSpc>
                  <a:spcPct val="100000"/>
                </a:lnSpc>
                <a:spcBef>
                  <a:spcPts val="0"/>
                </a:spcBef>
                <a:spcAft>
                  <a:spcPts val="0"/>
                </a:spcAft>
                <a:buClrTx/>
                <a:buSzTx/>
                <a:buFontTx/>
                <a:buNone/>
                <a:tabLst/>
                <a:defRPr/>
              </a:pPr>
              <a:r>
                <a:rPr lang="en-US" sz="1600" kern="0" dirty="0">
                  <a:solidFill>
                    <a:schemeClr val="accent1">
                      <a:lumMod val="50000"/>
                    </a:schemeClr>
                  </a:solidFill>
                  <a:latin typeface="微软雅黑" panose="020B0503020204020204" pitchFamily="34" charset="-122"/>
                  <a:ea typeface="微软雅黑" panose="020B0503020204020204" pitchFamily="34" charset="-122"/>
                  <a:cs typeface="Open Sans" charset="0"/>
                </a:rPr>
                <a:t>11.1-11.5</a:t>
              </a:r>
              <a:endParaRPr kumimoji="0" lang="en-US" sz="1600" i="0" u="none" strike="noStrike" kern="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Open Sans" charset="0"/>
              </a:endParaRPr>
            </a:p>
          </p:txBody>
        </p:sp>
      </p:grpSp>
      <p:sp>
        <p:nvSpPr>
          <p:cNvPr id="171" name="PA-文本框 11">
            <a:extLst>
              <a:ext uri="{FF2B5EF4-FFF2-40B4-BE49-F238E27FC236}">
                <a16:creationId xmlns:a16="http://schemas.microsoft.com/office/drawing/2014/main" id="{6A96C096-EB6A-4A34-AA94-0CBD0B89D29E}"/>
              </a:ext>
            </a:extLst>
          </p:cNvPr>
          <p:cNvSpPr txBox="1"/>
          <p:nvPr>
            <p:custDataLst>
              <p:tags r:id="rId7"/>
            </p:custDataLst>
          </p:nvPr>
        </p:nvSpPr>
        <p:spPr>
          <a:xfrm>
            <a:off x="5209584" y="1640663"/>
            <a:ext cx="1651000" cy="272895"/>
          </a:xfrm>
          <a:prstGeom prst="rect">
            <a:avLst/>
          </a:prstGeom>
          <a:noFill/>
        </p:spPr>
        <p:txBody>
          <a:bodyPr wrap="square" lIns="0" rIns="0" rtlCol="0">
            <a:spAutoFit/>
          </a:bodyPr>
          <a:lstStyle/>
          <a:p>
            <a:pPr algn="ctr" defTabSz="914102">
              <a:lnSpc>
                <a:spcPct val="130000"/>
              </a:lnSpc>
            </a:pPr>
            <a:endParaRPr lang="zh-CN" altLang="en-US" sz="1000" dirty="0">
              <a:solidFill>
                <a:srgbClr val="919FB2"/>
              </a:solidFill>
              <a:latin typeface="微软雅黑" panose="020B0503020204020204" pitchFamily="34" charset="-122"/>
              <a:ea typeface="微软雅黑" panose="020B0503020204020204" pitchFamily="34" charset="-122"/>
            </a:endParaRPr>
          </a:p>
        </p:txBody>
      </p:sp>
      <p:sp>
        <p:nvSpPr>
          <p:cNvPr id="172" name="PA-文本框 12">
            <a:extLst>
              <a:ext uri="{FF2B5EF4-FFF2-40B4-BE49-F238E27FC236}">
                <a16:creationId xmlns:a16="http://schemas.microsoft.com/office/drawing/2014/main" id="{76C264E8-93CE-4BC4-A0A2-2EB04AF37A4B}"/>
              </a:ext>
            </a:extLst>
          </p:cNvPr>
          <p:cNvSpPr txBox="1"/>
          <p:nvPr>
            <p:custDataLst>
              <p:tags r:id="rId8"/>
            </p:custDataLst>
          </p:nvPr>
        </p:nvSpPr>
        <p:spPr>
          <a:xfrm>
            <a:off x="5501476" y="2335217"/>
            <a:ext cx="1077218" cy="523220"/>
          </a:xfrm>
          <a:prstGeom prst="rect">
            <a:avLst/>
          </a:prstGeom>
          <a:noFill/>
        </p:spPr>
        <p:txBody>
          <a:bodyPr wrap="square" lIns="0" rIns="0" rtlCol="0">
            <a:spAutoFit/>
          </a:bodyPr>
          <a:lstStyle/>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软件思维导图</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软件类图绘制</a:t>
            </a:r>
          </a:p>
        </p:txBody>
      </p:sp>
      <p:cxnSp>
        <p:nvCxnSpPr>
          <p:cNvPr id="173" name="PA-直接连接符 13">
            <a:extLst>
              <a:ext uri="{FF2B5EF4-FFF2-40B4-BE49-F238E27FC236}">
                <a16:creationId xmlns:a16="http://schemas.microsoft.com/office/drawing/2014/main" id="{8626E44F-4847-483C-A898-56B264CEA4FB}"/>
              </a:ext>
            </a:extLst>
          </p:cNvPr>
          <p:cNvCxnSpPr>
            <a:cxnSpLocks/>
          </p:cNvCxnSpPr>
          <p:nvPr>
            <p:custDataLst>
              <p:tags r:id="rId9"/>
            </p:custDataLst>
          </p:nvPr>
        </p:nvCxnSpPr>
        <p:spPr>
          <a:xfrm>
            <a:off x="6035084" y="3030107"/>
            <a:ext cx="0" cy="476954"/>
          </a:xfrm>
          <a:prstGeom prst="line">
            <a:avLst/>
          </a:prstGeom>
          <a:noFill/>
          <a:ln w="6350" cap="flat" cmpd="sng" algn="ctr">
            <a:solidFill>
              <a:srgbClr val="526175"/>
            </a:solidFill>
            <a:prstDash val="solid"/>
            <a:miter lim="800000"/>
          </a:ln>
          <a:effectLst/>
        </p:spPr>
      </p:cxnSp>
      <p:grpSp>
        <p:nvGrpSpPr>
          <p:cNvPr id="174" name="PA-组合 4">
            <a:extLst>
              <a:ext uri="{FF2B5EF4-FFF2-40B4-BE49-F238E27FC236}">
                <a16:creationId xmlns:a16="http://schemas.microsoft.com/office/drawing/2014/main" id="{DB147F77-4A38-4EC9-826F-451F5E97EF5B}"/>
              </a:ext>
            </a:extLst>
          </p:cNvPr>
          <p:cNvGrpSpPr/>
          <p:nvPr>
            <p:custDataLst>
              <p:tags r:id="rId10"/>
            </p:custDataLst>
          </p:nvPr>
        </p:nvGrpSpPr>
        <p:grpSpPr>
          <a:xfrm>
            <a:off x="5501476" y="3920640"/>
            <a:ext cx="1067216" cy="394140"/>
            <a:chOff x="5076548" y="2986241"/>
            <a:chExt cx="1067216" cy="394140"/>
          </a:xfrm>
        </p:grpSpPr>
        <p:sp>
          <p:nvSpPr>
            <p:cNvPr id="175" name="PA-1">
              <a:extLst>
                <a:ext uri="{FF2B5EF4-FFF2-40B4-BE49-F238E27FC236}">
                  <a16:creationId xmlns:a16="http://schemas.microsoft.com/office/drawing/2014/main" id="{BE71C9C6-5367-4C54-BB1D-5B27B07E7684}"/>
                </a:ext>
              </a:extLst>
            </p:cNvPr>
            <p:cNvSpPr/>
            <p:nvPr>
              <p:custDataLst>
                <p:tags r:id="rId21"/>
              </p:custDataLst>
            </p:nvPr>
          </p:nvSpPr>
          <p:spPr>
            <a:xfrm flipH="1" flipV="1">
              <a:off x="5076548" y="2986241"/>
              <a:ext cx="1067216" cy="394140"/>
            </a:xfrm>
            <a:prstGeom prst="roundRect">
              <a:avLst>
                <a:gd name="adj" fmla="val 12745"/>
              </a:avLst>
            </a:prstGeom>
            <a:gradFill>
              <a:gsLst>
                <a:gs pos="0">
                  <a:srgbClr val="FFFFFF"/>
                </a:gs>
                <a:gs pos="70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76" name="PA-文本框 16">
              <a:extLst>
                <a:ext uri="{FF2B5EF4-FFF2-40B4-BE49-F238E27FC236}">
                  <a16:creationId xmlns:a16="http://schemas.microsoft.com/office/drawing/2014/main" id="{03CB8296-60F1-4691-9101-C73B30C7BCE4}"/>
                </a:ext>
              </a:extLst>
            </p:cNvPr>
            <p:cNvSpPr txBox="1"/>
            <p:nvPr>
              <p:custDataLst>
                <p:tags r:id="rId22"/>
              </p:custDataLst>
            </p:nvPr>
          </p:nvSpPr>
          <p:spPr>
            <a:xfrm>
              <a:off x="5155710" y="3014034"/>
              <a:ext cx="908903" cy="338554"/>
            </a:xfrm>
            <a:prstGeom prst="rect">
              <a:avLst/>
            </a:prstGeom>
            <a:noFill/>
          </p:spPr>
          <p:txBody>
            <a:bodyPr wrap="none" lIns="0" rIns="0" rtlCol="0">
              <a:spAutoFit/>
            </a:bodyPr>
            <a:lstStyle/>
            <a:p>
              <a:pPr marL="0" marR="0" lvl="0" indent="0" algn="ctr" defTabSz="914102"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Open Sans" charset="0"/>
                </a:rPr>
                <a:t>11.2-11.5</a:t>
              </a:r>
            </a:p>
          </p:txBody>
        </p:sp>
      </p:grpSp>
      <p:sp>
        <p:nvSpPr>
          <p:cNvPr id="178" name="PA-文本框 12">
            <a:extLst>
              <a:ext uri="{FF2B5EF4-FFF2-40B4-BE49-F238E27FC236}">
                <a16:creationId xmlns:a16="http://schemas.microsoft.com/office/drawing/2014/main" id="{02545930-218B-47DA-B28D-9094728A76C8}"/>
              </a:ext>
            </a:extLst>
          </p:cNvPr>
          <p:cNvSpPr txBox="1"/>
          <p:nvPr>
            <p:custDataLst>
              <p:tags r:id="rId11"/>
            </p:custDataLst>
          </p:nvPr>
        </p:nvSpPr>
        <p:spPr>
          <a:xfrm>
            <a:off x="7223653" y="3898012"/>
            <a:ext cx="2059859" cy="523220"/>
          </a:xfrm>
          <a:prstGeom prst="rect">
            <a:avLst/>
          </a:prstGeom>
          <a:noFill/>
        </p:spPr>
        <p:txBody>
          <a:bodyPr wrap="none" lIns="0" rIns="0" rtlCol="0">
            <a:spAutoFit/>
          </a:bodyPr>
          <a:lstStyle/>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验收工作结果</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更新规格</a:t>
            </a:r>
            <a:r>
              <a:rPr lang="en-US" altLang="zh-CN" sz="1400" b="1" dirty="0">
                <a:solidFill>
                  <a:srgbClr val="526175"/>
                </a:solidFill>
                <a:latin typeface="微软雅黑" panose="020B0503020204020204" pitchFamily="34" charset="-122"/>
                <a:ea typeface="微软雅黑" panose="020B0503020204020204" pitchFamily="34" charset="-122"/>
                <a:cs typeface="Open Sans" charset="0"/>
              </a:rPr>
              <a:t>/</a:t>
            </a:r>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原型迭代记录表</a:t>
            </a:r>
          </a:p>
        </p:txBody>
      </p:sp>
      <p:cxnSp>
        <p:nvCxnSpPr>
          <p:cNvPr id="179" name="PA-直接连接符 13">
            <a:extLst>
              <a:ext uri="{FF2B5EF4-FFF2-40B4-BE49-F238E27FC236}">
                <a16:creationId xmlns:a16="http://schemas.microsoft.com/office/drawing/2014/main" id="{B89E8B4B-CCAC-4210-84EE-B73A2981407D}"/>
              </a:ext>
            </a:extLst>
          </p:cNvPr>
          <p:cNvCxnSpPr>
            <a:cxnSpLocks/>
          </p:cNvCxnSpPr>
          <p:nvPr>
            <p:custDataLst>
              <p:tags r:id="rId12"/>
            </p:custDataLst>
          </p:nvPr>
        </p:nvCxnSpPr>
        <p:spPr>
          <a:xfrm>
            <a:off x="8168591" y="4452044"/>
            <a:ext cx="0" cy="476954"/>
          </a:xfrm>
          <a:prstGeom prst="line">
            <a:avLst/>
          </a:prstGeom>
          <a:noFill/>
          <a:ln w="6350" cap="flat" cmpd="sng" algn="ctr">
            <a:solidFill>
              <a:srgbClr val="526175"/>
            </a:solidFill>
            <a:prstDash val="solid"/>
            <a:miter lim="800000"/>
          </a:ln>
          <a:effectLst/>
        </p:spPr>
      </p:cxnSp>
      <p:grpSp>
        <p:nvGrpSpPr>
          <p:cNvPr id="180" name="PA-组合 4">
            <a:extLst>
              <a:ext uri="{FF2B5EF4-FFF2-40B4-BE49-F238E27FC236}">
                <a16:creationId xmlns:a16="http://schemas.microsoft.com/office/drawing/2014/main" id="{7B1CE2A2-62AC-435C-A901-51249733F269}"/>
              </a:ext>
            </a:extLst>
          </p:cNvPr>
          <p:cNvGrpSpPr/>
          <p:nvPr>
            <p:custDataLst>
              <p:tags r:id="rId13"/>
            </p:custDataLst>
          </p:nvPr>
        </p:nvGrpSpPr>
        <p:grpSpPr>
          <a:xfrm>
            <a:off x="7634983" y="5285605"/>
            <a:ext cx="1067216" cy="394140"/>
            <a:chOff x="5076548" y="2986241"/>
            <a:chExt cx="1067216" cy="394140"/>
          </a:xfrm>
        </p:grpSpPr>
        <p:sp>
          <p:nvSpPr>
            <p:cNvPr id="181" name="PA-1">
              <a:extLst>
                <a:ext uri="{FF2B5EF4-FFF2-40B4-BE49-F238E27FC236}">
                  <a16:creationId xmlns:a16="http://schemas.microsoft.com/office/drawing/2014/main" id="{F5D128AC-9879-40F1-84E9-B8B82198CC1F}"/>
                </a:ext>
              </a:extLst>
            </p:cNvPr>
            <p:cNvSpPr/>
            <p:nvPr>
              <p:custDataLst>
                <p:tags r:id="rId19"/>
              </p:custDataLst>
            </p:nvPr>
          </p:nvSpPr>
          <p:spPr>
            <a:xfrm flipH="1" flipV="1">
              <a:off x="5076548" y="2986241"/>
              <a:ext cx="1067216" cy="394140"/>
            </a:xfrm>
            <a:prstGeom prst="roundRect">
              <a:avLst>
                <a:gd name="adj" fmla="val 12745"/>
              </a:avLst>
            </a:prstGeom>
            <a:gradFill>
              <a:gsLst>
                <a:gs pos="0">
                  <a:srgbClr val="FFFFFF"/>
                </a:gs>
                <a:gs pos="70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82" name="PA-文本框 16">
              <a:extLst>
                <a:ext uri="{FF2B5EF4-FFF2-40B4-BE49-F238E27FC236}">
                  <a16:creationId xmlns:a16="http://schemas.microsoft.com/office/drawing/2014/main" id="{B4611EDD-670E-44C2-8062-5FD920FA0AF6}"/>
                </a:ext>
              </a:extLst>
            </p:cNvPr>
            <p:cNvSpPr txBox="1"/>
            <p:nvPr>
              <p:custDataLst>
                <p:tags r:id="rId20"/>
              </p:custDataLst>
            </p:nvPr>
          </p:nvSpPr>
          <p:spPr>
            <a:xfrm>
              <a:off x="5155709" y="3014034"/>
              <a:ext cx="908903" cy="338554"/>
            </a:xfrm>
            <a:prstGeom prst="rect">
              <a:avLst/>
            </a:prstGeom>
            <a:noFill/>
          </p:spPr>
          <p:txBody>
            <a:bodyPr wrap="none" lIns="0" rIns="0" rtlCol="0">
              <a:spAutoFit/>
            </a:bodyPr>
            <a:lstStyle/>
            <a:p>
              <a:pPr marL="0" marR="0" lvl="0" indent="0" algn="ctr" defTabSz="914102" eaLnBrk="1" fontAlgn="auto" latinLnBrk="0" hangingPunct="1">
                <a:lnSpc>
                  <a:spcPct val="100000"/>
                </a:lnSpc>
                <a:spcBef>
                  <a:spcPts val="0"/>
                </a:spcBef>
                <a:spcAft>
                  <a:spcPts val="0"/>
                </a:spcAft>
                <a:buClrTx/>
                <a:buSzTx/>
                <a:buFontTx/>
                <a:buNone/>
                <a:tabLst/>
                <a:defRPr/>
              </a:pPr>
              <a:r>
                <a:rPr lang="en-US" sz="1600" kern="0" dirty="0">
                  <a:solidFill>
                    <a:schemeClr val="accent1">
                      <a:lumMod val="50000"/>
                    </a:schemeClr>
                  </a:solidFill>
                  <a:latin typeface="微软雅黑" panose="020B0503020204020204" pitchFamily="34" charset="-122"/>
                  <a:ea typeface="微软雅黑" panose="020B0503020204020204" pitchFamily="34" charset="-122"/>
                  <a:cs typeface="Open Sans" charset="0"/>
                </a:rPr>
                <a:t>11.4</a:t>
              </a:r>
              <a:r>
                <a:rPr lang="en-US" altLang="zh-CN" sz="1600" kern="0" dirty="0">
                  <a:solidFill>
                    <a:schemeClr val="accent1">
                      <a:lumMod val="50000"/>
                    </a:schemeClr>
                  </a:solidFill>
                  <a:latin typeface="微软雅黑" panose="020B0503020204020204" pitchFamily="34" charset="-122"/>
                  <a:ea typeface="微软雅黑" panose="020B0503020204020204" pitchFamily="34" charset="-122"/>
                  <a:cs typeface="Open Sans" charset="0"/>
                </a:rPr>
                <a:t>-11.5</a:t>
              </a:r>
              <a:endParaRPr kumimoji="0" lang="en-US" sz="1600" i="0" u="none" strike="noStrike" kern="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Open Sans" charset="0"/>
              </a:endParaRPr>
            </a:p>
          </p:txBody>
        </p:sp>
      </p:grpSp>
      <p:sp>
        <p:nvSpPr>
          <p:cNvPr id="184" name="PA-文本框 12">
            <a:extLst>
              <a:ext uri="{FF2B5EF4-FFF2-40B4-BE49-F238E27FC236}">
                <a16:creationId xmlns:a16="http://schemas.microsoft.com/office/drawing/2014/main" id="{A3902DF7-933A-4142-8225-4927813480CC}"/>
              </a:ext>
            </a:extLst>
          </p:cNvPr>
          <p:cNvSpPr txBox="1"/>
          <p:nvPr>
            <p:custDataLst>
              <p:tags r:id="rId14"/>
            </p:custDataLst>
          </p:nvPr>
        </p:nvSpPr>
        <p:spPr>
          <a:xfrm>
            <a:off x="10131674" y="2959567"/>
            <a:ext cx="1077218" cy="738664"/>
          </a:xfrm>
          <a:prstGeom prst="rect">
            <a:avLst/>
          </a:prstGeom>
          <a:noFill/>
        </p:spPr>
        <p:txBody>
          <a:bodyPr wrap="square" lIns="0" rIns="0" rtlCol="0">
            <a:spAutoFit/>
          </a:bodyPr>
          <a:lstStyle/>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博客编写</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答辩</a:t>
            </a:r>
            <a:r>
              <a:rPr lang="en-US" altLang="zh-CN" sz="1400" b="1" dirty="0">
                <a:solidFill>
                  <a:srgbClr val="526175"/>
                </a:solidFill>
                <a:latin typeface="微软雅黑" panose="020B0503020204020204" pitchFamily="34" charset="-122"/>
                <a:ea typeface="微软雅黑" panose="020B0503020204020204" pitchFamily="34" charset="-122"/>
                <a:cs typeface="Open Sans" charset="0"/>
              </a:rPr>
              <a:t>PPT</a:t>
            </a:r>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制作</a:t>
            </a:r>
            <a:endParaRPr lang="en-US" altLang="zh-CN" sz="1400" b="1" dirty="0">
              <a:solidFill>
                <a:srgbClr val="526175"/>
              </a:solidFill>
              <a:latin typeface="微软雅黑" panose="020B0503020204020204" pitchFamily="34" charset="-122"/>
              <a:ea typeface="微软雅黑" panose="020B0503020204020204" pitchFamily="34" charset="-122"/>
              <a:cs typeface="Open Sans" charset="0"/>
            </a:endParaRPr>
          </a:p>
          <a:p>
            <a:pPr algn="ctr" defTabSz="914102"/>
            <a:r>
              <a:rPr lang="zh-CN" altLang="en-US" sz="1400" b="1" dirty="0">
                <a:solidFill>
                  <a:srgbClr val="526175"/>
                </a:solidFill>
                <a:latin typeface="微软雅黑" panose="020B0503020204020204" pitchFamily="34" charset="-122"/>
                <a:ea typeface="微软雅黑" panose="020B0503020204020204" pitchFamily="34" charset="-122"/>
                <a:cs typeface="Open Sans" charset="0"/>
              </a:rPr>
              <a:t>团队协作记录</a:t>
            </a:r>
          </a:p>
        </p:txBody>
      </p:sp>
      <p:cxnSp>
        <p:nvCxnSpPr>
          <p:cNvPr id="185" name="PA-直接连接符 13">
            <a:extLst>
              <a:ext uri="{FF2B5EF4-FFF2-40B4-BE49-F238E27FC236}">
                <a16:creationId xmlns:a16="http://schemas.microsoft.com/office/drawing/2014/main" id="{F21BB0AE-EF5B-4FF6-89AC-B3912187444A}"/>
              </a:ext>
            </a:extLst>
          </p:cNvPr>
          <p:cNvCxnSpPr>
            <a:cxnSpLocks/>
          </p:cNvCxnSpPr>
          <p:nvPr>
            <p:custDataLst>
              <p:tags r:id="rId15"/>
            </p:custDataLst>
          </p:nvPr>
        </p:nvCxnSpPr>
        <p:spPr>
          <a:xfrm>
            <a:off x="10665282" y="3698231"/>
            <a:ext cx="0" cy="476954"/>
          </a:xfrm>
          <a:prstGeom prst="line">
            <a:avLst/>
          </a:prstGeom>
          <a:noFill/>
          <a:ln w="6350" cap="flat" cmpd="sng" algn="ctr">
            <a:solidFill>
              <a:srgbClr val="526175"/>
            </a:solidFill>
            <a:prstDash val="solid"/>
            <a:miter lim="800000"/>
          </a:ln>
          <a:effectLst/>
        </p:spPr>
      </p:cxnSp>
      <p:grpSp>
        <p:nvGrpSpPr>
          <p:cNvPr id="186" name="PA-组合 4">
            <a:extLst>
              <a:ext uri="{FF2B5EF4-FFF2-40B4-BE49-F238E27FC236}">
                <a16:creationId xmlns:a16="http://schemas.microsoft.com/office/drawing/2014/main" id="{EB33C252-7FE3-465B-9DBE-C52AB9F5405D}"/>
              </a:ext>
            </a:extLst>
          </p:cNvPr>
          <p:cNvGrpSpPr/>
          <p:nvPr>
            <p:custDataLst>
              <p:tags r:id="rId16"/>
            </p:custDataLst>
          </p:nvPr>
        </p:nvGrpSpPr>
        <p:grpSpPr>
          <a:xfrm>
            <a:off x="10131674" y="4454935"/>
            <a:ext cx="1067216" cy="404863"/>
            <a:chOff x="5076548" y="2986241"/>
            <a:chExt cx="1067216" cy="404863"/>
          </a:xfrm>
        </p:grpSpPr>
        <p:sp>
          <p:nvSpPr>
            <p:cNvPr id="187" name="PA-1">
              <a:extLst>
                <a:ext uri="{FF2B5EF4-FFF2-40B4-BE49-F238E27FC236}">
                  <a16:creationId xmlns:a16="http://schemas.microsoft.com/office/drawing/2014/main" id="{CAA2D607-A661-436E-93BD-44601A6F062F}"/>
                </a:ext>
              </a:extLst>
            </p:cNvPr>
            <p:cNvSpPr/>
            <p:nvPr>
              <p:custDataLst>
                <p:tags r:id="rId17"/>
              </p:custDataLst>
            </p:nvPr>
          </p:nvSpPr>
          <p:spPr>
            <a:xfrm flipH="1" flipV="1">
              <a:off x="5076548" y="2986241"/>
              <a:ext cx="1067216" cy="394140"/>
            </a:xfrm>
            <a:prstGeom prst="roundRect">
              <a:avLst>
                <a:gd name="adj" fmla="val 12745"/>
              </a:avLst>
            </a:prstGeom>
            <a:gradFill>
              <a:gsLst>
                <a:gs pos="0">
                  <a:srgbClr val="FFFFFF"/>
                </a:gs>
                <a:gs pos="70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88" name="PA-文本框 16">
              <a:extLst>
                <a:ext uri="{FF2B5EF4-FFF2-40B4-BE49-F238E27FC236}">
                  <a16:creationId xmlns:a16="http://schemas.microsoft.com/office/drawing/2014/main" id="{00818504-2A90-4429-B5FB-6737CADFCEFD}"/>
                </a:ext>
              </a:extLst>
            </p:cNvPr>
            <p:cNvSpPr txBox="1"/>
            <p:nvPr>
              <p:custDataLst>
                <p:tags r:id="rId18"/>
              </p:custDataLst>
            </p:nvPr>
          </p:nvSpPr>
          <p:spPr>
            <a:xfrm>
              <a:off x="5223128" y="3052550"/>
              <a:ext cx="774055" cy="338554"/>
            </a:xfrm>
            <a:prstGeom prst="rect">
              <a:avLst/>
            </a:prstGeom>
            <a:noFill/>
          </p:spPr>
          <p:txBody>
            <a:bodyPr wrap="square" lIns="0" rIns="0" rtlCol="0">
              <a:spAutoFit/>
            </a:bodyPr>
            <a:lstStyle/>
            <a:p>
              <a:pPr marL="0" marR="0" lvl="0" indent="0" algn="ctr" defTabSz="914102"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Open Sans" charset="0"/>
                </a:rPr>
                <a:t>11.5</a:t>
              </a:r>
            </a:p>
          </p:txBody>
        </p:sp>
      </p:grpSp>
    </p:spTree>
    <p:extLst>
      <p:ext uri="{BB962C8B-B14F-4D97-AF65-F5344CB8AC3E}">
        <p14:creationId xmlns:p14="http://schemas.microsoft.com/office/powerpoint/2010/main" val="38522192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par>
                          <p:cTn id="16" fill="hold">
                            <p:stCondLst>
                              <p:cond delay="2200"/>
                            </p:stCondLst>
                            <p:childTnLst>
                              <p:par>
                                <p:cTn id="17" presetID="10" presetClass="entr" presetSubtype="0" fill="hold" nodeType="after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500"/>
                                        <p:tgtEl>
                                          <p:spTgt spid="93"/>
                                        </p:tgtEl>
                                      </p:cBhvr>
                                    </p:animEffect>
                                  </p:childTnLst>
                                </p:cTn>
                              </p:par>
                            </p:childTnLst>
                          </p:cTn>
                        </p:par>
                        <p:par>
                          <p:cTn id="20" fill="hold">
                            <p:stCondLst>
                              <p:cond delay="2700"/>
                            </p:stCondLst>
                            <p:childTnLst>
                              <p:par>
                                <p:cTn id="21" presetID="22" presetClass="entr" presetSubtype="8" fill="hold" grpId="0"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left)">
                                      <p:cBhvr>
                                        <p:cTn id="23" dur="1000"/>
                                        <p:tgtEl>
                                          <p:spTgt spid="92"/>
                                        </p:tgtEl>
                                      </p:cBhvr>
                                    </p:animEffect>
                                  </p:childTnLst>
                                </p:cTn>
                              </p:par>
                            </p:childTnLst>
                          </p:cTn>
                        </p:par>
                        <p:par>
                          <p:cTn id="24" fill="hold">
                            <p:stCondLst>
                              <p:cond delay="3700"/>
                            </p:stCondLst>
                            <p:childTnLst>
                              <p:par>
                                <p:cTn id="25" presetID="31" presetClass="entr" presetSubtype="0" fill="hold" nodeType="afterEffect">
                                  <p:stCondLst>
                                    <p:cond delay="0"/>
                                  </p:stCondLst>
                                  <p:childTnLst>
                                    <p:set>
                                      <p:cBhvr>
                                        <p:cTn id="26" dur="1" fill="hold">
                                          <p:stCondLst>
                                            <p:cond delay="0"/>
                                          </p:stCondLst>
                                        </p:cTn>
                                        <p:tgtEl>
                                          <p:spTgt spid="162"/>
                                        </p:tgtEl>
                                        <p:attrNameLst>
                                          <p:attrName>style.visibility</p:attrName>
                                        </p:attrNameLst>
                                      </p:cBhvr>
                                      <p:to>
                                        <p:strVal val="visible"/>
                                      </p:to>
                                    </p:set>
                                    <p:anim calcmode="lin" valueType="num">
                                      <p:cBhvr>
                                        <p:cTn id="27" dur="1000" fill="hold"/>
                                        <p:tgtEl>
                                          <p:spTgt spid="162"/>
                                        </p:tgtEl>
                                        <p:attrNameLst>
                                          <p:attrName>ppt_w</p:attrName>
                                        </p:attrNameLst>
                                      </p:cBhvr>
                                      <p:tavLst>
                                        <p:tav tm="0">
                                          <p:val>
                                            <p:fltVal val="0"/>
                                          </p:val>
                                        </p:tav>
                                        <p:tav tm="100000">
                                          <p:val>
                                            <p:strVal val="#ppt_w"/>
                                          </p:val>
                                        </p:tav>
                                      </p:tavLst>
                                    </p:anim>
                                    <p:anim calcmode="lin" valueType="num">
                                      <p:cBhvr>
                                        <p:cTn id="28" dur="1000" fill="hold"/>
                                        <p:tgtEl>
                                          <p:spTgt spid="162"/>
                                        </p:tgtEl>
                                        <p:attrNameLst>
                                          <p:attrName>ppt_h</p:attrName>
                                        </p:attrNameLst>
                                      </p:cBhvr>
                                      <p:tavLst>
                                        <p:tav tm="0">
                                          <p:val>
                                            <p:fltVal val="0"/>
                                          </p:val>
                                        </p:tav>
                                        <p:tav tm="100000">
                                          <p:val>
                                            <p:strVal val="#ppt_h"/>
                                          </p:val>
                                        </p:tav>
                                      </p:tavLst>
                                    </p:anim>
                                    <p:anim calcmode="lin" valueType="num">
                                      <p:cBhvr>
                                        <p:cTn id="29" dur="1000" fill="hold"/>
                                        <p:tgtEl>
                                          <p:spTgt spid="162"/>
                                        </p:tgtEl>
                                        <p:attrNameLst>
                                          <p:attrName>style.rotation</p:attrName>
                                        </p:attrNameLst>
                                      </p:cBhvr>
                                      <p:tavLst>
                                        <p:tav tm="0">
                                          <p:val>
                                            <p:fltVal val="90"/>
                                          </p:val>
                                        </p:tav>
                                        <p:tav tm="100000">
                                          <p:val>
                                            <p:fltVal val="0"/>
                                          </p:val>
                                        </p:tav>
                                      </p:tavLst>
                                    </p:anim>
                                    <p:animEffect transition="in" filter="fade">
                                      <p:cBhvr>
                                        <p:cTn id="30" dur="1000"/>
                                        <p:tgtEl>
                                          <p:spTgt spid="162"/>
                                        </p:tgtEl>
                                      </p:cBhvr>
                                    </p:animEffect>
                                  </p:childTnLst>
                                </p:cTn>
                              </p:par>
                              <p:par>
                                <p:cTn id="31" presetID="16" presetClass="entr" presetSubtype="42" fill="hold" nodeType="withEffect">
                                  <p:stCondLst>
                                    <p:cond delay="700"/>
                                  </p:stCondLst>
                                  <p:childTnLst>
                                    <p:set>
                                      <p:cBhvr>
                                        <p:cTn id="32" dur="1" fill="hold">
                                          <p:stCondLst>
                                            <p:cond delay="0"/>
                                          </p:stCondLst>
                                        </p:cTn>
                                        <p:tgtEl>
                                          <p:spTgt spid="161"/>
                                        </p:tgtEl>
                                        <p:attrNameLst>
                                          <p:attrName>style.visibility</p:attrName>
                                        </p:attrNameLst>
                                      </p:cBhvr>
                                      <p:to>
                                        <p:strVal val="visible"/>
                                      </p:to>
                                    </p:set>
                                    <p:animEffect transition="in" filter="barn(outHorizontal)">
                                      <p:cBhvr>
                                        <p:cTn id="33" dur="200"/>
                                        <p:tgtEl>
                                          <p:spTgt spid="161"/>
                                        </p:tgtEl>
                                      </p:cBhvr>
                                    </p:animEffect>
                                  </p:childTnLst>
                                </p:cTn>
                              </p:par>
                              <p:par>
                                <p:cTn id="34" presetID="10" presetClass="entr" presetSubtype="0" fill="hold" grpId="0" nodeType="withEffect">
                                  <p:stCondLst>
                                    <p:cond delay="750"/>
                                  </p:stCondLst>
                                  <p:childTnLst>
                                    <p:set>
                                      <p:cBhvr>
                                        <p:cTn id="35" dur="1" fill="hold">
                                          <p:stCondLst>
                                            <p:cond delay="0"/>
                                          </p:stCondLst>
                                        </p:cTn>
                                        <p:tgtEl>
                                          <p:spTgt spid="160"/>
                                        </p:tgtEl>
                                        <p:attrNameLst>
                                          <p:attrName>style.visibility</p:attrName>
                                        </p:attrNameLst>
                                      </p:cBhvr>
                                      <p:to>
                                        <p:strVal val="visible"/>
                                      </p:to>
                                    </p:set>
                                    <p:animEffect transition="in" filter="fade">
                                      <p:cBhvr>
                                        <p:cTn id="36" dur="500"/>
                                        <p:tgtEl>
                                          <p:spTgt spid="160"/>
                                        </p:tgtEl>
                                      </p:cBhvr>
                                    </p:animEffect>
                                  </p:childTnLst>
                                </p:cTn>
                              </p:par>
                              <p:par>
                                <p:cTn id="37" presetID="64" presetClass="path" presetSubtype="0" decel="100000" fill="hold" grpId="1" nodeType="withEffect">
                                  <p:stCondLst>
                                    <p:cond delay="750"/>
                                  </p:stCondLst>
                                  <p:childTnLst>
                                    <p:animMotion origin="layout" path="M -3.33333E-6 0.03912 L -3.33333E-6 3.33333E-6 " pathEditMode="relative" rAng="0" ptsTypes="AA">
                                      <p:cBhvr>
                                        <p:cTn id="38" dur="500" fill="hold"/>
                                        <p:tgtEl>
                                          <p:spTgt spid="160"/>
                                        </p:tgtEl>
                                        <p:attrNameLst>
                                          <p:attrName>ppt_x</p:attrName>
                                          <p:attrName>ppt_y</p:attrName>
                                        </p:attrNameLst>
                                      </p:cBhvr>
                                      <p:rCtr x="0" y="-1968"/>
                                    </p:animMotion>
                                  </p:childTnLst>
                                </p:cTn>
                              </p:par>
                            </p:childTnLst>
                          </p:cTn>
                        </p:par>
                        <p:par>
                          <p:cTn id="39" fill="hold">
                            <p:stCondLst>
                              <p:cond delay="4950"/>
                            </p:stCondLst>
                            <p:childTnLst>
                              <p:par>
                                <p:cTn id="40" presetID="31" presetClass="entr" presetSubtype="0" fill="hold" nodeType="afterEffect">
                                  <p:stCondLst>
                                    <p:cond delay="0"/>
                                  </p:stCondLst>
                                  <p:childTnLst>
                                    <p:set>
                                      <p:cBhvr>
                                        <p:cTn id="41" dur="1" fill="hold">
                                          <p:stCondLst>
                                            <p:cond delay="0"/>
                                          </p:stCondLst>
                                        </p:cTn>
                                        <p:tgtEl>
                                          <p:spTgt spid="168"/>
                                        </p:tgtEl>
                                        <p:attrNameLst>
                                          <p:attrName>style.visibility</p:attrName>
                                        </p:attrNameLst>
                                      </p:cBhvr>
                                      <p:to>
                                        <p:strVal val="visible"/>
                                      </p:to>
                                    </p:set>
                                    <p:anim calcmode="lin" valueType="num">
                                      <p:cBhvr>
                                        <p:cTn id="42" dur="1000" fill="hold"/>
                                        <p:tgtEl>
                                          <p:spTgt spid="168"/>
                                        </p:tgtEl>
                                        <p:attrNameLst>
                                          <p:attrName>ppt_w</p:attrName>
                                        </p:attrNameLst>
                                      </p:cBhvr>
                                      <p:tavLst>
                                        <p:tav tm="0">
                                          <p:val>
                                            <p:fltVal val="0"/>
                                          </p:val>
                                        </p:tav>
                                        <p:tav tm="100000">
                                          <p:val>
                                            <p:strVal val="#ppt_w"/>
                                          </p:val>
                                        </p:tav>
                                      </p:tavLst>
                                    </p:anim>
                                    <p:anim calcmode="lin" valueType="num">
                                      <p:cBhvr>
                                        <p:cTn id="43" dur="1000" fill="hold"/>
                                        <p:tgtEl>
                                          <p:spTgt spid="168"/>
                                        </p:tgtEl>
                                        <p:attrNameLst>
                                          <p:attrName>ppt_h</p:attrName>
                                        </p:attrNameLst>
                                      </p:cBhvr>
                                      <p:tavLst>
                                        <p:tav tm="0">
                                          <p:val>
                                            <p:fltVal val="0"/>
                                          </p:val>
                                        </p:tav>
                                        <p:tav tm="100000">
                                          <p:val>
                                            <p:strVal val="#ppt_h"/>
                                          </p:val>
                                        </p:tav>
                                      </p:tavLst>
                                    </p:anim>
                                    <p:anim calcmode="lin" valueType="num">
                                      <p:cBhvr>
                                        <p:cTn id="44" dur="1000" fill="hold"/>
                                        <p:tgtEl>
                                          <p:spTgt spid="168"/>
                                        </p:tgtEl>
                                        <p:attrNameLst>
                                          <p:attrName>style.rotation</p:attrName>
                                        </p:attrNameLst>
                                      </p:cBhvr>
                                      <p:tavLst>
                                        <p:tav tm="0">
                                          <p:val>
                                            <p:fltVal val="90"/>
                                          </p:val>
                                        </p:tav>
                                        <p:tav tm="100000">
                                          <p:val>
                                            <p:fltVal val="0"/>
                                          </p:val>
                                        </p:tav>
                                      </p:tavLst>
                                    </p:anim>
                                    <p:animEffect transition="in" filter="fade">
                                      <p:cBhvr>
                                        <p:cTn id="45" dur="1000"/>
                                        <p:tgtEl>
                                          <p:spTgt spid="168"/>
                                        </p:tgtEl>
                                      </p:cBhvr>
                                    </p:animEffect>
                                  </p:childTnLst>
                                </p:cTn>
                              </p:par>
                              <p:par>
                                <p:cTn id="46" presetID="16" presetClass="entr" presetSubtype="42" fill="hold" nodeType="withEffect">
                                  <p:stCondLst>
                                    <p:cond delay="700"/>
                                  </p:stCondLst>
                                  <p:childTnLst>
                                    <p:set>
                                      <p:cBhvr>
                                        <p:cTn id="47" dur="1" fill="hold">
                                          <p:stCondLst>
                                            <p:cond delay="0"/>
                                          </p:stCondLst>
                                        </p:cTn>
                                        <p:tgtEl>
                                          <p:spTgt spid="167"/>
                                        </p:tgtEl>
                                        <p:attrNameLst>
                                          <p:attrName>style.visibility</p:attrName>
                                        </p:attrNameLst>
                                      </p:cBhvr>
                                      <p:to>
                                        <p:strVal val="visible"/>
                                      </p:to>
                                    </p:set>
                                    <p:animEffect transition="in" filter="barn(outHorizontal)">
                                      <p:cBhvr>
                                        <p:cTn id="48" dur="200"/>
                                        <p:tgtEl>
                                          <p:spTgt spid="167"/>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166"/>
                                        </p:tgtEl>
                                        <p:attrNameLst>
                                          <p:attrName>style.visibility</p:attrName>
                                        </p:attrNameLst>
                                      </p:cBhvr>
                                      <p:to>
                                        <p:strVal val="visible"/>
                                      </p:to>
                                    </p:set>
                                    <p:animEffect transition="in" filter="fade">
                                      <p:cBhvr>
                                        <p:cTn id="51" dur="500"/>
                                        <p:tgtEl>
                                          <p:spTgt spid="166"/>
                                        </p:tgtEl>
                                      </p:cBhvr>
                                    </p:animEffect>
                                  </p:childTnLst>
                                </p:cTn>
                              </p:par>
                              <p:par>
                                <p:cTn id="52" presetID="64" presetClass="path" presetSubtype="0" decel="100000" fill="hold" grpId="1" nodeType="withEffect">
                                  <p:stCondLst>
                                    <p:cond delay="750"/>
                                  </p:stCondLst>
                                  <p:childTnLst>
                                    <p:animMotion origin="layout" path="M 4.79167E-6 0.03912 L 4.79167E-6 4.44444E-6 " pathEditMode="relative" rAng="0" ptsTypes="AA">
                                      <p:cBhvr>
                                        <p:cTn id="53" dur="500" fill="hold"/>
                                        <p:tgtEl>
                                          <p:spTgt spid="166"/>
                                        </p:tgtEl>
                                        <p:attrNameLst>
                                          <p:attrName>ppt_x</p:attrName>
                                          <p:attrName>ppt_y</p:attrName>
                                        </p:attrNameLst>
                                      </p:cBhvr>
                                      <p:rCtr x="0" y="-1968"/>
                                    </p:animMotion>
                                  </p:childTnLst>
                                </p:cTn>
                              </p:par>
                            </p:childTnLst>
                          </p:cTn>
                        </p:par>
                        <p:par>
                          <p:cTn id="54" fill="hold">
                            <p:stCondLst>
                              <p:cond delay="6200"/>
                            </p:stCondLst>
                            <p:childTnLst>
                              <p:par>
                                <p:cTn id="55" presetID="31" presetClass="entr" presetSubtype="0" fill="hold" nodeType="afterEffect">
                                  <p:stCondLst>
                                    <p:cond delay="0"/>
                                  </p:stCondLst>
                                  <p:childTnLst>
                                    <p:set>
                                      <p:cBhvr>
                                        <p:cTn id="56" dur="1" fill="hold">
                                          <p:stCondLst>
                                            <p:cond delay="0"/>
                                          </p:stCondLst>
                                        </p:cTn>
                                        <p:tgtEl>
                                          <p:spTgt spid="174"/>
                                        </p:tgtEl>
                                        <p:attrNameLst>
                                          <p:attrName>style.visibility</p:attrName>
                                        </p:attrNameLst>
                                      </p:cBhvr>
                                      <p:to>
                                        <p:strVal val="visible"/>
                                      </p:to>
                                    </p:set>
                                    <p:anim calcmode="lin" valueType="num">
                                      <p:cBhvr>
                                        <p:cTn id="57" dur="1000" fill="hold"/>
                                        <p:tgtEl>
                                          <p:spTgt spid="174"/>
                                        </p:tgtEl>
                                        <p:attrNameLst>
                                          <p:attrName>ppt_w</p:attrName>
                                        </p:attrNameLst>
                                      </p:cBhvr>
                                      <p:tavLst>
                                        <p:tav tm="0">
                                          <p:val>
                                            <p:fltVal val="0"/>
                                          </p:val>
                                        </p:tav>
                                        <p:tav tm="100000">
                                          <p:val>
                                            <p:strVal val="#ppt_w"/>
                                          </p:val>
                                        </p:tav>
                                      </p:tavLst>
                                    </p:anim>
                                    <p:anim calcmode="lin" valueType="num">
                                      <p:cBhvr>
                                        <p:cTn id="58" dur="1000" fill="hold"/>
                                        <p:tgtEl>
                                          <p:spTgt spid="174"/>
                                        </p:tgtEl>
                                        <p:attrNameLst>
                                          <p:attrName>ppt_h</p:attrName>
                                        </p:attrNameLst>
                                      </p:cBhvr>
                                      <p:tavLst>
                                        <p:tav tm="0">
                                          <p:val>
                                            <p:fltVal val="0"/>
                                          </p:val>
                                        </p:tav>
                                        <p:tav tm="100000">
                                          <p:val>
                                            <p:strVal val="#ppt_h"/>
                                          </p:val>
                                        </p:tav>
                                      </p:tavLst>
                                    </p:anim>
                                    <p:anim calcmode="lin" valueType="num">
                                      <p:cBhvr>
                                        <p:cTn id="59" dur="1000" fill="hold"/>
                                        <p:tgtEl>
                                          <p:spTgt spid="174"/>
                                        </p:tgtEl>
                                        <p:attrNameLst>
                                          <p:attrName>style.rotation</p:attrName>
                                        </p:attrNameLst>
                                      </p:cBhvr>
                                      <p:tavLst>
                                        <p:tav tm="0">
                                          <p:val>
                                            <p:fltVal val="90"/>
                                          </p:val>
                                        </p:tav>
                                        <p:tav tm="100000">
                                          <p:val>
                                            <p:fltVal val="0"/>
                                          </p:val>
                                        </p:tav>
                                      </p:tavLst>
                                    </p:anim>
                                    <p:animEffect transition="in" filter="fade">
                                      <p:cBhvr>
                                        <p:cTn id="60" dur="1000"/>
                                        <p:tgtEl>
                                          <p:spTgt spid="174"/>
                                        </p:tgtEl>
                                      </p:cBhvr>
                                    </p:animEffect>
                                  </p:childTnLst>
                                </p:cTn>
                              </p:par>
                              <p:par>
                                <p:cTn id="61" presetID="16" presetClass="entr" presetSubtype="42" fill="hold" nodeType="withEffect">
                                  <p:stCondLst>
                                    <p:cond delay="700"/>
                                  </p:stCondLst>
                                  <p:childTnLst>
                                    <p:set>
                                      <p:cBhvr>
                                        <p:cTn id="62" dur="1" fill="hold">
                                          <p:stCondLst>
                                            <p:cond delay="0"/>
                                          </p:stCondLst>
                                        </p:cTn>
                                        <p:tgtEl>
                                          <p:spTgt spid="173"/>
                                        </p:tgtEl>
                                        <p:attrNameLst>
                                          <p:attrName>style.visibility</p:attrName>
                                        </p:attrNameLst>
                                      </p:cBhvr>
                                      <p:to>
                                        <p:strVal val="visible"/>
                                      </p:to>
                                    </p:set>
                                    <p:animEffect transition="in" filter="barn(outHorizontal)">
                                      <p:cBhvr>
                                        <p:cTn id="63" dur="200"/>
                                        <p:tgtEl>
                                          <p:spTgt spid="173"/>
                                        </p:tgtEl>
                                      </p:cBhvr>
                                    </p:animEffect>
                                  </p:childTnLst>
                                </p:cTn>
                              </p:par>
                              <p:par>
                                <p:cTn id="64" presetID="10" presetClass="entr" presetSubtype="0" fill="hold" grpId="0" nodeType="withEffect">
                                  <p:stCondLst>
                                    <p:cond delay="750"/>
                                  </p:stCondLst>
                                  <p:childTnLst>
                                    <p:set>
                                      <p:cBhvr>
                                        <p:cTn id="65" dur="1" fill="hold">
                                          <p:stCondLst>
                                            <p:cond delay="0"/>
                                          </p:stCondLst>
                                        </p:cTn>
                                        <p:tgtEl>
                                          <p:spTgt spid="172"/>
                                        </p:tgtEl>
                                        <p:attrNameLst>
                                          <p:attrName>style.visibility</p:attrName>
                                        </p:attrNameLst>
                                      </p:cBhvr>
                                      <p:to>
                                        <p:strVal val="visible"/>
                                      </p:to>
                                    </p:set>
                                    <p:animEffect transition="in" filter="fade">
                                      <p:cBhvr>
                                        <p:cTn id="66" dur="500"/>
                                        <p:tgtEl>
                                          <p:spTgt spid="172"/>
                                        </p:tgtEl>
                                      </p:cBhvr>
                                    </p:animEffect>
                                  </p:childTnLst>
                                </p:cTn>
                              </p:par>
                              <p:par>
                                <p:cTn id="67" presetID="64" presetClass="path" presetSubtype="0" decel="100000" fill="hold" grpId="1" nodeType="withEffect">
                                  <p:stCondLst>
                                    <p:cond delay="750"/>
                                  </p:stCondLst>
                                  <p:childTnLst>
                                    <p:animMotion origin="layout" path="M -2.5E-6 0.03912 L -2.5E-6 -3.7037E-6 " pathEditMode="relative" rAng="0" ptsTypes="AA">
                                      <p:cBhvr>
                                        <p:cTn id="68" dur="500" fill="hold"/>
                                        <p:tgtEl>
                                          <p:spTgt spid="172"/>
                                        </p:tgtEl>
                                        <p:attrNameLst>
                                          <p:attrName>ppt_x</p:attrName>
                                          <p:attrName>ppt_y</p:attrName>
                                        </p:attrNameLst>
                                      </p:cBhvr>
                                      <p:rCtr x="0" y="-1968"/>
                                    </p:animMotion>
                                  </p:childTnLst>
                                </p:cTn>
                              </p:par>
                              <p:par>
                                <p:cTn id="69" presetID="10" presetClass="entr" presetSubtype="0" fill="hold" grpId="0" nodeType="withEffect" nodePh="1">
                                  <p:stCondLst>
                                    <p:cond delay="800"/>
                                  </p:stCondLst>
                                  <p:endCondLst>
                                    <p:cond evt="begin" delay="0">
                                      <p:tn val="69"/>
                                    </p:cond>
                                  </p:endCondLst>
                                  <p:childTnLst>
                                    <p:set>
                                      <p:cBhvr>
                                        <p:cTn id="70" dur="1" fill="hold">
                                          <p:stCondLst>
                                            <p:cond delay="0"/>
                                          </p:stCondLst>
                                        </p:cTn>
                                        <p:tgtEl>
                                          <p:spTgt spid="171"/>
                                        </p:tgtEl>
                                        <p:attrNameLst>
                                          <p:attrName>style.visibility</p:attrName>
                                        </p:attrNameLst>
                                      </p:cBhvr>
                                      <p:to>
                                        <p:strVal val="visible"/>
                                      </p:to>
                                    </p:set>
                                    <p:animEffect transition="in" filter="fade">
                                      <p:cBhvr>
                                        <p:cTn id="71" dur="500"/>
                                        <p:tgtEl>
                                          <p:spTgt spid="171"/>
                                        </p:tgtEl>
                                      </p:cBhvr>
                                    </p:animEffect>
                                  </p:childTnLst>
                                </p:cTn>
                              </p:par>
                              <p:par>
                                <p:cTn id="72" presetID="64" presetClass="path" presetSubtype="0" decel="100000" fill="hold" grpId="1" nodeType="withEffect" nodePh="1">
                                  <p:stCondLst>
                                    <p:cond delay="800"/>
                                  </p:stCondLst>
                                  <p:endCondLst>
                                    <p:cond evt="begin" delay="0">
                                      <p:tn val="72"/>
                                    </p:cond>
                                  </p:endCondLst>
                                  <p:childTnLst>
                                    <p:animMotion origin="layout" path="M -2.08333E-6 0.03912 L -2.08333E-6 2.22222E-6 " pathEditMode="relative" rAng="0" ptsTypes="AA">
                                      <p:cBhvr>
                                        <p:cTn id="73" dur="500" fill="hold"/>
                                        <p:tgtEl>
                                          <p:spTgt spid="171"/>
                                        </p:tgtEl>
                                        <p:attrNameLst>
                                          <p:attrName>ppt_x</p:attrName>
                                          <p:attrName>ppt_y</p:attrName>
                                        </p:attrNameLst>
                                      </p:cBhvr>
                                      <p:rCtr x="0" y="-1968"/>
                                    </p:animMotion>
                                  </p:childTnLst>
                                </p:cTn>
                              </p:par>
                            </p:childTnLst>
                          </p:cTn>
                        </p:par>
                        <p:par>
                          <p:cTn id="74" fill="hold">
                            <p:stCondLst>
                              <p:cond delay="7500"/>
                            </p:stCondLst>
                            <p:childTnLst>
                              <p:par>
                                <p:cTn id="75" presetID="31" presetClass="entr" presetSubtype="0" fill="hold" nodeType="afterEffect">
                                  <p:stCondLst>
                                    <p:cond delay="0"/>
                                  </p:stCondLst>
                                  <p:childTnLst>
                                    <p:set>
                                      <p:cBhvr>
                                        <p:cTn id="76" dur="1" fill="hold">
                                          <p:stCondLst>
                                            <p:cond delay="0"/>
                                          </p:stCondLst>
                                        </p:cTn>
                                        <p:tgtEl>
                                          <p:spTgt spid="180"/>
                                        </p:tgtEl>
                                        <p:attrNameLst>
                                          <p:attrName>style.visibility</p:attrName>
                                        </p:attrNameLst>
                                      </p:cBhvr>
                                      <p:to>
                                        <p:strVal val="visible"/>
                                      </p:to>
                                    </p:set>
                                    <p:anim calcmode="lin" valueType="num">
                                      <p:cBhvr>
                                        <p:cTn id="77" dur="1000" fill="hold"/>
                                        <p:tgtEl>
                                          <p:spTgt spid="180"/>
                                        </p:tgtEl>
                                        <p:attrNameLst>
                                          <p:attrName>ppt_w</p:attrName>
                                        </p:attrNameLst>
                                      </p:cBhvr>
                                      <p:tavLst>
                                        <p:tav tm="0">
                                          <p:val>
                                            <p:fltVal val="0"/>
                                          </p:val>
                                        </p:tav>
                                        <p:tav tm="100000">
                                          <p:val>
                                            <p:strVal val="#ppt_w"/>
                                          </p:val>
                                        </p:tav>
                                      </p:tavLst>
                                    </p:anim>
                                    <p:anim calcmode="lin" valueType="num">
                                      <p:cBhvr>
                                        <p:cTn id="78" dur="1000" fill="hold"/>
                                        <p:tgtEl>
                                          <p:spTgt spid="180"/>
                                        </p:tgtEl>
                                        <p:attrNameLst>
                                          <p:attrName>ppt_h</p:attrName>
                                        </p:attrNameLst>
                                      </p:cBhvr>
                                      <p:tavLst>
                                        <p:tav tm="0">
                                          <p:val>
                                            <p:fltVal val="0"/>
                                          </p:val>
                                        </p:tav>
                                        <p:tav tm="100000">
                                          <p:val>
                                            <p:strVal val="#ppt_h"/>
                                          </p:val>
                                        </p:tav>
                                      </p:tavLst>
                                    </p:anim>
                                    <p:anim calcmode="lin" valueType="num">
                                      <p:cBhvr>
                                        <p:cTn id="79" dur="1000" fill="hold"/>
                                        <p:tgtEl>
                                          <p:spTgt spid="180"/>
                                        </p:tgtEl>
                                        <p:attrNameLst>
                                          <p:attrName>style.rotation</p:attrName>
                                        </p:attrNameLst>
                                      </p:cBhvr>
                                      <p:tavLst>
                                        <p:tav tm="0">
                                          <p:val>
                                            <p:fltVal val="90"/>
                                          </p:val>
                                        </p:tav>
                                        <p:tav tm="100000">
                                          <p:val>
                                            <p:fltVal val="0"/>
                                          </p:val>
                                        </p:tav>
                                      </p:tavLst>
                                    </p:anim>
                                    <p:animEffect transition="in" filter="fade">
                                      <p:cBhvr>
                                        <p:cTn id="80" dur="1000"/>
                                        <p:tgtEl>
                                          <p:spTgt spid="180"/>
                                        </p:tgtEl>
                                      </p:cBhvr>
                                    </p:animEffect>
                                  </p:childTnLst>
                                </p:cTn>
                              </p:par>
                              <p:par>
                                <p:cTn id="81" presetID="16" presetClass="entr" presetSubtype="42" fill="hold" nodeType="withEffect">
                                  <p:stCondLst>
                                    <p:cond delay="700"/>
                                  </p:stCondLst>
                                  <p:childTnLst>
                                    <p:set>
                                      <p:cBhvr>
                                        <p:cTn id="82" dur="1" fill="hold">
                                          <p:stCondLst>
                                            <p:cond delay="0"/>
                                          </p:stCondLst>
                                        </p:cTn>
                                        <p:tgtEl>
                                          <p:spTgt spid="179"/>
                                        </p:tgtEl>
                                        <p:attrNameLst>
                                          <p:attrName>style.visibility</p:attrName>
                                        </p:attrNameLst>
                                      </p:cBhvr>
                                      <p:to>
                                        <p:strVal val="visible"/>
                                      </p:to>
                                    </p:set>
                                    <p:animEffect transition="in" filter="barn(outHorizontal)">
                                      <p:cBhvr>
                                        <p:cTn id="83" dur="200"/>
                                        <p:tgtEl>
                                          <p:spTgt spid="179"/>
                                        </p:tgtEl>
                                      </p:cBhvr>
                                    </p:animEffect>
                                  </p:childTnLst>
                                </p:cTn>
                              </p:par>
                              <p:par>
                                <p:cTn id="84" presetID="10" presetClass="entr" presetSubtype="0" fill="hold" grpId="0" nodeType="withEffect">
                                  <p:stCondLst>
                                    <p:cond delay="750"/>
                                  </p:stCondLst>
                                  <p:childTnLst>
                                    <p:set>
                                      <p:cBhvr>
                                        <p:cTn id="85" dur="1" fill="hold">
                                          <p:stCondLst>
                                            <p:cond delay="0"/>
                                          </p:stCondLst>
                                        </p:cTn>
                                        <p:tgtEl>
                                          <p:spTgt spid="178"/>
                                        </p:tgtEl>
                                        <p:attrNameLst>
                                          <p:attrName>style.visibility</p:attrName>
                                        </p:attrNameLst>
                                      </p:cBhvr>
                                      <p:to>
                                        <p:strVal val="visible"/>
                                      </p:to>
                                    </p:set>
                                    <p:animEffect transition="in" filter="fade">
                                      <p:cBhvr>
                                        <p:cTn id="86" dur="500"/>
                                        <p:tgtEl>
                                          <p:spTgt spid="178"/>
                                        </p:tgtEl>
                                      </p:cBhvr>
                                    </p:animEffect>
                                  </p:childTnLst>
                                </p:cTn>
                              </p:par>
                              <p:par>
                                <p:cTn id="87" presetID="64" presetClass="path" presetSubtype="0" decel="100000" fill="hold" grpId="1" nodeType="withEffect">
                                  <p:stCondLst>
                                    <p:cond delay="750"/>
                                  </p:stCondLst>
                                  <p:childTnLst>
                                    <p:animMotion origin="layout" path="M -1.875E-6 0.03912 L -1.875E-6 -1.48148E-6 " pathEditMode="relative" rAng="0" ptsTypes="AA">
                                      <p:cBhvr>
                                        <p:cTn id="88" dur="500" fill="hold"/>
                                        <p:tgtEl>
                                          <p:spTgt spid="178"/>
                                        </p:tgtEl>
                                        <p:attrNameLst>
                                          <p:attrName>ppt_x</p:attrName>
                                          <p:attrName>ppt_y</p:attrName>
                                        </p:attrNameLst>
                                      </p:cBhvr>
                                      <p:rCtr x="0" y="-1968"/>
                                    </p:animMotion>
                                  </p:childTnLst>
                                </p:cTn>
                              </p:par>
                            </p:childTnLst>
                          </p:cTn>
                        </p:par>
                        <p:par>
                          <p:cTn id="89" fill="hold">
                            <p:stCondLst>
                              <p:cond delay="8750"/>
                            </p:stCondLst>
                            <p:childTnLst>
                              <p:par>
                                <p:cTn id="90" presetID="31" presetClass="entr" presetSubtype="0" fill="hold" nodeType="afterEffect">
                                  <p:stCondLst>
                                    <p:cond delay="0"/>
                                  </p:stCondLst>
                                  <p:childTnLst>
                                    <p:set>
                                      <p:cBhvr>
                                        <p:cTn id="91" dur="1" fill="hold">
                                          <p:stCondLst>
                                            <p:cond delay="0"/>
                                          </p:stCondLst>
                                        </p:cTn>
                                        <p:tgtEl>
                                          <p:spTgt spid="186"/>
                                        </p:tgtEl>
                                        <p:attrNameLst>
                                          <p:attrName>style.visibility</p:attrName>
                                        </p:attrNameLst>
                                      </p:cBhvr>
                                      <p:to>
                                        <p:strVal val="visible"/>
                                      </p:to>
                                    </p:set>
                                    <p:anim calcmode="lin" valueType="num">
                                      <p:cBhvr>
                                        <p:cTn id="92" dur="1000" fill="hold"/>
                                        <p:tgtEl>
                                          <p:spTgt spid="186"/>
                                        </p:tgtEl>
                                        <p:attrNameLst>
                                          <p:attrName>ppt_w</p:attrName>
                                        </p:attrNameLst>
                                      </p:cBhvr>
                                      <p:tavLst>
                                        <p:tav tm="0">
                                          <p:val>
                                            <p:fltVal val="0"/>
                                          </p:val>
                                        </p:tav>
                                        <p:tav tm="100000">
                                          <p:val>
                                            <p:strVal val="#ppt_w"/>
                                          </p:val>
                                        </p:tav>
                                      </p:tavLst>
                                    </p:anim>
                                    <p:anim calcmode="lin" valueType="num">
                                      <p:cBhvr>
                                        <p:cTn id="93" dur="1000" fill="hold"/>
                                        <p:tgtEl>
                                          <p:spTgt spid="186"/>
                                        </p:tgtEl>
                                        <p:attrNameLst>
                                          <p:attrName>ppt_h</p:attrName>
                                        </p:attrNameLst>
                                      </p:cBhvr>
                                      <p:tavLst>
                                        <p:tav tm="0">
                                          <p:val>
                                            <p:fltVal val="0"/>
                                          </p:val>
                                        </p:tav>
                                        <p:tav tm="100000">
                                          <p:val>
                                            <p:strVal val="#ppt_h"/>
                                          </p:val>
                                        </p:tav>
                                      </p:tavLst>
                                    </p:anim>
                                    <p:anim calcmode="lin" valueType="num">
                                      <p:cBhvr>
                                        <p:cTn id="94" dur="1000" fill="hold"/>
                                        <p:tgtEl>
                                          <p:spTgt spid="186"/>
                                        </p:tgtEl>
                                        <p:attrNameLst>
                                          <p:attrName>style.rotation</p:attrName>
                                        </p:attrNameLst>
                                      </p:cBhvr>
                                      <p:tavLst>
                                        <p:tav tm="0">
                                          <p:val>
                                            <p:fltVal val="90"/>
                                          </p:val>
                                        </p:tav>
                                        <p:tav tm="100000">
                                          <p:val>
                                            <p:fltVal val="0"/>
                                          </p:val>
                                        </p:tav>
                                      </p:tavLst>
                                    </p:anim>
                                    <p:animEffect transition="in" filter="fade">
                                      <p:cBhvr>
                                        <p:cTn id="95" dur="1000"/>
                                        <p:tgtEl>
                                          <p:spTgt spid="186"/>
                                        </p:tgtEl>
                                      </p:cBhvr>
                                    </p:animEffect>
                                  </p:childTnLst>
                                </p:cTn>
                              </p:par>
                              <p:par>
                                <p:cTn id="96" presetID="16" presetClass="entr" presetSubtype="42" fill="hold" nodeType="withEffect">
                                  <p:stCondLst>
                                    <p:cond delay="700"/>
                                  </p:stCondLst>
                                  <p:childTnLst>
                                    <p:set>
                                      <p:cBhvr>
                                        <p:cTn id="97" dur="1" fill="hold">
                                          <p:stCondLst>
                                            <p:cond delay="0"/>
                                          </p:stCondLst>
                                        </p:cTn>
                                        <p:tgtEl>
                                          <p:spTgt spid="185"/>
                                        </p:tgtEl>
                                        <p:attrNameLst>
                                          <p:attrName>style.visibility</p:attrName>
                                        </p:attrNameLst>
                                      </p:cBhvr>
                                      <p:to>
                                        <p:strVal val="visible"/>
                                      </p:to>
                                    </p:set>
                                    <p:animEffect transition="in" filter="barn(outHorizontal)">
                                      <p:cBhvr>
                                        <p:cTn id="98" dur="200"/>
                                        <p:tgtEl>
                                          <p:spTgt spid="185"/>
                                        </p:tgtEl>
                                      </p:cBhvr>
                                    </p:animEffect>
                                  </p:childTnLst>
                                </p:cTn>
                              </p:par>
                              <p:par>
                                <p:cTn id="99" presetID="10" presetClass="entr" presetSubtype="0" fill="hold" grpId="0" nodeType="withEffect">
                                  <p:stCondLst>
                                    <p:cond delay="750"/>
                                  </p:stCondLst>
                                  <p:childTnLst>
                                    <p:set>
                                      <p:cBhvr>
                                        <p:cTn id="100" dur="1" fill="hold">
                                          <p:stCondLst>
                                            <p:cond delay="0"/>
                                          </p:stCondLst>
                                        </p:cTn>
                                        <p:tgtEl>
                                          <p:spTgt spid="184"/>
                                        </p:tgtEl>
                                        <p:attrNameLst>
                                          <p:attrName>style.visibility</p:attrName>
                                        </p:attrNameLst>
                                      </p:cBhvr>
                                      <p:to>
                                        <p:strVal val="visible"/>
                                      </p:to>
                                    </p:set>
                                    <p:animEffect transition="in" filter="fade">
                                      <p:cBhvr>
                                        <p:cTn id="101" dur="500"/>
                                        <p:tgtEl>
                                          <p:spTgt spid="184"/>
                                        </p:tgtEl>
                                      </p:cBhvr>
                                    </p:animEffect>
                                  </p:childTnLst>
                                </p:cTn>
                              </p:par>
                              <p:par>
                                <p:cTn id="102" presetID="64" presetClass="path" presetSubtype="0" decel="100000" fill="hold" grpId="1" nodeType="withEffect">
                                  <p:stCondLst>
                                    <p:cond delay="750"/>
                                  </p:stCondLst>
                                  <p:childTnLst>
                                    <p:animMotion origin="layout" path="M -2.08333E-7 0.03912 L -2.08333E-7 3.33333E-6 " pathEditMode="relative" rAng="0" ptsTypes="AA">
                                      <p:cBhvr>
                                        <p:cTn id="103" dur="500" fill="hold"/>
                                        <p:tgtEl>
                                          <p:spTgt spid="184"/>
                                        </p:tgtEl>
                                        <p:attrNameLst>
                                          <p:attrName>ppt_x</p:attrName>
                                          <p:attrName>ppt_y</p:attrName>
                                        </p:attrNameLst>
                                      </p:cBhvr>
                                      <p:rCtr x="0" y="-1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2" grpId="0" animBg="1"/>
      <p:bldP spid="160" grpId="0"/>
      <p:bldP spid="160" grpId="1"/>
      <p:bldP spid="166" grpId="0"/>
      <p:bldP spid="166" grpId="1"/>
      <p:bldP spid="171" grpId="0"/>
      <p:bldP spid="171" grpId="1"/>
      <p:bldP spid="172" grpId="0"/>
      <p:bldP spid="172" grpId="1"/>
      <p:bldP spid="178" grpId="0"/>
      <p:bldP spid="178" grpId="1"/>
      <p:bldP spid="184" grpId="0"/>
      <p:bldP spid="18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1951606" y="3182871"/>
            <a:ext cx="8288789" cy="923330"/>
          </a:xfrm>
          <a:prstGeom prst="rect">
            <a:avLst/>
          </a:prstGeom>
          <a:noFill/>
          <a:effectLst/>
        </p:spPr>
        <p:txBody>
          <a:bodyPr wrap="square" rtlCol="0">
            <a:spAutoFit/>
          </a:bodyPr>
          <a:lstStyle/>
          <a:p>
            <a:pPr algn="ctr">
              <a:lnSpc>
                <a:spcPct val="100000"/>
              </a:lnSpc>
              <a:spcBef>
                <a:spcPct val="0"/>
              </a:spcBef>
              <a:buNone/>
            </a:pPr>
            <a:r>
              <a:rPr lang="zh-CN" altLang="en-US" sz="5400" noProof="1">
                <a:solidFill>
                  <a:schemeClr val="accent1">
                    <a:lumMod val="50000"/>
                  </a:schemeClr>
                </a:solidFill>
                <a:latin typeface="微软雅黑" panose="020B0503020204020204" pitchFamily="34" charset="-122"/>
                <a:ea typeface="微软雅黑" panose="020B0503020204020204" pitchFamily="34" charset="-122"/>
                <a:cs typeface="Open Sans" panose="020B0606030504020204" pitchFamily="34" charset="0"/>
              </a:rPr>
              <a:t>项目功能思维导图及类图</a:t>
            </a:r>
          </a:p>
        </p:txBody>
      </p:sp>
      <p:sp>
        <p:nvSpPr>
          <p:cNvPr id="12" name="矩形 11">
            <a:extLst>
              <a:ext uri="{FF2B5EF4-FFF2-40B4-BE49-F238E27FC236}">
                <a16:creationId xmlns:a16="http://schemas.microsoft.com/office/drawing/2014/main" id="{B8D5B184-918A-477B-8DEC-4A6350567F00}"/>
              </a:ext>
            </a:extLst>
          </p:cNvPr>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02</a:t>
            </a:r>
          </a:p>
        </p:txBody>
      </p:sp>
      <p:sp>
        <p:nvSpPr>
          <p:cNvPr id="13" name="PA-1">
            <a:extLst>
              <a:ext uri="{FF2B5EF4-FFF2-40B4-BE49-F238E27FC236}">
                <a16:creationId xmlns:a16="http://schemas.microsoft.com/office/drawing/2014/main" id="{596CB061-B0ED-415F-B7DF-029975F4037B}"/>
              </a:ext>
            </a:extLst>
          </p:cNvPr>
          <p:cNvSpPr>
            <a:spLocks/>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4" name="PA-任意多边形 849">
            <a:extLst>
              <a:ext uri="{FF2B5EF4-FFF2-40B4-BE49-F238E27FC236}">
                <a16:creationId xmlns:a16="http://schemas.microsoft.com/office/drawing/2014/main" id="{B04DDC33-0BDB-40A8-A80D-D3D86D4F7072}"/>
              </a:ext>
            </a:extLst>
          </p:cNvPr>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TextBox 19">
            <a:extLst>
              <a:ext uri="{FF2B5EF4-FFF2-40B4-BE49-F238E27FC236}">
                <a16:creationId xmlns:a16="http://schemas.microsoft.com/office/drawing/2014/main" id="{A19A90C4-F6AD-45F8-BA5F-E0B92E875ACC}"/>
              </a:ext>
            </a:extLst>
          </p:cNvPr>
          <p:cNvSpPr txBox="1"/>
          <p:nvPr/>
        </p:nvSpPr>
        <p:spPr>
          <a:xfrm>
            <a:off x="5217955" y="5585201"/>
            <a:ext cx="2052702"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latin typeface="微软雅黑" panose="020B0503020204020204" pitchFamily="34" charset="-122"/>
                <a:ea typeface="微软雅黑" panose="020B0503020204020204" pitchFamily="34" charset="-122"/>
              </a:rPr>
              <a:t>THE PART TWO</a:t>
            </a: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8985758" y="862396"/>
            <a:ext cx="1980253" cy="2039586"/>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4" y="5431098"/>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599" y="577666"/>
            <a:ext cx="1051937" cy="1083455"/>
          </a:xfrm>
          <a:prstGeom prst="rect">
            <a:avLst/>
          </a:prstGeom>
        </p:spPr>
      </p:pic>
      <p:pic>
        <p:nvPicPr>
          <p:cNvPr id="16" name="图片 15">
            <a:extLst>
              <a:ext uri="{FF2B5EF4-FFF2-40B4-BE49-F238E27FC236}">
                <a16:creationId xmlns:a16="http://schemas.microsoft.com/office/drawing/2014/main" id="{99CD9BC4-0239-4498-A030-5649E169EE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238" y="-555139"/>
            <a:ext cx="2563526" cy="2433248"/>
          </a:xfrm>
          <a:prstGeom prst="rect">
            <a:avLst/>
          </a:prstGeom>
        </p:spPr>
      </p:pic>
      <p:sp>
        <p:nvSpPr>
          <p:cNvPr id="17" name="文本框 16">
            <a:extLst>
              <a:ext uri="{FF2B5EF4-FFF2-40B4-BE49-F238E27FC236}">
                <a16:creationId xmlns:a16="http://schemas.microsoft.com/office/drawing/2014/main" id="{2324D132-2AD6-46EC-8655-A0CF714E3242}"/>
              </a:ext>
            </a:extLst>
          </p:cNvPr>
          <p:cNvSpPr txBox="1"/>
          <p:nvPr/>
        </p:nvSpPr>
        <p:spPr>
          <a:xfrm>
            <a:off x="457962" y="1071991"/>
            <a:ext cx="153270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SOFT Workplace</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0299883"/>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1+#ppt_h/2"/>
                                              </p:val>
                                            </p:tav>
                                            <p:tav tm="100000">
                                              <p:val>
                                                <p:strVal val="#ppt_y"/>
                                              </p:val>
                                            </p:tav>
                                          </p:tavLst>
                                        </p:anim>
                                      </p:childTnLst>
                                    </p:cTn>
                                  </p:par>
                                  <p:par>
                                    <p:cTn id="26" presetID="14" presetClass="entr" presetSubtype="10" fill="hold" grpId="0" nodeType="withEffect">
                                      <p:stCondLst>
                                        <p:cond delay="500"/>
                                      </p:stCondLst>
                                      <p:iterate type="lt">
                                        <p:tmPct val="10000"/>
                                      </p:iterate>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par>
                              <p:cTn id="29" fill="hold">
                                <p:stCondLst>
                                  <p:cond delay="2500"/>
                                </p:stCondLst>
                                <p:childTnLst>
                                  <p:par>
                                    <p:cTn id="30" presetID="2" presetClass="entr" presetSubtype="4" fill="hold" nodeType="afterEffect" p14:presetBounceEnd="67000">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14:bounceEnd="67000">
                                          <p:cBhvr additive="base">
                                            <p:cTn id="32"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33" dur="2000" fill="hold"/>
                                            <p:tgtEl>
                                              <p:spTgt spid="24"/>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0"/>
                                      </p:stCondLst>
                                      <p:childTnLst>
                                        <p:animRot by="21600000">
                                          <p:cBhvr>
                                            <p:cTn id="35" dur="2000" fill="hold"/>
                                            <p:tgtEl>
                                              <p:spTgt spid="24"/>
                                            </p:tgtEl>
                                            <p:attrNameLst>
                                              <p:attrName>r</p:attrName>
                                            </p:attrNameLst>
                                          </p:cBhvr>
                                        </p:animRot>
                                      </p:childTnLst>
                                    </p:cTn>
                                  </p:par>
                                  <p:par>
                                    <p:cTn id="36" presetID="2" presetClass="entr" presetSubtype="4" fill="hold" nodeType="withEffect" p14:presetBounceEnd="67000">
                                      <p:stCondLst>
                                        <p:cond delay="200"/>
                                      </p:stCondLst>
                                      <p:childTnLst>
                                        <p:set>
                                          <p:cBhvr>
                                            <p:cTn id="37" dur="1" fill="hold">
                                              <p:stCondLst>
                                                <p:cond delay="0"/>
                                              </p:stCondLst>
                                            </p:cTn>
                                            <p:tgtEl>
                                              <p:spTgt spid="25"/>
                                            </p:tgtEl>
                                            <p:attrNameLst>
                                              <p:attrName>style.visibility</p:attrName>
                                            </p:attrNameLst>
                                          </p:cBhvr>
                                          <p:to>
                                            <p:strVal val="visible"/>
                                          </p:to>
                                        </p:set>
                                        <p:anim calcmode="lin" valueType="num" p14:bounceEnd="67000">
                                          <p:cBhvr additive="base">
                                            <p:cTn id="38"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39" dur="2000" fill="hold"/>
                                            <p:tgtEl>
                                              <p:spTgt spid="25"/>
                                            </p:tgtEl>
                                            <p:attrNameLst>
                                              <p:attrName>ppt_y</p:attrName>
                                            </p:attrNameLst>
                                          </p:cBhvr>
                                          <p:tavLst>
                                            <p:tav tm="0">
                                              <p:val>
                                                <p:strVal val="1+#ppt_h/2"/>
                                              </p:val>
                                            </p:tav>
                                            <p:tav tm="100000">
                                              <p:val>
                                                <p:strVal val="#ppt_y"/>
                                              </p:val>
                                            </p:tav>
                                          </p:tavLst>
                                        </p:anim>
                                      </p:childTnLst>
                                    </p:cTn>
                                  </p:par>
                                  <p:par>
                                    <p:cTn id="40" presetID="8" presetClass="emph" presetSubtype="0" repeatCount="indefinite" fill="hold" nodeType="withEffect">
                                      <p:stCondLst>
                                        <p:cond delay="200"/>
                                      </p:stCondLst>
                                      <p:childTnLst>
                                        <p:animRot by="21600000">
                                          <p:cBhvr>
                                            <p:cTn id="41" dur="2000" fill="hold"/>
                                            <p:tgtEl>
                                              <p:spTgt spid="25"/>
                                            </p:tgtEl>
                                            <p:attrNameLst>
                                              <p:attrName>r</p:attrName>
                                            </p:attrNameLst>
                                          </p:cBhvr>
                                        </p:animRot>
                                      </p:childTnLst>
                                    </p:cTn>
                                  </p:par>
                                  <p:par>
                                    <p:cTn id="42" presetID="2" presetClass="entr" presetSubtype="4" fill="hold" nodeType="withEffect" p14:presetBounceEnd="67000">
                                      <p:stCondLst>
                                        <p:cond delay="500"/>
                                      </p:stCondLst>
                                      <p:childTnLst>
                                        <p:set>
                                          <p:cBhvr>
                                            <p:cTn id="43" dur="1" fill="hold">
                                              <p:stCondLst>
                                                <p:cond delay="0"/>
                                              </p:stCondLst>
                                            </p:cTn>
                                            <p:tgtEl>
                                              <p:spTgt spid="26"/>
                                            </p:tgtEl>
                                            <p:attrNameLst>
                                              <p:attrName>style.visibility</p:attrName>
                                            </p:attrNameLst>
                                          </p:cBhvr>
                                          <p:to>
                                            <p:strVal val="visible"/>
                                          </p:to>
                                        </p:set>
                                        <p:anim calcmode="lin" valueType="num" p14:bounceEnd="67000">
                                          <p:cBhvr additive="base">
                                            <p:cTn id="44"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45" dur="2000" fill="hold"/>
                                            <p:tgtEl>
                                              <p:spTgt spid="26"/>
                                            </p:tgtEl>
                                            <p:attrNameLst>
                                              <p:attrName>ppt_y</p:attrName>
                                            </p:attrNameLst>
                                          </p:cBhvr>
                                          <p:tavLst>
                                            <p:tav tm="0">
                                              <p:val>
                                                <p:strVal val="1+#ppt_h/2"/>
                                              </p:val>
                                            </p:tav>
                                            <p:tav tm="100000">
                                              <p:val>
                                                <p:strVal val="#ppt_y"/>
                                              </p:val>
                                            </p:tav>
                                          </p:tavLst>
                                        </p:anim>
                                      </p:childTnLst>
                                    </p:cTn>
                                  </p:par>
                                  <p:par>
                                    <p:cTn id="46" presetID="8" presetClass="emph" presetSubtype="0" repeatCount="indefinite" fill="hold" nodeType="withEffect">
                                      <p:stCondLst>
                                        <p:cond delay="500"/>
                                      </p:stCondLst>
                                      <p:childTnLst>
                                        <p:animRot by="21600000">
                                          <p:cBhvr>
                                            <p:cTn id="47"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1+#ppt_h/2"/>
                                              </p:val>
                                            </p:tav>
                                            <p:tav tm="100000">
                                              <p:val>
                                                <p:strVal val="#ppt_y"/>
                                              </p:val>
                                            </p:tav>
                                          </p:tavLst>
                                        </p:anim>
                                      </p:childTnLst>
                                    </p:cTn>
                                  </p:par>
                                  <p:par>
                                    <p:cTn id="26" presetID="14" presetClass="entr" presetSubtype="10" fill="hold" grpId="0" nodeType="withEffect">
                                      <p:stCondLst>
                                        <p:cond delay="500"/>
                                      </p:stCondLst>
                                      <p:iterate type="lt">
                                        <p:tmPct val="10000"/>
                                      </p:iterate>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2000" fill="hold"/>
                                            <p:tgtEl>
                                              <p:spTgt spid="24"/>
                                            </p:tgtEl>
                                            <p:attrNameLst>
                                              <p:attrName>ppt_x</p:attrName>
                                            </p:attrNameLst>
                                          </p:cBhvr>
                                          <p:tavLst>
                                            <p:tav tm="0">
                                              <p:val>
                                                <p:strVal val="#ppt_x"/>
                                              </p:val>
                                            </p:tav>
                                            <p:tav tm="100000">
                                              <p:val>
                                                <p:strVal val="#ppt_x"/>
                                              </p:val>
                                            </p:tav>
                                          </p:tavLst>
                                        </p:anim>
                                        <p:anim calcmode="lin" valueType="num">
                                          <p:cBhvr additive="base">
                                            <p:cTn id="33" dur="2000" fill="hold"/>
                                            <p:tgtEl>
                                              <p:spTgt spid="24"/>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0"/>
                                      </p:stCondLst>
                                      <p:childTnLst>
                                        <p:animRot by="21600000">
                                          <p:cBhvr>
                                            <p:cTn id="35" dur="2000" fill="hold"/>
                                            <p:tgtEl>
                                              <p:spTgt spid="24"/>
                                            </p:tgtEl>
                                            <p:attrNameLst>
                                              <p:attrName>r</p:attrName>
                                            </p:attrNameLst>
                                          </p:cBhvr>
                                        </p:animRot>
                                      </p:childTnLst>
                                    </p:cTn>
                                  </p:par>
                                  <p:par>
                                    <p:cTn id="36" presetID="2" presetClass="entr" presetSubtype="4" fill="hold" nodeType="withEffect">
                                      <p:stCondLst>
                                        <p:cond delay="20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2000" fill="hold"/>
                                            <p:tgtEl>
                                              <p:spTgt spid="25"/>
                                            </p:tgtEl>
                                            <p:attrNameLst>
                                              <p:attrName>ppt_x</p:attrName>
                                            </p:attrNameLst>
                                          </p:cBhvr>
                                          <p:tavLst>
                                            <p:tav tm="0">
                                              <p:val>
                                                <p:strVal val="#ppt_x"/>
                                              </p:val>
                                            </p:tav>
                                            <p:tav tm="100000">
                                              <p:val>
                                                <p:strVal val="#ppt_x"/>
                                              </p:val>
                                            </p:tav>
                                          </p:tavLst>
                                        </p:anim>
                                        <p:anim calcmode="lin" valueType="num">
                                          <p:cBhvr additive="base">
                                            <p:cTn id="39" dur="2000" fill="hold"/>
                                            <p:tgtEl>
                                              <p:spTgt spid="25"/>
                                            </p:tgtEl>
                                            <p:attrNameLst>
                                              <p:attrName>ppt_y</p:attrName>
                                            </p:attrNameLst>
                                          </p:cBhvr>
                                          <p:tavLst>
                                            <p:tav tm="0">
                                              <p:val>
                                                <p:strVal val="1+#ppt_h/2"/>
                                              </p:val>
                                            </p:tav>
                                            <p:tav tm="100000">
                                              <p:val>
                                                <p:strVal val="#ppt_y"/>
                                              </p:val>
                                            </p:tav>
                                          </p:tavLst>
                                        </p:anim>
                                      </p:childTnLst>
                                    </p:cTn>
                                  </p:par>
                                  <p:par>
                                    <p:cTn id="40" presetID="8" presetClass="emph" presetSubtype="0" repeatCount="indefinite" fill="hold" nodeType="withEffect">
                                      <p:stCondLst>
                                        <p:cond delay="200"/>
                                      </p:stCondLst>
                                      <p:childTnLst>
                                        <p:animRot by="21600000">
                                          <p:cBhvr>
                                            <p:cTn id="41" dur="2000" fill="hold"/>
                                            <p:tgtEl>
                                              <p:spTgt spid="25"/>
                                            </p:tgtEl>
                                            <p:attrNameLst>
                                              <p:attrName>r</p:attrName>
                                            </p:attrNameLst>
                                          </p:cBhvr>
                                        </p:animRot>
                                      </p:childTnLst>
                                    </p:cTn>
                                  </p:par>
                                  <p:par>
                                    <p:cTn id="42" presetID="2" presetClass="entr" presetSubtype="4" fill="hold" nodeType="withEffect">
                                      <p:stCondLst>
                                        <p:cond delay="50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2000" fill="hold"/>
                                            <p:tgtEl>
                                              <p:spTgt spid="26"/>
                                            </p:tgtEl>
                                            <p:attrNameLst>
                                              <p:attrName>ppt_x</p:attrName>
                                            </p:attrNameLst>
                                          </p:cBhvr>
                                          <p:tavLst>
                                            <p:tav tm="0">
                                              <p:val>
                                                <p:strVal val="#ppt_x"/>
                                              </p:val>
                                            </p:tav>
                                            <p:tav tm="100000">
                                              <p:val>
                                                <p:strVal val="#ppt_x"/>
                                              </p:val>
                                            </p:tav>
                                          </p:tavLst>
                                        </p:anim>
                                        <p:anim calcmode="lin" valueType="num">
                                          <p:cBhvr additive="base">
                                            <p:cTn id="45" dur="2000" fill="hold"/>
                                            <p:tgtEl>
                                              <p:spTgt spid="26"/>
                                            </p:tgtEl>
                                            <p:attrNameLst>
                                              <p:attrName>ppt_y</p:attrName>
                                            </p:attrNameLst>
                                          </p:cBhvr>
                                          <p:tavLst>
                                            <p:tav tm="0">
                                              <p:val>
                                                <p:strVal val="1+#ppt_h/2"/>
                                              </p:val>
                                            </p:tav>
                                            <p:tav tm="100000">
                                              <p:val>
                                                <p:strVal val="#ppt_y"/>
                                              </p:val>
                                            </p:tav>
                                          </p:tavLst>
                                        </p:anim>
                                      </p:childTnLst>
                                    </p:cTn>
                                  </p:par>
                                  <p:par>
                                    <p:cTn id="46" presetID="8" presetClass="emph" presetSubtype="0" repeatCount="indefinite" fill="hold" nodeType="withEffect">
                                      <p:stCondLst>
                                        <p:cond delay="500"/>
                                      </p:stCondLst>
                                      <p:childTnLst>
                                        <p:animRot by="21600000">
                                          <p:cBhvr>
                                            <p:cTn id="47"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latin typeface="+mj-lt"/>
                  <a:ea typeface="+mj-ea"/>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50942" y="4317883"/>
              <a:ext cx="354456" cy="532966"/>
            </a:xfrm>
            <a:prstGeom prst="rect">
              <a:avLst/>
            </a:prstGeom>
            <a:noFill/>
          </p:spPr>
          <p:txBody>
            <a:bodyPr wrap="none" lIns="0" rIns="0" rtlCol="0">
              <a:spAutoFit/>
            </a:bodyPr>
            <a:lstStyle/>
            <a:p>
              <a:pPr algn="ctr" defTabSz="914102"/>
              <a:r>
                <a:rPr lang="en-US" sz="2000" b="1" dirty="0">
                  <a:solidFill>
                    <a:schemeClr val="accent1">
                      <a:lumMod val="50000"/>
                    </a:schemeClr>
                  </a:solidFill>
                  <a:latin typeface="+mj-lt"/>
                  <a:ea typeface="+mj-ea"/>
                  <a:cs typeface="Open Sans" charset="0"/>
                </a:rPr>
                <a:t>02</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481061"/>
            <a:ext cx="3507239" cy="461665"/>
          </a:xfrm>
          <a:prstGeom prst="rect">
            <a:avLst/>
          </a:prstGeom>
          <a:noFill/>
          <a:effectLst/>
        </p:spPr>
        <p:txBody>
          <a:bodyPr wrap="square" rtlCol="0">
            <a:spAutoFit/>
          </a:bodyPr>
          <a:lstStyle/>
          <a:p>
            <a:pPr defTabSz="285750"/>
            <a:r>
              <a:rPr lang="zh-CN" altLang="en-US" sz="2400" noProof="1">
                <a:solidFill>
                  <a:schemeClr val="accent1">
                    <a:lumMod val="50000"/>
                  </a:schemeClr>
                </a:solidFill>
                <a:latin typeface="微软雅黑" panose="020B0503020204020204" pitchFamily="34" charset="-122"/>
                <a:ea typeface="微软雅黑" panose="020B0503020204020204" pitchFamily="34" charset="-122"/>
                <a:cs typeface="Open Sans" panose="020B0606030504020204" pitchFamily="34" charset="0"/>
              </a:rPr>
              <a:t>项目功能思维导图</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cs typeface="Liberation Sans" panose="020B0604020202020204" pitchFamily="34" charset="0"/>
            </a:endParaRPr>
          </a:p>
        </p:txBody>
      </p:sp>
      <p:pic>
        <p:nvPicPr>
          <p:cNvPr id="10" name="图片 9">
            <a:extLst>
              <a:ext uri="{FF2B5EF4-FFF2-40B4-BE49-F238E27FC236}">
                <a16:creationId xmlns:a16="http://schemas.microsoft.com/office/drawing/2014/main" id="{311200FE-9140-4076-B998-475B7B2C1A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58276"/>
            <a:ext cx="12192000" cy="4807391"/>
          </a:xfrm>
          <a:prstGeom prst="rect">
            <a:avLst/>
          </a:prstGeom>
        </p:spPr>
      </p:pic>
    </p:spTree>
    <p:extLst>
      <p:ext uri="{BB962C8B-B14F-4D97-AF65-F5344CB8AC3E}">
        <p14:creationId xmlns:p14="http://schemas.microsoft.com/office/powerpoint/2010/main" val="13060296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strVal val="0"/>
                                          </p:val>
                                        </p:tav>
                                        <p:tav tm="100000">
                                          <p:val>
                                            <p:str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strVal val="0"/>
                                          </p:val>
                                        </p:tav>
                                        <p:tav tm="100000">
                                          <p:val>
                                            <p:strVal val="1"/>
                                          </p:val>
                                        </p:tav>
                                      </p:tavLst>
                                    </p:anim>
                                    <p:anim to="" calcmode="lin" valueType="num">
                                      <p:cBhvr>
                                        <p:cTn id="14" dur="1000" fill="hold">
                                          <p:stCondLst>
                                            <p:cond delay="0"/>
                                          </p:stCondLst>
                                        </p:cTn>
                                        <p:tgtEl>
                                          <p:spTgt spid="8"/>
                                        </p:tgtEl>
                                        <p:attrNameLst>
                                          <p:attrName>ppt_w</p:attrName>
                                        </p:attrNameLst>
                                      </p:cBhvr>
                                      <p:tavLst>
                                        <p:tav tm="0" fmla="#ppt_w+(8/9)*(#ppt_w-0)*((1.5-1.5*$)^2-(1.5-1.5*$)^3)">
                                          <p:val>
                                            <p:strVal val="0"/>
                                          </p:val>
                                        </p:tav>
                                        <p:tav tm="100000">
                                          <p:val>
                                            <p:strVal val="1"/>
                                          </p:val>
                                        </p:tav>
                                      </p:tavLst>
                                    </p:anim>
                                    <p:anim to="" calcmode="lin" valueType="num">
                                      <p:cBhvr>
                                        <p:cTn id="15" dur="1000" fill="hold">
                                          <p:stCondLst>
                                            <p:cond delay="0"/>
                                          </p:stCondLst>
                                        </p:cTn>
                                        <p:tgtEl>
                                          <p:spTgt spid="8"/>
                                        </p:tgtEl>
                                        <p:attrNameLst>
                                          <p:attrName>ppt_h</p:attrName>
                                        </p:attrNameLst>
                                      </p:cBhvr>
                                      <p:tavLst>
                                        <p:tav tm="0" fmla="#ppt_h+(8/9)*(#ppt_h-0)*((1.5-1.5*$)^2-(1.5-1.5*$)^3)">
                                          <p:val>
                                            <p:strVal val="0"/>
                                          </p:val>
                                        </p:tav>
                                        <p:tav tm="100000">
                                          <p:val>
                                            <p:strVal val="1"/>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00.xml><?xml version="1.0" encoding="utf-8"?>
<p:tagLst xmlns:a="http://schemas.openxmlformats.org/drawingml/2006/main" xmlns:r="http://schemas.openxmlformats.org/officeDocument/2006/relationships" xmlns:p="http://schemas.openxmlformats.org/presentationml/2006/main">
  <p:tag name="PA" val="v5.2.9"/>
</p:tagLst>
</file>

<file path=ppt/tags/tag101.xml><?xml version="1.0" encoding="utf-8"?>
<p:tagLst xmlns:a="http://schemas.openxmlformats.org/drawingml/2006/main" xmlns:r="http://schemas.openxmlformats.org/officeDocument/2006/relationships" xmlns:p="http://schemas.openxmlformats.org/presentationml/2006/main">
  <p:tag name="PA" val="v5.2.9"/>
</p:tagLst>
</file>

<file path=ppt/tags/tag102.xml><?xml version="1.0" encoding="utf-8"?>
<p:tagLst xmlns:a="http://schemas.openxmlformats.org/drawingml/2006/main" xmlns:r="http://schemas.openxmlformats.org/officeDocument/2006/relationships" xmlns:p="http://schemas.openxmlformats.org/presentationml/2006/main">
  <p:tag name="PA" val="v5.2.9"/>
</p:tagLst>
</file>

<file path=ppt/tags/tag103.xml><?xml version="1.0" encoding="utf-8"?>
<p:tagLst xmlns:a="http://schemas.openxmlformats.org/drawingml/2006/main" xmlns:r="http://schemas.openxmlformats.org/officeDocument/2006/relationships" xmlns:p="http://schemas.openxmlformats.org/presentationml/2006/main">
  <p:tag name="PA" val="v5.2.9"/>
</p:tagLst>
</file>

<file path=ppt/tags/tag104.xml><?xml version="1.0" encoding="utf-8"?>
<p:tagLst xmlns:a="http://schemas.openxmlformats.org/drawingml/2006/main" xmlns:r="http://schemas.openxmlformats.org/officeDocument/2006/relationships" xmlns:p="http://schemas.openxmlformats.org/presentationml/2006/main">
  <p:tag name="PA" val="v5.2.9"/>
</p:tagLst>
</file>

<file path=ppt/tags/tag105.xml><?xml version="1.0" encoding="utf-8"?>
<p:tagLst xmlns:a="http://schemas.openxmlformats.org/drawingml/2006/main" xmlns:r="http://schemas.openxmlformats.org/officeDocument/2006/relationships" xmlns:p="http://schemas.openxmlformats.org/presentationml/2006/main">
  <p:tag name="PA" val="v5.2.9"/>
</p:tagLst>
</file>

<file path=ppt/tags/tag106.xml><?xml version="1.0" encoding="utf-8"?>
<p:tagLst xmlns:a="http://schemas.openxmlformats.org/drawingml/2006/main" xmlns:r="http://schemas.openxmlformats.org/officeDocument/2006/relationships" xmlns:p="http://schemas.openxmlformats.org/presentationml/2006/main">
  <p:tag name="PA" val="v5.2.9"/>
</p:tagLst>
</file>

<file path=ppt/tags/tag107.xml><?xml version="1.0" encoding="utf-8"?>
<p:tagLst xmlns:a="http://schemas.openxmlformats.org/drawingml/2006/main" xmlns:r="http://schemas.openxmlformats.org/officeDocument/2006/relationships" xmlns:p="http://schemas.openxmlformats.org/presentationml/2006/main">
  <p:tag name="PA" val="v5.2.9"/>
</p:tagLst>
</file>

<file path=ppt/tags/tag108.xml><?xml version="1.0" encoding="utf-8"?>
<p:tagLst xmlns:a="http://schemas.openxmlformats.org/drawingml/2006/main" xmlns:r="http://schemas.openxmlformats.org/officeDocument/2006/relationships" xmlns:p="http://schemas.openxmlformats.org/presentationml/2006/main">
  <p:tag name="PA" val="v5.2.9"/>
</p:tagLst>
</file>

<file path=ppt/tags/tag109.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10.xml><?xml version="1.0" encoding="utf-8"?>
<p:tagLst xmlns:a="http://schemas.openxmlformats.org/drawingml/2006/main" xmlns:r="http://schemas.openxmlformats.org/officeDocument/2006/relationships" xmlns:p="http://schemas.openxmlformats.org/presentationml/2006/main">
  <p:tag name="PA" val="v5.2.9"/>
</p:tagLst>
</file>

<file path=ppt/tags/tag111.xml><?xml version="1.0" encoding="utf-8"?>
<p:tagLst xmlns:a="http://schemas.openxmlformats.org/drawingml/2006/main" xmlns:r="http://schemas.openxmlformats.org/officeDocument/2006/relationships" xmlns:p="http://schemas.openxmlformats.org/presentationml/2006/main">
  <p:tag name="PA" val="v5.2.9"/>
</p:tagLst>
</file>

<file path=ppt/tags/tag112.xml><?xml version="1.0" encoding="utf-8"?>
<p:tagLst xmlns:a="http://schemas.openxmlformats.org/drawingml/2006/main" xmlns:r="http://schemas.openxmlformats.org/officeDocument/2006/relationships" xmlns:p="http://schemas.openxmlformats.org/presentationml/2006/main">
  <p:tag name="PA" val="v5.2.9"/>
</p:tagLst>
</file>

<file path=ppt/tags/tag113.xml><?xml version="1.0" encoding="utf-8"?>
<p:tagLst xmlns:a="http://schemas.openxmlformats.org/drawingml/2006/main" xmlns:r="http://schemas.openxmlformats.org/officeDocument/2006/relationships" xmlns:p="http://schemas.openxmlformats.org/presentationml/2006/main">
  <p:tag name="PA" val="v5.2.9"/>
</p:tagLst>
</file>

<file path=ppt/tags/tag114.xml><?xml version="1.0" encoding="utf-8"?>
<p:tagLst xmlns:a="http://schemas.openxmlformats.org/drawingml/2006/main" xmlns:r="http://schemas.openxmlformats.org/officeDocument/2006/relationships" xmlns:p="http://schemas.openxmlformats.org/presentationml/2006/main">
  <p:tag name="PA" val="v5.2.9"/>
</p:tagLst>
</file>

<file path=ppt/tags/tag115.xml><?xml version="1.0" encoding="utf-8"?>
<p:tagLst xmlns:a="http://schemas.openxmlformats.org/drawingml/2006/main" xmlns:r="http://schemas.openxmlformats.org/officeDocument/2006/relationships" xmlns:p="http://schemas.openxmlformats.org/presentationml/2006/main">
  <p:tag name="PA" val="v5.2.9"/>
</p:tagLst>
</file>

<file path=ppt/tags/tag116.xml><?xml version="1.0" encoding="utf-8"?>
<p:tagLst xmlns:a="http://schemas.openxmlformats.org/drawingml/2006/main" xmlns:r="http://schemas.openxmlformats.org/officeDocument/2006/relationships" xmlns:p="http://schemas.openxmlformats.org/presentationml/2006/main">
  <p:tag name="PA" val="v5.2.9"/>
</p:tagLst>
</file>

<file path=ppt/tags/tag117.xml><?xml version="1.0" encoding="utf-8"?>
<p:tagLst xmlns:a="http://schemas.openxmlformats.org/drawingml/2006/main" xmlns:r="http://schemas.openxmlformats.org/officeDocument/2006/relationships" xmlns:p="http://schemas.openxmlformats.org/presentationml/2006/main">
  <p:tag name="PA" val="v5.2.9"/>
</p:tagLst>
</file>

<file path=ppt/tags/tag118.xml><?xml version="1.0" encoding="utf-8"?>
<p:tagLst xmlns:a="http://schemas.openxmlformats.org/drawingml/2006/main" xmlns:r="http://schemas.openxmlformats.org/officeDocument/2006/relationships" xmlns:p="http://schemas.openxmlformats.org/presentationml/2006/main">
  <p:tag name="PA" val="v5.2.9"/>
</p:tagLst>
</file>

<file path=ppt/tags/tag119.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20.xml><?xml version="1.0" encoding="utf-8"?>
<p:tagLst xmlns:a="http://schemas.openxmlformats.org/drawingml/2006/main" xmlns:r="http://schemas.openxmlformats.org/officeDocument/2006/relationships" xmlns:p="http://schemas.openxmlformats.org/presentationml/2006/main">
  <p:tag name="PA" val="v5.2.9"/>
</p:tagLst>
</file>

<file path=ppt/tags/tag121.xml><?xml version="1.0" encoding="utf-8"?>
<p:tagLst xmlns:a="http://schemas.openxmlformats.org/drawingml/2006/main" xmlns:r="http://schemas.openxmlformats.org/officeDocument/2006/relationships" xmlns:p="http://schemas.openxmlformats.org/presentationml/2006/main">
  <p:tag name="PA" val="v5.2.9"/>
</p:tagLst>
</file>

<file path=ppt/tags/tag122.xml><?xml version="1.0" encoding="utf-8"?>
<p:tagLst xmlns:a="http://schemas.openxmlformats.org/drawingml/2006/main" xmlns:r="http://schemas.openxmlformats.org/officeDocument/2006/relationships" xmlns:p="http://schemas.openxmlformats.org/presentationml/2006/main">
  <p:tag name="PA" val="v5.2.9"/>
</p:tagLst>
</file>

<file path=ppt/tags/tag123.xml><?xml version="1.0" encoding="utf-8"?>
<p:tagLst xmlns:a="http://schemas.openxmlformats.org/drawingml/2006/main" xmlns:r="http://schemas.openxmlformats.org/officeDocument/2006/relationships" xmlns:p="http://schemas.openxmlformats.org/presentationml/2006/main">
  <p:tag name="PA" val="v5.2.9"/>
</p:tagLst>
</file>

<file path=ppt/tags/tag124.xml><?xml version="1.0" encoding="utf-8"?>
<p:tagLst xmlns:a="http://schemas.openxmlformats.org/drawingml/2006/main" xmlns:r="http://schemas.openxmlformats.org/officeDocument/2006/relationships" xmlns:p="http://schemas.openxmlformats.org/presentationml/2006/main">
  <p:tag name="PA" val="v5.2.9"/>
</p:tagLst>
</file>

<file path=ppt/tags/tag125.xml><?xml version="1.0" encoding="utf-8"?>
<p:tagLst xmlns:a="http://schemas.openxmlformats.org/drawingml/2006/main" xmlns:r="http://schemas.openxmlformats.org/officeDocument/2006/relationships" xmlns:p="http://schemas.openxmlformats.org/presentationml/2006/main">
  <p:tag name="PA" val="v5.2.9"/>
</p:tagLst>
</file>

<file path=ppt/tags/tag126.xml><?xml version="1.0" encoding="utf-8"?>
<p:tagLst xmlns:a="http://schemas.openxmlformats.org/drawingml/2006/main" xmlns:r="http://schemas.openxmlformats.org/officeDocument/2006/relationships" xmlns:p="http://schemas.openxmlformats.org/presentationml/2006/main">
  <p:tag name="PA" val="v5.2.9"/>
</p:tagLst>
</file>

<file path=ppt/tags/tag127.xml><?xml version="1.0" encoding="utf-8"?>
<p:tagLst xmlns:a="http://schemas.openxmlformats.org/drawingml/2006/main" xmlns:r="http://schemas.openxmlformats.org/officeDocument/2006/relationships" xmlns:p="http://schemas.openxmlformats.org/presentationml/2006/main">
  <p:tag name="PA" val="v5.2.9"/>
</p:tagLst>
</file>

<file path=ppt/tags/tag128.xml><?xml version="1.0" encoding="utf-8"?>
<p:tagLst xmlns:a="http://schemas.openxmlformats.org/drawingml/2006/main" xmlns:r="http://schemas.openxmlformats.org/officeDocument/2006/relationships" xmlns:p="http://schemas.openxmlformats.org/presentationml/2006/main">
  <p:tag name="PA" val="v5.2.9"/>
</p:tagLst>
</file>

<file path=ppt/tags/tag129.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30.xml><?xml version="1.0" encoding="utf-8"?>
<p:tagLst xmlns:a="http://schemas.openxmlformats.org/drawingml/2006/main" xmlns:r="http://schemas.openxmlformats.org/officeDocument/2006/relationships" xmlns:p="http://schemas.openxmlformats.org/presentationml/2006/main">
  <p:tag name="PA" val="v5.2.9"/>
</p:tagLst>
</file>

<file path=ppt/tags/tag131.xml><?xml version="1.0" encoding="utf-8"?>
<p:tagLst xmlns:a="http://schemas.openxmlformats.org/drawingml/2006/main" xmlns:r="http://schemas.openxmlformats.org/officeDocument/2006/relationships" xmlns:p="http://schemas.openxmlformats.org/presentationml/2006/main">
  <p:tag name="PA" val="v5.2.9"/>
</p:tagLst>
</file>

<file path=ppt/tags/tag132.xml><?xml version="1.0" encoding="utf-8"?>
<p:tagLst xmlns:a="http://schemas.openxmlformats.org/drawingml/2006/main" xmlns:r="http://schemas.openxmlformats.org/officeDocument/2006/relationships" xmlns:p="http://schemas.openxmlformats.org/presentationml/2006/main">
  <p:tag name="PA" val="v5.2.9"/>
</p:tagLst>
</file>

<file path=ppt/tags/tag133.xml><?xml version="1.0" encoding="utf-8"?>
<p:tagLst xmlns:a="http://schemas.openxmlformats.org/drawingml/2006/main" xmlns:r="http://schemas.openxmlformats.org/officeDocument/2006/relationships" xmlns:p="http://schemas.openxmlformats.org/presentationml/2006/main">
  <p:tag name="PA" val="v5.2.9"/>
</p:tagLst>
</file>

<file path=ppt/tags/tag134.xml><?xml version="1.0" encoding="utf-8"?>
<p:tagLst xmlns:a="http://schemas.openxmlformats.org/drawingml/2006/main" xmlns:r="http://schemas.openxmlformats.org/officeDocument/2006/relationships" xmlns:p="http://schemas.openxmlformats.org/presentationml/2006/main">
  <p:tag name="PA" val="v5.2.9"/>
</p:tagLst>
</file>

<file path=ppt/tags/tag135.xml><?xml version="1.0" encoding="utf-8"?>
<p:tagLst xmlns:a="http://schemas.openxmlformats.org/drawingml/2006/main" xmlns:r="http://schemas.openxmlformats.org/officeDocument/2006/relationships" xmlns:p="http://schemas.openxmlformats.org/presentationml/2006/main">
  <p:tag name="PA" val="v5.2.9"/>
</p:tagLst>
</file>

<file path=ppt/tags/tag136.xml><?xml version="1.0" encoding="utf-8"?>
<p:tagLst xmlns:a="http://schemas.openxmlformats.org/drawingml/2006/main" xmlns:r="http://schemas.openxmlformats.org/officeDocument/2006/relationships" xmlns:p="http://schemas.openxmlformats.org/presentationml/2006/main">
  <p:tag name="PA" val="v5.2.9"/>
</p:tagLst>
</file>

<file path=ppt/tags/tag137.xml><?xml version="1.0" encoding="utf-8"?>
<p:tagLst xmlns:a="http://schemas.openxmlformats.org/drawingml/2006/main" xmlns:r="http://schemas.openxmlformats.org/officeDocument/2006/relationships" xmlns:p="http://schemas.openxmlformats.org/presentationml/2006/main">
  <p:tag name="PA" val="v5.2.9"/>
</p:tagLst>
</file>

<file path=ppt/tags/tag138.xml><?xml version="1.0" encoding="utf-8"?>
<p:tagLst xmlns:a="http://schemas.openxmlformats.org/drawingml/2006/main" xmlns:r="http://schemas.openxmlformats.org/officeDocument/2006/relationships" xmlns:p="http://schemas.openxmlformats.org/presentationml/2006/main">
  <p:tag name="PA" val="v5.2.9"/>
</p:tagLst>
</file>

<file path=ppt/tags/tag139.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40.xml><?xml version="1.0" encoding="utf-8"?>
<p:tagLst xmlns:a="http://schemas.openxmlformats.org/drawingml/2006/main" xmlns:r="http://schemas.openxmlformats.org/officeDocument/2006/relationships" xmlns:p="http://schemas.openxmlformats.org/presentationml/2006/main">
  <p:tag name="PA" val="v5.2.9"/>
</p:tagLst>
</file>

<file path=ppt/tags/tag141.xml><?xml version="1.0" encoding="utf-8"?>
<p:tagLst xmlns:a="http://schemas.openxmlformats.org/drawingml/2006/main" xmlns:r="http://schemas.openxmlformats.org/officeDocument/2006/relationships" xmlns:p="http://schemas.openxmlformats.org/presentationml/2006/main">
  <p:tag name="PA" val="v5.2.9"/>
</p:tagLst>
</file>

<file path=ppt/tags/tag142.xml><?xml version="1.0" encoding="utf-8"?>
<p:tagLst xmlns:a="http://schemas.openxmlformats.org/drawingml/2006/main" xmlns:r="http://schemas.openxmlformats.org/officeDocument/2006/relationships" xmlns:p="http://schemas.openxmlformats.org/presentationml/2006/main">
  <p:tag name="PA" val="v5.2.9"/>
</p:tagLst>
</file>

<file path=ppt/tags/tag143.xml><?xml version="1.0" encoding="utf-8"?>
<p:tagLst xmlns:a="http://schemas.openxmlformats.org/drawingml/2006/main" xmlns:r="http://schemas.openxmlformats.org/officeDocument/2006/relationships" xmlns:p="http://schemas.openxmlformats.org/presentationml/2006/main">
  <p:tag name="PA" val="v5.2.9"/>
</p:tagLst>
</file>

<file path=ppt/tags/tag144.xml><?xml version="1.0" encoding="utf-8"?>
<p:tagLst xmlns:a="http://schemas.openxmlformats.org/drawingml/2006/main" xmlns:r="http://schemas.openxmlformats.org/officeDocument/2006/relationships" xmlns:p="http://schemas.openxmlformats.org/presentationml/2006/main">
  <p:tag name="PA" val="v5.2.9"/>
</p:tagLst>
</file>

<file path=ppt/tags/tag145.xml><?xml version="1.0" encoding="utf-8"?>
<p:tagLst xmlns:a="http://schemas.openxmlformats.org/drawingml/2006/main" xmlns:r="http://schemas.openxmlformats.org/officeDocument/2006/relationships" xmlns:p="http://schemas.openxmlformats.org/presentationml/2006/main">
  <p:tag name="PA" val="v5.2.9"/>
</p:tagLst>
</file>

<file path=ppt/tags/tag146.xml><?xml version="1.0" encoding="utf-8"?>
<p:tagLst xmlns:a="http://schemas.openxmlformats.org/drawingml/2006/main" xmlns:r="http://schemas.openxmlformats.org/officeDocument/2006/relationships" xmlns:p="http://schemas.openxmlformats.org/presentationml/2006/main">
  <p:tag name="PA" val="v5.2.9"/>
</p:tagLst>
</file>

<file path=ppt/tags/tag147.xml><?xml version="1.0" encoding="utf-8"?>
<p:tagLst xmlns:a="http://schemas.openxmlformats.org/drawingml/2006/main" xmlns:r="http://schemas.openxmlformats.org/officeDocument/2006/relationships" xmlns:p="http://schemas.openxmlformats.org/presentationml/2006/main">
  <p:tag name="PA" val="v5.2.9"/>
</p:tagLst>
</file>

<file path=ppt/tags/tag148.xml><?xml version="1.0" encoding="utf-8"?>
<p:tagLst xmlns:a="http://schemas.openxmlformats.org/drawingml/2006/main" xmlns:r="http://schemas.openxmlformats.org/officeDocument/2006/relationships" xmlns:p="http://schemas.openxmlformats.org/presentationml/2006/main">
  <p:tag name="PA" val="v5.2.9"/>
</p:tagLst>
</file>

<file path=ppt/tags/tag149.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50.xml><?xml version="1.0" encoding="utf-8"?>
<p:tagLst xmlns:a="http://schemas.openxmlformats.org/drawingml/2006/main" xmlns:r="http://schemas.openxmlformats.org/officeDocument/2006/relationships" xmlns:p="http://schemas.openxmlformats.org/presentationml/2006/main">
  <p:tag name="PA" val="v5.2.9"/>
</p:tagLst>
</file>

<file path=ppt/tags/tag151.xml><?xml version="1.0" encoding="utf-8"?>
<p:tagLst xmlns:a="http://schemas.openxmlformats.org/drawingml/2006/main" xmlns:r="http://schemas.openxmlformats.org/officeDocument/2006/relationships" xmlns:p="http://schemas.openxmlformats.org/presentationml/2006/main">
  <p:tag name="PA" val="v5.2.9"/>
</p:tagLst>
</file>

<file path=ppt/tags/tag152.xml><?xml version="1.0" encoding="utf-8"?>
<p:tagLst xmlns:a="http://schemas.openxmlformats.org/drawingml/2006/main" xmlns:r="http://schemas.openxmlformats.org/officeDocument/2006/relationships" xmlns:p="http://schemas.openxmlformats.org/presentationml/2006/main">
  <p:tag name="PA" val="v5.2.9"/>
</p:tagLst>
</file>

<file path=ppt/tags/tag153.xml><?xml version="1.0" encoding="utf-8"?>
<p:tagLst xmlns:a="http://schemas.openxmlformats.org/drawingml/2006/main" xmlns:r="http://schemas.openxmlformats.org/officeDocument/2006/relationships" xmlns:p="http://schemas.openxmlformats.org/presentationml/2006/main">
  <p:tag name="PA" val="v5.2.9"/>
</p:tagLst>
</file>

<file path=ppt/tags/tag154.xml><?xml version="1.0" encoding="utf-8"?>
<p:tagLst xmlns:a="http://schemas.openxmlformats.org/drawingml/2006/main" xmlns:r="http://schemas.openxmlformats.org/officeDocument/2006/relationships" xmlns:p="http://schemas.openxmlformats.org/presentationml/2006/main">
  <p:tag name="PA" val="v5.2.9"/>
</p:tagLst>
</file>

<file path=ppt/tags/tag155.xml><?xml version="1.0" encoding="utf-8"?>
<p:tagLst xmlns:a="http://schemas.openxmlformats.org/drawingml/2006/main" xmlns:r="http://schemas.openxmlformats.org/officeDocument/2006/relationships" xmlns:p="http://schemas.openxmlformats.org/presentationml/2006/main">
  <p:tag name="PA" val="v5.2.9"/>
</p:tagLst>
</file>

<file path=ppt/tags/tag156.xml><?xml version="1.0" encoding="utf-8"?>
<p:tagLst xmlns:a="http://schemas.openxmlformats.org/drawingml/2006/main" xmlns:r="http://schemas.openxmlformats.org/officeDocument/2006/relationships" xmlns:p="http://schemas.openxmlformats.org/presentationml/2006/main">
  <p:tag name="PA" val="v5.2.9"/>
</p:tagLst>
</file>

<file path=ppt/tags/tag157.xml><?xml version="1.0" encoding="utf-8"?>
<p:tagLst xmlns:a="http://schemas.openxmlformats.org/drawingml/2006/main" xmlns:r="http://schemas.openxmlformats.org/officeDocument/2006/relationships" xmlns:p="http://schemas.openxmlformats.org/presentationml/2006/main">
  <p:tag name="PA" val="v5.2.9"/>
</p:tagLst>
</file>

<file path=ppt/tags/tag158.xml><?xml version="1.0" encoding="utf-8"?>
<p:tagLst xmlns:a="http://schemas.openxmlformats.org/drawingml/2006/main" xmlns:r="http://schemas.openxmlformats.org/officeDocument/2006/relationships" xmlns:p="http://schemas.openxmlformats.org/presentationml/2006/main">
  <p:tag name="PA" val="v5.2.9"/>
</p:tagLst>
</file>

<file path=ppt/tags/tag159.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60.xml><?xml version="1.0" encoding="utf-8"?>
<p:tagLst xmlns:a="http://schemas.openxmlformats.org/drawingml/2006/main" xmlns:r="http://schemas.openxmlformats.org/officeDocument/2006/relationships" xmlns:p="http://schemas.openxmlformats.org/presentationml/2006/main">
  <p:tag name="PA" val="v5.2.9"/>
</p:tagLst>
</file>

<file path=ppt/tags/tag161.xml><?xml version="1.0" encoding="utf-8"?>
<p:tagLst xmlns:a="http://schemas.openxmlformats.org/drawingml/2006/main" xmlns:r="http://schemas.openxmlformats.org/officeDocument/2006/relationships" xmlns:p="http://schemas.openxmlformats.org/presentationml/2006/main">
  <p:tag name="PA" val="v5.2.9"/>
</p:tagLst>
</file>

<file path=ppt/tags/tag162.xml><?xml version="1.0" encoding="utf-8"?>
<p:tagLst xmlns:a="http://schemas.openxmlformats.org/drawingml/2006/main" xmlns:r="http://schemas.openxmlformats.org/officeDocument/2006/relationships" xmlns:p="http://schemas.openxmlformats.org/presentationml/2006/main">
  <p:tag name="PA" val="v5.2.9"/>
</p:tagLst>
</file>

<file path=ppt/tags/tag163.xml><?xml version="1.0" encoding="utf-8"?>
<p:tagLst xmlns:a="http://schemas.openxmlformats.org/drawingml/2006/main" xmlns:r="http://schemas.openxmlformats.org/officeDocument/2006/relationships" xmlns:p="http://schemas.openxmlformats.org/presentationml/2006/main">
  <p:tag name="PA" val="v5.2.9"/>
</p:tagLst>
</file>

<file path=ppt/tags/tag164.xml><?xml version="1.0" encoding="utf-8"?>
<p:tagLst xmlns:a="http://schemas.openxmlformats.org/drawingml/2006/main" xmlns:r="http://schemas.openxmlformats.org/officeDocument/2006/relationships" xmlns:p="http://schemas.openxmlformats.org/presentationml/2006/main">
  <p:tag name="PA" val="v5.2.9"/>
</p:tagLst>
</file>

<file path=ppt/tags/tag165.xml><?xml version="1.0" encoding="utf-8"?>
<p:tagLst xmlns:a="http://schemas.openxmlformats.org/drawingml/2006/main" xmlns:r="http://schemas.openxmlformats.org/officeDocument/2006/relationships" xmlns:p="http://schemas.openxmlformats.org/presentationml/2006/main">
  <p:tag name="PA" val="v5.2.9"/>
</p:tagLst>
</file>

<file path=ppt/tags/tag166.xml><?xml version="1.0" encoding="utf-8"?>
<p:tagLst xmlns:a="http://schemas.openxmlformats.org/drawingml/2006/main" xmlns:r="http://schemas.openxmlformats.org/officeDocument/2006/relationships" xmlns:p="http://schemas.openxmlformats.org/presentationml/2006/main">
  <p:tag name="PA" val="v5.2.9"/>
</p:tagLst>
</file>

<file path=ppt/tags/tag167.xml><?xml version="1.0" encoding="utf-8"?>
<p:tagLst xmlns:a="http://schemas.openxmlformats.org/drawingml/2006/main" xmlns:r="http://schemas.openxmlformats.org/officeDocument/2006/relationships" xmlns:p="http://schemas.openxmlformats.org/presentationml/2006/main">
  <p:tag name="PA" val="v5.2.9"/>
</p:tagLst>
</file>

<file path=ppt/tags/tag168.xml><?xml version="1.0" encoding="utf-8"?>
<p:tagLst xmlns:a="http://schemas.openxmlformats.org/drawingml/2006/main" xmlns:r="http://schemas.openxmlformats.org/officeDocument/2006/relationships" xmlns:p="http://schemas.openxmlformats.org/presentationml/2006/main">
  <p:tag name="PA" val="v5.2.9"/>
</p:tagLst>
</file>

<file path=ppt/tags/tag169.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70.xml><?xml version="1.0" encoding="utf-8"?>
<p:tagLst xmlns:a="http://schemas.openxmlformats.org/drawingml/2006/main" xmlns:r="http://schemas.openxmlformats.org/officeDocument/2006/relationships" xmlns:p="http://schemas.openxmlformats.org/presentationml/2006/main">
  <p:tag name="PA" val="v5.2.9"/>
</p:tagLst>
</file>

<file path=ppt/tags/tag171.xml><?xml version="1.0" encoding="utf-8"?>
<p:tagLst xmlns:a="http://schemas.openxmlformats.org/drawingml/2006/main" xmlns:r="http://schemas.openxmlformats.org/officeDocument/2006/relationships" xmlns:p="http://schemas.openxmlformats.org/presentationml/2006/main">
  <p:tag name="PA" val="v5.2.9"/>
</p:tagLst>
</file>

<file path=ppt/tags/tag172.xml><?xml version="1.0" encoding="utf-8"?>
<p:tagLst xmlns:a="http://schemas.openxmlformats.org/drawingml/2006/main" xmlns:r="http://schemas.openxmlformats.org/officeDocument/2006/relationships" xmlns:p="http://schemas.openxmlformats.org/presentationml/2006/main">
  <p:tag name="PA" val="v5.2.9"/>
</p:tagLst>
</file>

<file path=ppt/tags/tag173.xml><?xml version="1.0" encoding="utf-8"?>
<p:tagLst xmlns:a="http://schemas.openxmlformats.org/drawingml/2006/main" xmlns:r="http://schemas.openxmlformats.org/officeDocument/2006/relationships" xmlns:p="http://schemas.openxmlformats.org/presentationml/2006/main">
  <p:tag name="PA" val="v5.2.9"/>
</p:tagLst>
</file>

<file path=ppt/tags/tag174.xml><?xml version="1.0" encoding="utf-8"?>
<p:tagLst xmlns:a="http://schemas.openxmlformats.org/drawingml/2006/main" xmlns:r="http://schemas.openxmlformats.org/officeDocument/2006/relationships" xmlns:p="http://schemas.openxmlformats.org/presentationml/2006/main">
  <p:tag name="PA" val="v5.2.9"/>
</p:tagLst>
</file>

<file path=ppt/tags/tag175.xml><?xml version="1.0" encoding="utf-8"?>
<p:tagLst xmlns:a="http://schemas.openxmlformats.org/drawingml/2006/main" xmlns:r="http://schemas.openxmlformats.org/officeDocument/2006/relationships" xmlns:p="http://schemas.openxmlformats.org/presentationml/2006/main">
  <p:tag name="PA" val="v5.2.9"/>
</p:tagLst>
</file>

<file path=ppt/tags/tag176.xml><?xml version="1.0" encoding="utf-8"?>
<p:tagLst xmlns:a="http://schemas.openxmlformats.org/drawingml/2006/main" xmlns:r="http://schemas.openxmlformats.org/officeDocument/2006/relationships" xmlns:p="http://schemas.openxmlformats.org/presentationml/2006/main">
  <p:tag name="PA" val="v5.2.9"/>
</p:tagLst>
</file>

<file path=ppt/tags/tag177.xml><?xml version="1.0" encoding="utf-8"?>
<p:tagLst xmlns:a="http://schemas.openxmlformats.org/drawingml/2006/main" xmlns:r="http://schemas.openxmlformats.org/officeDocument/2006/relationships" xmlns:p="http://schemas.openxmlformats.org/presentationml/2006/main">
  <p:tag name="PA" val="v5.2.9"/>
</p:tagLst>
</file>

<file path=ppt/tags/tag178.xml><?xml version="1.0" encoding="utf-8"?>
<p:tagLst xmlns:a="http://schemas.openxmlformats.org/drawingml/2006/main" xmlns:r="http://schemas.openxmlformats.org/officeDocument/2006/relationships" xmlns:p="http://schemas.openxmlformats.org/presentationml/2006/main">
  <p:tag name="PA" val="v5.2.9"/>
</p:tagLst>
</file>

<file path=ppt/tags/tag179.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80.xml><?xml version="1.0" encoding="utf-8"?>
<p:tagLst xmlns:a="http://schemas.openxmlformats.org/drawingml/2006/main" xmlns:r="http://schemas.openxmlformats.org/officeDocument/2006/relationships" xmlns:p="http://schemas.openxmlformats.org/presentationml/2006/main">
  <p:tag name="PA" val="v5.2.9"/>
</p:tagLst>
</file>

<file path=ppt/tags/tag181.xml><?xml version="1.0" encoding="utf-8"?>
<p:tagLst xmlns:a="http://schemas.openxmlformats.org/drawingml/2006/main" xmlns:r="http://schemas.openxmlformats.org/officeDocument/2006/relationships" xmlns:p="http://schemas.openxmlformats.org/presentationml/2006/main">
  <p:tag name="PA" val="v5.2.9"/>
</p:tagLst>
</file>

<file path=ppt/tags/tag182.xml><?xml version="1.0" encoding="utf-8"?>
<p:tagLst xmlns:a="http://schemas.openxmlformats.org/drawingml/2006/main" xmlns:r="http://schemas.openxmlformats.org/officeDocument/2006/relationships" xmlns:p="http://schemas.openxmlformats.org/presentationml/2006/main">
  <p:tag name="PA" val="v5.2.9"/>
</p:tagLst>
</file>

<file path=ppt/tags/tag183.xml><?xml version="1.0" encoding="utf-8"?>
<p:tagLst xmlns:a="http://schemas.openxmlformats.org/drawingml/2006/main" xmlns:r="http://schemas.openxmlformats.org/officeDocument/2006/relationships" xmlns:p="http://schemas.openxmlformats.org/presentationml/2006/main">
  <p:tag name="PA" val="v5.2.9"/>
</p:tagLst>
</file>

<file path=ppt/tags/tag184.xml><?xml version="1.0" encoding="utf-8"?>
<p:tagLst xmlns:a="http://schemas.openxmlformats.org/drawingml/2006/main" xmlns:r="http://schemas.openxmlformats.org/officeDocument/2006/relationships" xmlns:p="http://schemas.openxmlformats.org/presentationml/2006/main">
  <p:tag name="PA" val="v5.2.9"/>
</p:tagLst>
</file>

<file path=ppt/tags/tag185.xml><?xml version="1.0" encoding="utf-8"?>
<p:tagLst xmlns:a="http://schemas.openxmlformats.org/drawingml/2006/main" xmlns:r="http://schemas.openxmlformats.org/officeDocument/2006/relationships" xmlns:p="http://schemas.openxmlformats.org/presentationml/2006/main">
  <p:tag name="PA" val="v5.2.9"/>
</p:tagLst>
</file>

<file path=ppt/tags/tag186.xml><?xml version="1.0" encoding="utf-8"?>
<p:tagLst xmlns:a="http://schemas.openxmlformats.org/drawingml/2006/main" xmlns:r="http://schemas.openxmlformats.org/officeDocument/2006/relationships" xmlns:p="http://schemas.openxmlformats.org/presentationml/2006/main">
  <p:tag name="PA" val="v5.2.9"/>
</p:tagLst>
</file>

<file path=ppt/tags/tag187.xml><?xml version="1.0" encoding="utf-8"?>
<p:tagLst xmlns:a="http://schemas.openxmlformats.org/drawingml/2006/main" xmlns:r="http://schemas.openxmlformats.org/officeDocument/2006/relationships" xmlns:p="http://schemas.openxmlformats.org/presentationml/2006/main">
  <p:tag name="PA" val="v5.2.9"/>
</p:tagLst>
</file>

<file path=ppt/tags/tag188.xml><?xml version="1.0" encoding="utf-8"?>
<p:tagLst xmlns:a="http://schemas.openxmlformats.org/drawingml/2006/main" xmlns:r="http://schemas.openxmlformats.org/officeDocument/2006/relationships" xmlns:p="http://schemas.openxmlformats.org/presentationml/2006/main">
  <p:tag name="PA" val="v5.2.9"/>
</p:tagLst>
</file>

<file path=ppt/tags/tag189.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190.xml><?xml version="1.0" encoding="utf-8"?>
<p:tagLst xmlns:a="http://schemas.openxmlformats.org/drawingml/2006/main" xmlns:r="http://schemas.openxmlformats.org/officeDocument/2006/relationships" xmlns:p="http://schemas.openxmlformats.org/presentationml/2006/main">
  <p:tag name="PA" val="v5.2.9"/>
</p:tagLst>
</file>

<file path=ppt/tags/tag191.xml><?xml version="1.0" encoding="utf-8"?>
<p:tagLst xmlns:a="http://schemas.openxmlformats.org/drawingml/2006/main" xmlns:r="http://schemas.openxmlformats.org/officeDocument/2006/relationships" xmlns:p="http://schemas.openxmlformats.org/presentationml/2006/main">
  <p:tag name="PA" val="v5.2.9"/>
</p:tagLst>
</file>

<file path=ppt/tags/tag192.xml><?xml version="1.0" encoding="utf-8"?>
<p:tagLst xmlns:a="http://schemas.openxmlformats.org/drawingml/2006/main" xmlns:r="http://schemas.openxmlformats.org/officeDocument/2006/relationships" xmlns:p="http://schemas.openxmlformats.org/presentationml/2006/main">
  <p:tag name="PA" val="v5.2.9"/>
</p:tagLst>
</file>

<file path=ppt/tags/tag193.xml><?xml version="1.0" encoding="utf-8"?>
<p:tagLst xmlns:a="http://schemas.openxmlformats.org/drawingml/2006/main" xmlns:r="http://schemas.openxmlformats.org/officeDocument/2006/relationships" xmlns:p="http://schemas.openxmlformats.org/presentationml/2006/main">
  <p:tag name="PA" val="v5.2.9"/>
</p:tagLst>
</file>

<file path=ppt/tags/tag194.xml><?xml version="1.0" encoding="utf-8"?>
<p:tagLst xmlns:a="http://schemas.openxmlformats.org/drawingml/2006/main" xmlns:r="http://schemas.openxmlformats.org/officeDocument/2006/relationships" xmlns:p="http://schemas.openxmlformats.org/presentationml/2006/main">
  <p:tag name="PA" val="v5.2.9"/>
</p:tagLst>
</file>

<file path=ppt/tags/tag195.xml><?xml version="1.0" encoding="utf-8"?>
<p:tagLst xmlns:a="http://schemas.openxmlformats.org/drawingml/2006/main" xmlns:r="http://schemas.openxmlformats.org/officeDocument/2006/relationships" xmlns:p="http://schemas.openxmlformats.org/presentationml/2006/main">
  <p:tag name="PA" val="v5.2.9"/>
</p:tagLst>
</file>

<file path=ppt/tags/tag196.xml><?xml version="1.0" encoding="utf-8"?>
<p:tagLst xmlns:a="http://schemas.openxmlformats.org/drawingml/2006/main" xmlns:r="http://schemas.openxmlformats.org/officeDocument/2006/relationships" xmlns:p="http://schemas.openxmlformats.org/presentationml/2006/main">
  <p:tag name="PA" val="v5.2.9"/>
</p:tagLst>
</file>

<file path=ppt/tags/tag197.xml><?xml version="1.0" encoding="utf-8"?>
<p:tagLst xmlns:a="http://schemas.openxmlformats.org/drawingml/2006/main" xmlns:r="http://schemas.openxmlformats.org/officeDocument/2006/relationships" xmlns:p="http://schemas.openxmlformats.org/presentationml/2006/main">
  <p:tag name="PA" val="v5.2.9"/>
</p:tagLst>
</file>

<file path=ppt/tags/tag198.xml><?xml version="1.0" encoding="utf-8"?>
<p:tagLst xmlns:a="http://schemas.openxmlformats.org/drawingml/2006/main" xmlns:r="http://schemas.openxmlformats.org/officeDocument/2006/relationships" xmlns:p="http://schemas.openxmlformats.org/presentationml/2006/main">
  <p:tag name="PA" val="v5.2.9"/>
</p:tagLst>
</file>

<file path=ppt/tags/tag19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00.xml><?xml version="1.0" encoding="utf-8"?>
<p:tagLst xmlns:a="http://schemas.openxmlformats.org/drawingml/2006/main" xmlns:r="http://schemas.openxmlformats.org/officeDocument/2006/relationships" xmlns:p="http://schemas.openxmlformats.org/presentationml/2006/main">
  <p:tag name="PA" val="v5.2.9"/>
</p:tagLst>
</file>

<file path=ppt/tags/tag201.xml><?xml version="1.0" encoding="utf-8"?>
<p:tagLst xmlns:a="http://schemas.openxmlformats.org/drawingml/2006/main" xmlns:r="http://schemas.openxmlformats.org/officeDocument/2006/relationships" xmlns:p="http://schemas.openxmlformats.org/presentationml/2006/main">
  <p:tag name="PA" val="v5.2.9"/>
</p:tagLst>
</file>

<file path=ppt/tags/tag202.xml><?xml version="1.0" encoding="utf-8"?>
<p:tagLst xmlns:a="http://schemas.openxmlformats.org/drawingml/2006/main" xmlns:r="http://schemas.openxmlformats.org/officeDocument/2006/relationships" xmlns:p="http://schemas.openxmlformats.org/presentationml/2006/main">
  <p:tag name="PA" val="v5.2.9"/>
</p:tagLst>
</file>

<file path=ppt/tags/tag203.xml><?xml version="1.0" encoding="utf-8"?>
<p:tagLst xmlns:a="http://schemas.openxmlformats.org/drawingml/2006/main" xmlns:r="http://schemas.openxmlformats.org/officeDocument/2006/relationships" xmlns:p="http://schemas.openxmlformats.org/presentationml/2006/main">
  <p:tag name="PA" val="v5.2.9"/>
</p:tagLst>
</file>

<file path=ppt/tags/tag204.xml><?xml version="1.0" encoding="utf-8"?>
<p:tagLst xmlns:a="http://schemas.openxmlformats.org/drawingml/2006/main" xmlns:r="http://schemas.openxmlformats.org/officeDocument/2006/relationships" xmlns:p="http://schemas.openxmlformats.org/presentationml/2006/main">
  <p:tag name="PA" val="v5.2.9"/>
</p:tagLst>
</file>

<file path=ppt/tags/tag205.xml><?xml version="1.0" encoding="utf-8"?>
<p:tagLst xmlns:a="http://schemas.openxmlformats.org/drawingml/2006/main" xmlns:r="http://schemas.openxmlformats.org/officeDocument/2006/relationships" xmlns:p="http://schemas.openxmlformats.org/presentationml/2006/main">
  <p:tag name="PA" val="v5.2.9"/>
</p:tagLst>
</file>

<file path=ppt/tags/tag206.xml><?xml version="1.0" encoding="utf-8"?>
<p:tagLst xmlns:a="http://schemas.openxmlformats.org/drawingml/2006/main" xmlns:r="http://schemas.openxmlformats.org/officeDocument/2006/relationships" xmlns:p="http://schemas.openxmlformats.org/presentationml/2006/main">
  <p:tag name="PA" val="v5.2.9"/>
</p:tagLst>
</file>

<file path=ppt/tags/tag207.xml><?xml version="1.0" encoding="utf-8"?>
<p:tagLst xmlns:a="http://schemas.openxmlformats.org/drawingml/2006/main" xmlns:r="http://schemas.openxmlformats.org/officeDocument/2006/relationships" xmlns:p="http://schemas.openxmlformats.org/presentationml/2006/main">
  <p:tag name="PA" val="v5.2.9"/>
</p:tagLst>
</file>

<file path=ppt/tags/tag208.xml><?xml version="1.0" encoding="utf-8"?>
<p:tagLst xmlns:a="http://schemas.openxmlformats.org/drawingml/2006/main" xmlns:r="http://schemas.openxmlformats.org/officeDocument/2006/relationships" xmlns:p="http://schemas.openxmlformats.org/presentationml/2006/main">
  <p:tag name="PA" val="v5.2.9"/>
</p:tagLst>
</file>

<file path=ppt/tags/tag209.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10.xml><?xml version="1.0" encoding="utf-8"?>
<p:tagLst xmlns:a="http://schemas.openxmlformats.org/drawingml/2006/main" xmlns:r="http://schemas.openxmlformats.org/officeDocument/2006/relationships" xmlns:p="http://schemas.openxmlformats.org/presentationml/2006/main">
  <p:tag name="PA" val="v5.2.9"/>
</p:tagLst>
</file>

<file path=ppt/tags/tag211.xml><?xml version="1.0" encoding="utf-8"?>
<p:tagLst xmlns:a="http://schemas.openxmlformats.org/drawingml/2006/main" xmlns:r="http://schemas.openxmlformats.org/officeDocument/2006/relationships" xmlns:p="http://schemas.openxmlformats.org/presentationml/2006/main">
  <p:tag name="PA" val="v5.2.9"/>
</p:tagLst>
</file>

<file path=ppt/tags/tag212.xml><?xml version="1.0" encoding="utf-8"?>
<p:tagLst xmlns:a="http://schemas.openxmlformats.org/drawingml/2006/main" xmlns:r="http://schemas.openxmlformats.org/officeDocument/2006/relationships" xmlns:p="http://schemas.openxmlformats.org/presentationml/2006/main">
  <p:tag name="PA" val="v5.2.9"/>
</p:tagLst>
</file>

<file path=ppt/tags/tag213.xml><?xml version="1.0" encoding="utf-8"?>
<p:tagLst xmlns:a="http://schemas.openxmlformats.org/drawingml/2006/main" xmlns:r="http://schemas.openxmlformats.org/officeDocument/2006/relationships" xmlns:p="http://schemas.openxmlformats.org/presentationml/2006/main">
  <p:tag name="PA" val="v5.2.9"/>
</p:tagLst>
</file>

<file path=ppt/tags/tag214.xml><?xml version="1.0" encoding="utf-8"?>
<p:tagLst xmlns:a="http://schemas.openxmlformats.org/drawingml/2006/main" xmlns:r="http://schemas.openxmlformats.org/officeDocument/2006/relationships" xmlns:p="http://schemas.openxmlformats.org/presentationml/2006/main">
  <p:tag name="PA" val="v5.2.9"/>
</p:tagLst>
</file>

<file path=ppt/tags/tag215.xml><?xml version="1.0" encoding="utf-8"?>
<p:tagLst xmlns:a="http://schemas.openxmlformats.org/drawingml/2006/main" xmlns:r="http://schemas.openxmlformats.org/officeDocument/2006/relationships" xmlns:p="http://schemas.openxmlformats.org/presentationml/2006/main">
  <p:tag name="PA" val="v5.2.9"/>
</p:tagLst>
</file>

<file path=ppt/tags/tag216.xml><?xml version="1.0" encoding="utf-8"?>
<p:tagLst xmlns:a="http://schemas.openxmlformats.org/drawingml/2006/main" xmlns:r="http://schemas.openxmlformats.org/officeDocument/2006/relationships" xmlns:p="http://schemas.openxmlformats.org/presentationml/2006/main">
  <p:tag name="PA" val="v5.2.9"/>
</p:tagLst>
</file>

<file path=ppt/tags/tag217.xml><?xml version="1.0" encoding="utf-8"?>
<p:tagLst xmlns:a="http://schemas.openxmlformats.org/drawingml/2006/main" xmlns:r="http://schemas.openxmlformats.org/officeDocument/2006/relationships" xmlns:p="http://schemas.openxmlformats.org/presentationml/2006/main">
  <p:tag name="PA" val="v5.2.9"/>
</p:tagLst>
</file>

<file path=ppt/tags/tag218.xml><?xml version="1.0" encoding="utf-8"?>
<p:tagLst xmlns:a="http://schemas.openxmlformats.org/drawingml/2006/main" xmlns:r="http://schemas.openxmlformats.org/officeDocument/2006/relationships" xmlns:p="http://schemas.openxmlformats.org/presentationml/2006/main">
  <p:tag name="PA" val="v5.2.9"/>
</p:tagLst>
</file>

<file path=ppt/tags/tag219.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20.xml><?xml version="1.0" encoding="utf-8"?>
<p:tagLst xmlns:a="http://schemas.openxmlformats.org/drawingml/2006/main" xmlns:r="http://schemas.openxmlformats.org/officeDocument/2006/relationships" xmlns:p="http://schemas.openxmlformats.org/presentationml/2006/main">
  <p:tag name="PA" val="v5.2.9"/>
</p:tagLst>
</file>

<file path=ppt/tags/tag221.xml><?xml version="1.0" encoding="utf-8"?>
<p:tagLst xmlns:a="http://schemas.openxmlformats.org/drawingml/2006/main" xmlns:r="http://schemas.openxmlformats.org/officeDocument/2006/relationships" xmlns:p="http://schemas.openxmlformats.org/presentationml/2006/main">
  <p:tag name="PA" val="v5.2.9"/>
</p:tagLst>
</file>

<file path=ppt/tags/tag222.xml><?xml version="1.0" encoding="utf-8"?>
<p:tagLst xmlns:a="http://schemas.openxmlformats.org/drawingml/2006/main" xmlns:r="http://schemas.openxmlformats.org/officeDocument/2006/relationships" xmlns:p="http://schemas.openxmlformats.org/presentationml/2006/main">
  <p:tag name="PA" val="v5.2.9"/>
</p:tagLst>
</file>

<file path=ppt/tags/tag223.xml><?xml version="1.0" encoding="utf-8"?>
<p:tagLst xmlns:a="http://schemas.openxmlformats.org/drawingml/2006/main" xmlns:r="http://schemas.openxmlformats.org/officeDocument/2006/relationships" xmlns:p="http://schemas.openxmlformats.org/presentationml/2006/main">
  <p:tag name="PA" val="v5.2.9"/>
</p:tagLst>
</file>

<file path=ppt/tags/tag224.xml><?xml version="1.0" encoding="utf-8"?>
<p:tagLst xmlns:a="http://schemas.openxmlformats.org/drawingml/2006/main" xmlns:r="http://schemas.openxmlformats.org/officeDocument/2006/relationships" xmlns:p="http://schemas.openxmlformats.org/presentationml/2006/main">
  <p:tag name="PA" val="v5.2.9"/>
</p:tagLst>
</file>

<file path=ppt/tags/tag225.xml><?xml version="1.0" encoding="utf-8"?>
<p:tagLst xmlns:a="http://schemas.openxmlformats.org/drawingml/2006/main" xmlns:r="http://schemas.openxmlformats.org/officeDocument/2006/relationships" xmlns:p="http://schemas.openxmlformats.org/presentationml/2006/main">
  <p:tag name="PA" val="v5.2.9"/>
</p:tagLst>
</file>

<file path=ppt/tags/tag226.xml><?xml version="1.0" encoding="utf-8"?>
<p:tagLst xmlns:a="http://schemas.openxmlformats.org/drawingml/2006/main" xmlns:r="http://schemas.openxmlformats.org/officeDocument/2006/relationships" xmlns:p="http://schemas.openxmlformats.org/presentationml/2006/main">
  <p:tag name="PA" val="v5.2.9"/>
</p:tagLst>
</file>

<file path=ppt/tags/tag227.xml><?xml version="1.0" encoding="utf-8"?>
<p:tagLst xmlns:a="http://schemas.openxmlformats.org/drawingml/2006/main" xmlns:r="http://schemas.openxmlformats.org/officeDocument/2006/relationships" xmlns:p="http://schemas.openxmlformats.org/presentationml/2006/main">
  <p:tag name="PA" val="v5.2.9"/>
</p:tagLst>
</file>

<file path=ppt/tags/tag228.xml><?xml version="1.0" encoding="utf-8"?>
<p:tagLst xmlns:a="http://schemas.openxmlformats.org/drawingml/2006/main" xmlns:r="http://schemas.openxmlformats.org/officeDocument/2006/relationships" xmlns:p="http://schemas.openxmlformats.org/presentationml/2006/main">
  <p:tag name="PA" val="v5.2.9"/>
</p:tagLst>
</file>

<file path=ppt/tags/tag229.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30.xml><?xml version="1.0" encoding="utf-8"?>
<p:tagLst xmlns:a="http://schemas.openxmlformats.org/drawingml/2006/main" xmlns:r="http://schemas.openxmlformats.org/officeDocument/2006/relationships" xmlns:p="http://schemas.openxmlformats.org/presentationml/2006/main">
  <p:tag name="PA" val="v5.2.9"/>
</p:tagLst>
</file>

<file path=ppt/tags/tag231.xml><?xml version="1.0" encoding="utf-8"?>
<p:tagLst xmlns:a="http://schemas.openxmlformats.org/drawingml/2006/main" xmlns:r="http://schemas.openxmlformats.org/officeDocument/2006/relationships" xmlns:p="http://schemas.openxmlformats.org/presentationml/2006/main">
  <p:tag name="PA" val="v5.2.9"/>
</p:tagLst>
</file>

<file path=ppt/tags/tag232.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PA" val="v5.2.9"/>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Lst>
</file>

<file path=ppt/tags/tag53.xml><?xml version="1.0" encoding="utf-8"?>
<p:tagLst xmlns:a="http://schemas.openxmlformats.org/drawingml/2006/main" xmlns:r="http://schemas.openxmlformats.org/officeDocument/2006/relationships" xmlns:p="http://schemas.openxmlformats.org/presentationml/2006/main">
  <p:tag name="PA" val="v5.2.9"/>
</p:tagLst>
</file>

<file path=ppt/tags/tag54.xml><?xml version="1.0" encoding="utf-8"?>
<p:tagLst xmlns:a="http://schemas.openxmlformats.org/drawingml/2006/main" xmlns:r="http://schemas.openxmlformats.org/officeDocument/2006/relationships" xmlns:p="http://schemas.openxmlformats.org/presentationml/2006/main">
  <p:tag name="PA" val="v5.2.9"/>
</p:tagLst>
</file>

<file path=ppt/tags/tag55.xml><?xml version="1.0" encoding="utf-8"?>
<p:tagLst xmlns:a="http://schemas.openxmlformats.org/drawingml/2006/main" xmlns:r="http://schemas.openxmlformats.org/officeDocument/2006/relationships" xmlns:p="http://schemas.openxmlformats.org/presentationml/2006/main">
  <p:tag name="PA" val="v5.2.9"/>
</p:tagLst>
</file>

<file path=ppt/tags/tag56.xml><?xml version="1.0" encoding="utf-8"?>
<p:tagLst xmlns:a="http://schemas.openxmlformats.org/drawingml/2006/main" xmlns:r="http://schemas.openxmlformats.org/officeDocument/2006/relationships" xmlns:p="http://schemas.openxmlformats.org/presentationml/2006/main">
  <p:tag name="PA" val="v5.2.9"/>
</p:tagLst>
</file>

<file path=ppt/tags/tag57.xml><?xml version="1.0" encoding="utf-8"?>
<p:tagLst xmlns:a="http://schemas.openxmlformats.org/drawingml/2006/main" xmlns:r="http://schemas.openxmlformats.org/officeDocument/2006/relationships" xmlns:p="http://schemas.openxmlformats.org/presentationml/2006/main">
  <p:tag name="PA" val="v5.2.9"/>
</p:tagLst>
</file>

<file path=ppt/tags/tag58.xml><?xml version="1.0" encoding="utf-8"?>
<p:tagLst xmlns:a="http://schemas.openxmlformats.org/drawingml/2006/main" xmlns:r="http://schemas.openxmlformats.org/officeDocument/2006/relationships" xmlns:p="http://schemas.openxmlformats.org/presentationml/2006/main">
  <p:tag name="PA" val="v5.2.9"/>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60.xml><?xml version="1.0" encoding="utf-8"?>
<p:tagLst xmlns:a="http://schemas.openxmlformats.org/drawingml/2006/main" xmlns:r="http://schemas.openxmlformats.org/officeDocument/2006/relationships" xmlns:p="http://schemas.openxmlformats.org/presentationml/2006/main">
  <p:tag name="PA" val="v5.2.9"/>
</p:tagLst>
</file>

<file path=ppt/tags/tag61.xml><?xml version="1.0" encoding="utf-8"?>
<p:tagLst xmlns:a="http://schemas.openxmlformats.org/drawingml/2006/main" xmlns:r="http://schemas.openxmlformats.org/officeDocument/2006/relationships" xmlns:p="http://schemas.openxmlformats.org/presentationml/2006/main">
  <p:tag name="PA" val="v5.2.9"/>
</p:tagLst>
</file>

<file path=ppt/tags/tag62.xml><?xml version="1.0" encoding="utf-8"?>
<p:tagLst xmlns:a="http://schemas.openxmlformats.org/drawingml/2006/main" xmlns:r="http://schemas.openxmlformats.org/officeDocument/2006/relationships" xmlns:p="http://schemas.openxmlformats.org/presentationml/2006/main">
  <p:tag name="PA" val="v5.2.9"/>
</p:tagLst>
</file>

<file path=ppt/tags/tag63.xml><?xml version="1.0" encoding="utf-8"?>
<p:tagLst xmlns:a="http://schemas.openxmlformats.org/drawingml/2006/main" xmlns:r="http://schemas.openxmlformats.org/officeDocument/2006/relationships" xmlns:p="http://schemas.openxmlformats.org/presentationml/2006/main">
  <p:tag name="PA" val="v5.2.9"/>
</p:tagLst>
</file>

<file path=ppt/tags/tag64.xml><?xml version="1.0" encoding="utf-8"?>
<p:tagLst xmlns:a="http://schemas.openxmlformats.org/drawingml/2006/main" xmlns:r="http://schemas.openxmlformats.org/officeDocument/2006/relationships" xmlns:p="http://schemas.openxmlformats.org/presentationml/2006/main">
  <p:tag name="PA" val="v5.2.9"/>
</p:tagLst>
</file>

<file path=ppt/tags/tag65.xml><?xml version="1.0" encoding="utf-8"?>
<p:tagLst xmlns:a="http://schemas.openxmlformats.org/drawingml/2006/main" xmlns:r="http://schemas.openxmlformats.org/officeDocument/2006/relationships" xmlns:p="http://schemas.openxmlformats.org/presentationml/2006/main">
  <p:tag name="PA" val="v5.2.9"/>
</p:tagLst>
</file>

<file path=ppt/tags/tag66.xml><?xml version="1.0" encoding="utf-8"?>
<p:tagLst xmlns:a="http://schemas.openxmlformats.org/drawingml/2006/main" xmlns:r="http://schemas.openxmlformats.org/officeDocument/2006/relationships" xmlns:p="http://schemas.openxmlformats.org/presentationml/2006/main">
  <p:tag name="PA" val="v5.2.9"/>
</p:tagLst>
</file>

<file path=ppt/tags/tag67.xml><?xml version="1.0" encoding="utf-8"?>
<p:tagLst xmlns:a="http://schemas.openxmlformats.org/drawingml/2006/main" xmlns:r="http://schemas.openxmlformats.org/officeDocument/2006/relationships" xmlns:p="http://schemas.openxmlformats.org/presentationml/2006/main">
  <p:tag name="PA" val="v5.2.9"/>
</p:tagLst>
</file>

<file path=ppt/tags/tag68.xml><?xml version="1.0" encoding="utf-8"?>
<p:tagLst xmlns:a="http://schemas.openxmlformats.org/drawingml/2006/main" xmlns:r="http://schemas.openxmlformats.org/officeDocument/2006/relationships" xmlns:p="http://schemas.openxmlformats.org/presentationml/2006/main">
  <p:tag name="PA" val="v5.2.9"/>
</p:tagLst>
</file>

<file path=ppt/tags/tag69.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70.xml><?xml version="1.0" encoding="utf-8"?>
<p:tagLst xmlns:a="http://schemas.openxmlformats.org/drawingml/2006/main" xmlns:r="http://schemas.openxmlformats.org/officeDocument/2006/relationships" xmlns:p="http://schemas.openxmlformats.org/presentationml/2006/main">
  <p:tag name="PA" val="v5.2.9"/>
</p:tagLst>
</file>

<file path=ppt/tags/tag71.xml><?xml version="1.0" encoding="utf-8"?>
<p:tagLst xmlns:a="http://schemas.openxmlformats.org/drawingml/2006/main" xmlns:r="http://schemas.openxmlformats.org/officeDocument/2006/relationships" xmlns:p="http://schemas.openxmlformats.org/presentationml/2006/main">
  <p:tag name="PA" val="v5.2.9"/>
</p:tagLst>
</file>

<file path=ppt/tags/tag72.xml><?xml version="1.0" encoding="utf-8"?>
<p:tagLst xmlns:a="http://schemas.openxmlformats.org/drawingml/2006/main" xmlns:r="http://schemas.openxmlformats.org/officeDocument/2006/relationships" xmlns:p="http://schemas.openxmlformats.org/presentationml/2006/main">
  <p:tag name="PA" val="v5.2.9"/>
</p:tagLst>
</file>

<file path=ppt/tags/tag73.xml><?xml version="1.0" encoding="utf-8"?>
<p:tagLst xmlns:a="http://schemas.openxmlformats.org/drawingml/2006/main" xmlns:r="http://schemas.openxmlformats.org/officeDocument/2006/relationships" xmlns:p="http://schemas.openxmlformats.org/presentationml/2006/main">
  <p:tag name="PA" val="v5.2.9"/>
</p:tagLst>
</file>

<file path=ppt/tags/tag74.xml><?xml version="1.0" encoding="utf-8"?>
<p:tagLst xmlns:a="http://schemas.openxmlformats.org/drawingml/2006/main" xmlns:r="http://schemas.openxmlformats.org/officeDocument/2006/relationships" xmlns:p="http://schemas.openxmlformats.org/presentationml/2006/main">
  <p:tag name="PA" val="v5.2.9"/>
</p:tagLst>
</file>

<file path=ppt/tags/tag75.xml><?xml version="1.0" encoding="utf-8"?>
<p:tagLst xmlns:a="http://schemas.openxmlformats.org/drawingml/2006/main" xmlns:r="http://schemas.openxmlformats.org/officeDocument/2006/relationships" xmlns:p="http://schemas.openxmlformats.org/presentationml/2006/main">
  <p:tag name="PA" val="v5.2.9"/>
</p:tagLst>
</file>

<file path=ppt/tags/tag76.xml><?xml version="1.0" encoding="utf-8"?>
<p:tagLst xmlns:a="http://schemas.openxmlformats.org/drawingml/2006/main" xmlns:r="http://schemas.openxmlformats.org/officeDocument/2006/relationships" xmlns:p="http://schemas.openxmlformats.org/presentationml/2006/main">
  <p:tag name="PA" val="v5.2.9"/>
</p:tagLst>
</file>

<file path=ppt/tags/tag77.xml><?xml version="1.0" encoding="utf-8"?>
<p:tagLst xmlns:a="http://schemas.openxmlformats.org/drawingml/2006/main" xmlns:r="http://schemas.openxmlformats.org/officeDocument/2006/relationships" xmlns:p="http://schemas.openxmlformats.org/presentationml/2006/main">
  <p:tag name="PA" val="v5.2.9"/>
</p:tagLst>
</file>

<file path=ppt/tags/tag78.xml><?xml version="1.0" encoding="utf-8"?>
<p:tagLst xmlns:a="http://schemas.openxmlformats.org/drawingml/2006/main" xmlns:r="http://schemas.openxmlformats.org/officeDocument/2006/relationships" xmlns:p="http://schemas.openxmlformats.org/presentationml/2006/main">
  <p:tag name="PA" val="v5.2.9"/>
</p:tagLst>
</file>

<file path=ppt/tags/tag79.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80.xml><?xml version="1.0" encoding="utf-8"?>
<p:tagLst xmlns:a="http://schemas.openxmlformats.org/drawingml/2006/main" xmlns:r="http://schemas.openxmlformats.org/officeDocument/2006/relationships" xmlns:p="http://schemas.openxmlformats.org/presentationml/2006/main">
  <p:tag name="PA" val="v5.2.9"/>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83.xml><?xml version="1.0" encoding="utf-8"?>
<p:tagLst xmlns:a="http://schemas.openxmlformats.org/drawingml/2006/main" xmlns:r="http://schemas.openxmlformats.org/officeDocument/2006/relationships" xmlns:p="http://schemas.openxmlformats.org/presentationml/2006/main">
  <p:tag name="PA" val="v5.2.9"/>
</p:tagLst>
</file>

<file path=ppt/tags/tag84.xml><?xml version="1.0" encoding="utf-8"?>
<p:tagLst xmlns:a="http://schemas.openxmlformats.org/drawingml/2006/main" xmlns:r="http://schemas.openxmlformats.org/officeDocument/2006/relationships" xmlns:p="http://schemas.openxmlformats.org/presentationml/2006/main">
  <p:tag name="PA" val="v5.2.9"/>
</p:tagLst>
</file>

<file path=ppt/tags/tag85.xml><?xml version="1.0" encoding="utf-8"?>
<p:tagLst xmlns:a="http://schemas.openxmlformats.org/drawingml/2006/main" xmlns:r="http://schemas.openxmlformats.org/officeDocument/2006/relationships" xmlns:p="http://schemas.openxmlformats.org/presentationml/2006/main">
  <p:tag name="PA" val="v5.2.9"/>
</p:tagLst>
</file>

<file path=ppt/tags/tag86.xml><?xml version="1.0" encoding="utf-8"?>
<p:tagLst xmlns:a="http://schemas.openxmlformats.org/drawingml/2006/main" xmlns:r="http://schemas.openxmlformats.org/officeDocument/2006/relationships" xmlns:p="http://schemas.openxmlformats.org/presentationml/2006/main">
  <p:tag name="PA" val="v5.2.9"/>
</p:tagLst>
</file>

<file path=ppt/tags/tag87.xml><?xml version="1.0" encoding="utf-8"?>
<p:tagLst xmlns:a="http://schemas.openxmlformats.org/drawingml/2006/main" xmlns:r="http://schemas.openxmlformats.org/officeDocument/2006/relationships" xmlns:p="http://schemas.openxmlformats.org/presentationml/2006/main">
  <p:tag name="PA" val="v5.2.9"/>
</p:tagLst>
</file>

<file path=ppt/tags/tag88.xml><?xml version="1.0" encoding="utf-8"?>
<p:tagLst xmlns:a="http://schemas.openxmlformats.org/drawingml/2006/main" xmlns:r="http://schemas.openxmlformats.org/officeDocument/2006/relationships" xmlns:p="http://schemas.openxmlformats.org/presentationml/2006/main">
  <p:tag name="PA" val="v5.2.9"/>
</p:tagLst>
</file>

<file path=ppt/tags/tag89.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ags/tag90.xml><?xml version="1.0" encoding="utf-8"?>
<p:tagLst xmlns:a="http://schemas.openxmlformats.org/drawingml/2006/main" xmlns:r="http://schemas.openxmlformats.org/officeDocument/2006/relationships" xmlns:p="http://schemas.openxmlformats.org/presentationml/2006/main">
  <p:tag name="PA" val="v5.2.9"/>
</p:tagLst>
</file>

<file path=ppt/tags/tag91.xml><?xml version="1.0" encoding="utf-8"?>
<p:tagLst xmlns:a="http://schemas.openxmlformats.org/drawingml/2006/main" xmlns:r="http://schemas.openxmlformats.org/officeDocument/2006/relationships" xmlns:p="http://schemas.openxmlformats.org/presentationml/2006/main">
  <p:tag name="PA" val="v5.2.9"/>
</p:tagLst>
</file>

<file path=ppt/tags/tag92.xml><?xml version="1.0" encoding="utf-8"?>
<p:tagLst xmlns:a="http://schemas.openxmlformats.org/drawingml/2006/main" xmlns:r="http://schemas.openxmlformats.org/officeDocument/2006/relationships" xmlns:p="http://schemas.openxmlformats.org/presentationml/2006/main">
  <p:tag name="PA" val="v5.2.9"/>
</p:tagLst>
</file>

<file path=ppt/tags/tag93.xml><?xml version="1.0" encoding="utf-8"?>
<p:tagLst xmlns:a="http://schemas.openxmlformats.org/drawingml/2006/main" xmlns:r="http://schemas.openxmlformats.org/officeDocument/2006/relationships" xmlns:p="http://schemas.openxmlformats.org/presentationml/2006/main">
  <p:tag name="PA" val="v5.2.9"/>
</p:tagLst>
</file>

<file path=ppt/tags/tag94.xml><?xml version="1.0" encoding="utf-8"?>
<p:tagLst xmlns:a="http://schemas.openxmlformats.org/drawingml/2006/main" xmlns:r="http://schemas.openxmlformats.org/officeDocument/2006/relationships" xmlns:p="http://schemas.openxmlformats.org/presentationml/2006/main">
  <p:tag name="PA" val="v5.2.9"/>
</p:tagLst>
</file>

<file path=ppt/tags/tag95.xml><?xml version="1.0" encoding="utf-8"?>
<p:tagLst xmlns:a="http://schemas.openxmlformats.org/drawingml/2006/main" xmlns:r="http://schemas.openxmlformats.org/officeDocument/2006/relationships" xmlns:p="http://schemas.openxmlformats.org/presentationml/2006/main">
  <p:tag name="PA" val="v5.2.9"/>
</p:tagLst>
</file>

<file path=ppt/tags/tag96.xml><?xml version="1.0" encoding="utf-8"?>
<p:tagLst xmlns:a="http://schemas.openxmlformats.org/drawingml/2006/main" xmlns:r="http://schemas.openxmlformats.org/officeDocument/2006/relationships" xmlns:p="http://schemas.openxmlformats.org/presentationml/2006/main">
  <p:tag name="PA" val="v5.2.9"/>
</p:tagLst>
</file>

<file path=ppt/tags/tag97.xml><?xml version="1.0" encoding="utf-8"?>
<p:tagLst xmlns:a="http://schemas.openxmlformats.org/drawingml/2006/main" xmlns:r="http://schemas.openxmlformats.org/officeDocument/2006/relationships" xmlns:p="http://schemas.openxmlformats.org/presentationml/2006/main">
  <p:tag name="PA" val="v5.2.9"/>
</p:tagLst>
</file>

<file path=ppt/tags/tag98.xml><?xml version="1.0" encoding="utf-8"?>
<p:tagLst xmlns:a="http://schemas.openxmlformats.org/drawingml/2006/main" xmlns:r="http://schemas.openxmlformats.org/officeDocument/2006/relationships" xmlns:p="http://schemas.openxmlformats.org/presentationml/2006/main">
  <p:tag name="PA" val="v5.2.9"/>
</p:tagLst>
</file>

<file path=ppt/tags/tag9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1307</Words>
  <Application>Microsoft Office PowerPoint</Application>
  <PresentationFormat>宽屏</PresentationFormat>
  <Paragraphs>223</Paragraphs>
  <Slides>25</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Gill Sans</vt:lpstr>
      <vt:lpstr>等线</vt:lpstr>
      <vt:lpstr>等线 Light</vt:lpstr>
      <vt:lpstr>思源黑体 CN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陈 彧齐</cp:lastModifiedBy>
  <cp:revision>359</cp:revision>
  <dcterms:created xsi:type="dcterms:W3CDTF">2020-07-04T02:07:19Z</dcterms:created>
  <dcterms:modified xsi:type="dcterms:W3CDTF">2021-11-05T15:33:07Z</dcterms:modified>
</cp:coreProperties>
</file>