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6070E-FBCA-449B-9EE5-F28BCCB5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62FA31-8C70-47A5-A930-C089F093D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98A7C-5419-476F-8E61-E42A77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BD61-83DA-4FAF-B7FA-B6276E99EA6F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1F2C8-4DE1-467B-9900-1E543BA8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9E7EE-4490-4F5C-8ECE-B2FD9C27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7AA8-E0FA-41A5-83B0-58DF81E6A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6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C2BDB-7B3D-4123-963F-1D52F2EA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D86D74-C48F-4757-9F0C-A1EB34820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0E113-60DD-4B16-A506-C51D1B02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BD61-83DA-4FAF-B7FA-B6276E99EA6F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1104B-FD8B-4FB9-B244-B6E16F40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A73A8A-5A54-4867-BD16-A4C25C61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7AA8-E0FA-41A5-83B0-58DF81E6A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4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310785-F09D-421A-AEE8-2D41B60E4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8DBA9A-6111-4157-8A0A-27E61724E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402C4-52B7-44E3-923C-763280AE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BD61-83DA-4FAF-B7FA-B6276E99EA6F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77DB8-4D42-41AD-B336-C967BA23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FD6250-27C0-4AAC-B9B0-9F467D5A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7AA8-E0FA-41A5-83B0-58DF81E6A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A54C6-98E5-493D-A642-EEDDA235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658AD-8278-46D8-B4BA-4CC13CFD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E68C5-8E95-4AA4-8AA9-8898E169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BD61-83DA-4FAF-B7FA-B6276E99EA6F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331E3-1137-4506-841F-695BFAA4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B04FD-CA15-47FE-98E4-9DFD4AE9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7AA8-E0FA-41A5-83B0-58DF81E6A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0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5099A-96CD-4756-960E-D4F78784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BBB1C-4A01-45ED-B704-8060C70AE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A3FC7-4D39-444B-8A1B-920322B1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BD61-83DA-4FAF-B7FA-B6276E99EA6F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0FCAF-9E2E-4790-94BF-D2011B0F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96D02-9668-449D-8029-B96B2BEC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7AA8-E0FA-41A5-83B0-58DF81E6A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8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6C106-F0C9-487B-B396-25595A6C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78CB3-F5CC-4A54-8F28-B3A016DDD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74A596-9D0C-4CB6-BFA2-28C19AF79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48C1FE-46D2-4456-8363-8E12F77A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BD61-83DA-4FAF-B7FA-B6276E99EA6F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36DF6A-4FC9-4267-90D2-C4C03E52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06C2D7-FF38-40C4-B810-643B4447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7AA8-E0FA-41A5-83B0-58DF81E6A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61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4FFBF-2B45-4FE9-B444-BA745C19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C768DD-82A6-4B90-9006-9696AC557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5783BF-DCC7-43BC-A186-D83A26F5F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CEA85F-0FCB-4AC6-BFD9-8C458F015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16AC5E-C7A0-44A3-80CA-C7498EB54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C226A9-EEAC-42DB-A419-07E3AED0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BD61-83DA-4FAF-B7FA-B6276E99EA6F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3D2FC5-ED82-4E5F-AD75-66BE6615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E322BA-D353-4DBB-9ED5-5BDE8C36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7AA8-E0FA-41A5-83B0-58DF81E6A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0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D862B-D729-435F-90D6-5919F0D0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94998C-409F-407C-A9FF-1937C79B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BD61-83DA-4FAF-B7FA-B6276E99EA6F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E0D5CF-1596-4B6D-8E76-67503C9E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61D666-2B71-4F58-9C9E-101C0D39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7AA8-E0FA-41A5-83B0-58DF81E6A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1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D26D14-200F-48A7-B7B4-07118385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BD61-83DA-4FAF-B7FA-B6276E99EA6F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AECC8E-2777-41F8-BAAF-F1328177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746930-00CC-4A53-A42A-F91A6E09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7AA8-E0FA-41A5-83B0-58DF81E6A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0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768B9-552A-4639-9384-15ABE2F3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85D39-4DAD-4441-899E-3EC637895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88560E-DFD9-4A16-B5ED-0A57A0520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0E1B3-4D45-497A-979F-3162F8CE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BD61-83DA-4FAF-B7FA-B6276E99EA6F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26981-B646-4B91-9B3B-2C1773F0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68901B-BF57-4A74-B5AA-A50223ED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7AA8-E0FA-41A5-83B0-58DF81E6A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59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6DA8F-8F9F-4DCC-B13B-690914C3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FF13D2-CF82-49EA-AD7B-2FC2F0406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3DEC5-D633-42C9-93EC-C806D7B22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12D91C-D6B1-4EB0-A0C3-6EC70BF2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BD61-83DA-4FAF-B7FA-B6276E99EA6F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D7652C-E52F-497C-9D4D-7AABBC37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64FE9-63C1-4A25-BA90-6B024B31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7AA8-E0FA-41A5-83B0-58DF81E6A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24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3A7549-EFE3-47E7-881C-D4C9A693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04F1C-C60C-4726-AED7-A9AC02E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F2BE5-12CA-4122-9887-32CF680E4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2BD61-83DA-4FAF-B7FA-B6276E99EA6F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CE92A-FC4A-44C4-A45C-DC08451F4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00177-3413-478A-9F6F-1194E28A9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7AA8-E0FA-41A5-83B0-58DF81E6A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9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B8F471-C407-459C-9C12-09782A92C143}"/>
              </a:ext>
            </a:extLst>
          </p:cNvPr>
          <p:cNvSpPr/>
          <p:nvPr/>
        </p:nvSpPr>
        <p:spPr>
          <a:xfrm>
            <a:off x="2883160" y="1120676"/>
            <a:ext cx="618713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i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软件工程团队作业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86C36C-E8B3-42E8-9DCD-F4C57FC30D4E}"/>
              </a:ext>
            </a:extLst>
          </p:cNvPr>
          <p:cNvSpPr/>
          <p:nvPr/>
        </p:nvSpPr>
        <p:spPr>
          <a:xfrm>
            <a:off x="2300093" y="3612183"/>
            <a:ext cx="735326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基于团队项目开发的开源合作平台</a:t>
            </a:r>
            <a:endParaRPr lang="zh-CN" altLang="en-US" sz="4800" b="1" i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FA18BB-D669-4836-872C-B1F42FF1F2A4}"/>
              </a:ext>
            </a:extLst>
          </p:cNvPr>
          <p:cNvSpPr/>
          <p:nvPr/>
        </p:nvSpPr>
        <p:spPr>
          <a:xfrm>
            <a:off x="94327" y="6006099"/>
            <a:ext cx="117647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讲演小组：不知道叫啥于是就叫不知道叫啥组</a:t>
            </a:r>
          </a:p>
        </p:txBody>
      </p:sp>
    </p:spTree>
    <p:extLst>
      <p:ext uri="{BB962C8B-B14F-4D97-AF65-F5344CB8AC3E}">
        <p14:creationId xmlns:p14="http://schemas.microsoft.com/office/powerpoint/2010/main" val="41717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3E97B-F949-47FE-99E0-094D3F8F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i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项目功能介绍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7A9F4-F88B-45EE-9CC4-FB5C7F50F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平台特色功能：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）日程的编写：具有专门的模板进行日程的编写，小组成员可以看到整个团队里的人员日程，包括开会请假等相关事务。同时会设置一个机器人来提醒日程的安排。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）组织管理系统：利用字节公司的</a:t>
            </a:r>
            <a:r>
              <a:rPr lang="en-US" altLang="zh-CN" dirty="0" err="1">
                <a:solidFill>
                  <a:schemeClr val="bg1"/>
                </a:solidFill>
              </a:rPr>
              <a:t>okr</a:t>
            </a:r>
            <a:r>
              <a:rPr lang="zh-CN" altLang="en-US" dirty="0">
                <a:solidFill>
                  <a:schemeClr val="bg1"/>
                </a:solidFill>
              </a:rPr>
              <a:t>管理方案，每个团队成员都可以给自己定目标，自己的目标对齐总目标，用户可以根据自己的需求，定义需要的目标。值得一提的是，目标制定是完全透明的。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7784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82997-5CD7-4470-A772-EA1D0A9A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i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项目功能介绍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7F67F-6245-44ED-A6D8-76740FFE6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r>
              <a:rPr lang="en-US" altLang="zh-CN" dirty="0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查找功能：提供关于</a:t>
            </a:r>
            <a:r>
              <a:rPr lang="en-US" altLang="zh-CN" dirty="0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API</a:t>
            </a:r>
            <a:r>
              <a:rPr lang="zh-CN" altLang="en-US" dirty="0">
                <a:solidFill>
                  <a:schemeClr val="bg1"/>
                </a:solidFill>
              </a:rPr>
              <a:t>，用户在开发过程中，如果需要在</a:t>
            </a:r>
            <a:r>
              <a:rPr lang="en-US" altLang="zh-CN" dirty="0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上查询相关技术，本平台可以提供一个临时的列表，对所需的代码进行缓存，方便查看。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）实时保存功能：本平台可以实现编辑后的实时保存功能，以预防意外事故导致文件的丢失。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）格式优化功能：对输入的代码进行格式的优化，调整编码格式以避免出现中文乱码的问题。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）自动打包功能：项目完成后，本平台可以帮助用户对工程文件进行分类打包，上传到其他的开源平台上。</a:t>
            </a:r>
          </a:p>
        </p:txBody>
      </p:sp>
    </p:spTree>
    <p:extLst>
      <p:ext uri="{BB962C8B-B14F-4D97-AF65-F5344CB8AC3E}">
        <p14:creationId xmlns:p14="http://schemas.microsoft.com/office/powerpoint/2010/main" val="6728302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539AC-3FC3-406A-A3F2-51A124B3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i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861AB-C021-40C5-8447-5A957706A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本次汇报的功能目前还只是粗略的构想，只是简单进行了可行性的分析。在后续的开发过程中，我们小组还会根据实际情况，不断的调整与完善该平台的功能。以优化用户的体验，提高平台的创新性与实用性。</a:t>
            </a:r>
          </a:p>
        </p:txBody>
      </p:sp>
    </p:spTree>
    <p:extLst>
      <p:ext uri="{BB962C8B-B14F-4D97-AF65-F5344CB8AC3E}">
        <p14:creationId xmlns:p14="http://schemas.microsoft.com/office/powerpoint/2010/main" val="356068836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21F86F0-FE7A-41DE-AEC3-B97FFA36E257}"/>
              </a:ext>
            </a:extLst>
          </p:cNvPr>
          <p:cNvSpPr/>
          <p:nvPr/>
        </p:nvSpPr>
        <p:spPr>
          <a:xfrm>
            <a:off x="3579926" y="2967335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感谢观看！！！</a:t>
            </a:r>
          </a:p>
        </p:txBody>
      </p:sp>
    </p:spTree>
    <p:extLst>
      <p:ext uri="{BB962C8B-B14F-4D97-AF65-F5344CB8AC3E}">
        <p14:creationId xmlns:p14="http://schemas.microsoft.com/office/powerpoint/2010/main" val="42804823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FFB31-5A5E-482A-8385-B441AF72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i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小组成员及大致分工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CEC1A-2FAD-4C21-B3CA-0943C8DA9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组长：陈彧齐（需求分析，项目规划，项目分配）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组员：周源韬（后端）     杨啟超（产品测试，视频剪辑）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en-US" dirty="0">
                <a:solidFill>
                  <a:schemeClr val="bg1"/>
                </a:solidFill>
              </a:rPr>
              <a:t>罗喆（前端）         黄涛（后端）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en-US" dirty="0">
                <a:solidFill>
                  <a:schemeClr val="bg1"/>
                </a:solidFill>
              </a:rPr>
              <a:t>袁帅（软件架构）  胡文静（前端）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en-US" dirty="0">
                <a:solidFill>
                  <a:schemeClr val="bg1"/>
                </a:solidFill>
              </a:rPr>
              <a:t>李玮杰（原型设计，用户界面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）     朱亚城（前端）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en-US" dirty="0">
                <a:solidFill>
                  <a:schemeClr val="bg1"/>
                </a:solidFill>
              </a:rPr>
              <a:t>赵睿言（前端）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22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119B2-6904-4031-9496-3AC3253D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i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项目背景介绍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09ED25-5BDF-4AC0-9B7E-4D8A2CB025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在当今的工作环境中，团队开发协作，是一个避不开的话题。任何一个商业化的大项目，团队的协作，交互，是必不可少的。所以，一个好的项目协作平台，就显得尤为的重要。但是，目前已有的协作平台，或多或少的都有些不便之处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DC8E596-2801-4C98-9D40-B28DF71BAB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37533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30C1B-4816-4F55-A268-58FB58E9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i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项目背景介绍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23EC8-5BC8-43BE-98B2-780C775863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文件下载速度如龟爬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网络连接总崩溃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zh-CN" altLang="en-US" dirty="0">
                <a:solidFill>
                  <a:schemeClr val="bg1"/>
                </a:solidFill>
              </a:rPr>
              <a:t>纯英文界面对新手不友好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7C85EDC-40A6-49EA-A504-DF74A1857A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3782" y="1367377"/>
            <a:ext cx="4331854" cy="2354659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FE2CEE5-2592-42D5-A188-54EC74AB343B}"/>
              </a:ext>
            </a:extLst>
          </p:cNvPr>
          <p:cNvSpPr txBox="1"/>
          <p:nvPr/>
        </p:nvSpPr>
        <p:spPr>
          <a:xfrm>
            <a:off x="6724073" y="3693517"/>
            <a:ext cx="3519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trike="sngStrike" dirty="0">
                <a:solidFill>
                  <a:schemeClr val="bg1"/>
                </a:solidFill>
              </a:rPr>
              <a:t>我想等但是等不出来，等到思念像海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E8F6F9-971B-4095-8CBD-35CEFA479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782" y="4001294"/>
            <a:ext cx="4331854" cy="20313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CC039D2-1AFE-4852-8C4D-38DA0D108890}"/>
              </a:ext>
            </a:extLst>
          </p:cNvPr>
          <p:cNvSpPr txBox="1"/>
          <p:nvPr/>
        </p:nvSpPr>
        <p:spPr>
          <a:xfrm>
            <a:off x="7576127" y="6032642"/>
            <a:ext cx="3223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trike="dblStrike" dirty="0">
                <a:solidFill>
                  <a:schemeClr val="bg1"/>
                </a:solidFill>
              </a:rPr>
              <a:t>英语学渣猛男落泪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98AC6F9-C6A1-4C2E-AF2B-7EDE20BFA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32" y="4001294"/>
            <a:ext cx="1845481" cy="18703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FADB36B-466B-44B9-ADAA-B3320FE9E0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42" y="4077782"/>
            <a:ext cx="1845481" cy="182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82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700EF-0492-4D80-87A2-B4772BA6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i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项目背景介绍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EED65-9CEC-4F09-B70C-802B350E6E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微信：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pc</a:t>
            </a:r>
            <a:r>
              <a:rPr lang="zh-CN" altLang="en-US" dirty="0">
                <a:solidFill>
                  <a:schemeClr val="bg1"/>
                </a:solidFill>
              </a:rPr>
              <a:t>端和移动端协同差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>
                <a:solidFill>
                  <a:schemeClr val="bg1"/>
                </a:solidFill>
              </a:rPr>
              <a:t>占用内存巨大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>
                <a:solidFill>
                  <a:schemeClr val="bg1"/>
                </a:solidFill>
              </a:rPr>
              <a:t>文件保存时间短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92B79E7-6346-4AA1-A74D-B2F4F148D2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7135" y="1557771"/>
            <a:ext cx="2650974" cy="235123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5F0FF01-F3DA-4984-A5F0-75CDF373115F}"/>
              </a:ext>
            </a:extLst>
          </p:cNvPr>
          <p:cNvSpPr txBox="1"/>
          <p:nvPr/>
        </p:nvSpPr>
        <p:spPr>
          <a:xfrm>
            <a:off x="7315062" y="3909008"/>
            <a:ext cx="26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我文件呢？？？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B45D7E-BD5A-419B-AEA9-6ED11A655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871" y="4328000"/>
            <a:ext cx="2695238" cy="11238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BDDC0E2-5EB8-45E0-AFE8-9C0B21837925}"/>
              </a:ext>
            </a:extLst>
          </p:cNvPr>
          <p:cNvSpPr txBox="1"/>
          <p:nvPr/>
        </p:nvSpPr>
        <p:spPr>
          <a:xfrm>
            <a:off x="7167280" y="5578763"/>
            <a:ext cx="254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盘，我的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盘</a:t>
            </a:r>
            <a:r>
              <a:rPr lang="en-US" altLang="zh-CN" dirty="0">
                <a:solidFill>
                  <a:schemeClr val="bg1"/>
                </a:solidFill>
              </a:rPr>
              <a:t>QAQ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7B6C7C-C332-4F19-B897-42BD49C15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0" y="4095578"/>
            <a:ext cx="1750072" cy="166975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4DFAEBE-6F9B-4E76-BB50-EFF368C9D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836" y="4093674"/>
            <a:ext cx="1750072" cy="175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3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0F1B4-0426-484C-90B6-6511819B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i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项目背景介绍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AB0DB-D0B0-41B5-9CFF-91930D3C91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云网盘：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>
                <a:solidFill>
                  <a:schemeClr val="bg1"/>
                </a:solidFill>
              </a:rPr>
              <a:t>共享不便，需要共享链接密码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>
                <a:solidFill>
                  <a:schemeClr val="bg1"/>
                </a:solidFill>
              </a:rPr>
              <a:t>权限混乱，不便查看任务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>
                <a:solidFill>
                  <a:schemeClr val="bg1"/>
                </a:solidFill>
              </a:rPr>
              <a:t>部分网盘需要开会员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>
                <a:solidFill>
                  <a:schemeClr val="bg1"/>
                </a:solidFill>
              </a:rPr>
              <a:t>文件处理位置奇怪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F5B515-E429-454D-BFE0-7101EE73A9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9983" y="2016007"/>
            <a:ext cx="5181600" cy="81173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7054152-D4AB-4283-AEDC-F1E1E537437D}"/>
              </a:ext>
            </a:extLst>
          </p:cNvPr>
          <p:cNvSpPr txBox="1"/>
          <p:nvPr/>
        </p:nvSpPr>
        <p:spPr>
          <a:xfrm>
            <a:off x="8312727" y="2827745"/>
            <a:ext cx="2872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群友的吐槽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4B6FFD-B9AE-438F-98A7-8293FD2BC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983" y="3596503"/>
            <a:ext cx="5181600" cy="18113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86BFC41-1C6E-47B8-A870-A9F750DEDED4}"/>
              </a:ext>
            </a:extLst>
          </p:cNvPr>
          <p:cNvSpPr txBox="1"/>
          <p:nvPr/>
        </p:nvSpPr>
        <p:spPr>
          <a:xfrm>
            <a:off x="7723909" y="5585253"/>
            <a:ext cx="362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不开会员的下载速度</a:t>
            </a:r>
            <a:r>
              <a:rPr lang="en-US" altLang="zh-CN" sz="1400" dirty="0">
                <a:solidFill>
                  <a:schemeClr val="bg1"/>
                </a:solidFill>
              </a:rPr>
              <a:t>.jpg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81AA6A1-5CDC-4EA7-8817-51685E4FA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32337"/>
            <a:ext cx="1904251" cy="157956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324E221-4A00-4FCC-AD98-62897A0E3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95" y="4676708"/>
            <a:ext cx="2087129" cy="163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6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E3B3CC5-0379-49F6-9739-B2D184A8E8F7}"/>
              </a:ext>
            </a:extLst>
          </p:cNvPr>
          <p:cNvSpPr/>
          <p:nvPr/>
        </p:nvSpPr>
        <p:spPr>
          <a:xfrm rot="576173">
            <a:off x="2310348" y="2644170"/>
            <a:ext cx="757130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于是乎！！！</a:t>
            </a:r>
          </a:p>
        </p:txBody>
      </p:sp>
    </p:spTree>
    <p:extLst>
      <p:ext uri="{BB962C8B-B14F-4D97-AF65-F5344CB8AC3E}">
        <p14:creationId xmlns:p14="http://schemas.microsoft.com/office/powerpoint/2010/main" val="226757531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E725D-2106-407B-9CA2-CD2767C9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i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项目主体介绍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BB705-1AF4-416E-AABF-4180537BD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优化用户的体验，达到更好的团队协作效果，我们小组，决定制作一款基于团队项目开发的开源合作平台，针对现有平台的存在的问题，进行具体分析并改进，并在原有的基础上，进行拓展。目前计划的功能如下：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504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25E45-373C-4A55-BD15-745350DC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i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项目功能介绍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C01B5-47DF-4ACF-86BD-1DEA7D6B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基础功能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  <a:p>
            <a:pPr marL="514350" indent="-514350">
              <a:buAutoNum type="arabicParenBoth"/>
            </a:pPr>
            <a:r>
              <a:rPr lang="zh-CN" altLang="en-US" dirty="0">
                <a:solidFill>
                  <a:schemeClr val="bg1"/>
                </a:solidFill>
              </a:rPr>
              <a:t>项目与团队的建立（类似</a:t>
            </a:r>
            <a:r>
              <a:rPr lang="en-US" altLang="zh-CN" dirty="0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pPr marL="514350" indent="-514350">
              <a:buAutoNum type="arabicParenBoth"/>
            </a:pPr>
            <a:r>
              <a:rPr lang="zh-CN" altLang="en-US" dirty="0">
                <a:solidFill>
                  <a:schemeClr val="bg1"/>
                </a:solidFill>
              </a:rPr>
              <a:t>文件的上传，共享与实时编辑</a:t>
            </a:r>
            <a:endParaRPr lang="en-US" altLang="zh-CN" dirty="0">
              <a:solidFill>
                <a:schemeClr val="bg1"/>
              </a:solidFill>
            </a:endParaRPr>
          </a:p>
          <a:p>
            <a:pPr marL="514350" indent="-514350">
              <a:buAutoNum type="arabicParenBoth"/>
            </a:pPr>
            <a:r>
              <a:rPr lang="zh-CN" altLang="en-US" dirty="0">
                <a:solidFill>
                  <a:schemeClr val="bg1"/>
                </a:solidFill>
              </a:rPr>
              <a:t>常用函数的整合与使用教程</a:t>
            </a:r>
            <a:endParaRPr lang="en-US" altLang="zh-CN" dirty="0">
              <a:solidFill>
                <a:schemeClr val="bg1"/>
              </a:solidFill>
            </a:endParaRPr>
          </a:p>
          <a:p>
            <a:pPr marL="514350" indent="-514350">
              <a:buAutoNum type="arabicParenBoth"/>
            </a:pPr>
            <a:r>
              <a:rPr lang="zh-CN" altLang="en-US" dirty="0">
                <a:solidFill>
                  <a:schemeClr val="bg1"/>
                </a:solidFill>
              </a:rPr>
              <a:t>文件的归档与检索</a:t>
            </a:r>
            <a:endParaRPr lang="en-US" altLang="zh-CN" dirty="0">
              <a:solidFill>
                <a:schemeClr val="bg1"/>
              </a:solidFill>
            </a:endParaRPr>
          </a:p>
          <a:p>
            <a:pPr marL="514350" indent="-514350">
              <a:buAutoNum type="arabicParenBoth"/>
            </a:pPr>
            <a:r>
              <a:rPr lang="zh-CN" altLang="en-US" dirty="0">
                <a:solidFill>
                  <a:schemeClr val="bg1"/>
                </a:solidFill>
              </a:rPr>
              <a:t>权限的设置与分类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1560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718</Words>
  <Application>Microsoft Office PowerPoint</Application>
  <PresentationFormat>宽屏</PresentationFormat>
  <Paragraphs>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黑体</vt:lpstr>
      <vt:lpstr>宋体</vt:lpstr>
      <vt:lpstr>Arial</vt:lpstr>
      <vt:lpstr>Office 主题​​</vt:lpstr>
      <vt:lpstr>PowerPoint 演示文稿</vt:lpstr>
      <vt:lpstr>小组成员及大致分工</vt:lpstr>
      <vt:lpstr>项目背景介绍</vt:lpstr>
      <vt:lpstr>项目背景介绍</vt:lpstr>
      <vt:lpstr>项目背景介绍</vt:lpstr>
      <vt:lpstr>项目背景介绍</vt:lpstr>
      <vt:lpstr>PowerPoint 演示文稿</vt:lpstr>
      <vt:lpstr>项目主体介绍</vt:lpstr>
      <vt:lpstr>项目功能介绍</vt:lpstr>
      <vt:lpstr>项目功能介绍</vt:lpstr>
      <vt:lpstr>项目功能介绍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彧齐</dc:creator>
  <cp:lastModifiedBy>陈 彧齐</cp:lastModifiedBy>
  <cp:revision>3</cp:revision>
  <dcterms:created xsi:type="dcterms:W3CDTF">2021-10-22T14:23:20Z</dcterms:created>
  <dcterms:modified xsi:type="dcterms:W3CDTF">2021-10-22T16:38:53Z</dcterms:modified>
</cp:coreProperties>
</file>