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7" r:id="rId4"/>
    <p:sldId id="260" r:id="rId5"/>
    <p:sldId id="258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9061B-3F50-4B7C-9D7F-FD6694CD3726}" type="datetimeFigureOut">
              <a:rPr lang="de-DE" smtClean="0"/>
              <a:t>14.07.2018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12918-8D38-4C95-ADAD-F3FA1F206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93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4F481037-2CF0-4DEB-B4D6-16B5F6C34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3446302"/>
            <a:ext cx="7147823" cy="2861733"/>
          </a:xfrm>
        </p:spPr>
        <p:txBody>
          <a:bodyPr>
            <a:normAutofit fontScale="92500"/>
          </a:bodyPr>
          <a:lstStyle/>
          <a:p>
            <a:r>
              <a:rPr lang="de-DE" sz="3100" dirty="0"/>
              <a:t>Projektarbeit Softwaretechnik </a:t>
            </a:r>
            <a:r>
              <a:rPr lang="de-DE" sz="3100" dirty="0" err="1"/>
              <a:t>SoSe</a:t>
            </a:r>
            <a:r>
              <a:rPr lang="de-DE" sz="3100" dirty="0"/>
              <a:t> 18</a:t>
            </a:r>
          </a:p>
          <a:p>
            <a:endParaRPr lang="de-DE" dirty="0"/>
          </a:p>
          <a:p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Sebastian 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Golchert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Markus Weißflog</a:t>
            </a:r>
          </a:p>
          <a:p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Marco Hänsel</a:t>
            </a:r>
          </a:p>
          <a:p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Sarah Stefan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0C075C-5834-4D4B-ADE1-2DBB36D1B4FF}"/>
              </a:ext>
            </a:extLst>
          </p:cNvPr>
          <p:cNvSpPr txBox="1"/>
          <p:nvPr/>
        </p:nvSpPr>
        <p:spPr>
          <a:xfrm>
            <a:off x="684211" y="1179443"/>
            <a:ext cx="9957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>
                <a:latin typeface="Gill Sans Ultra Bold Condensed" panose="020B0A06020104020203" pitchFamily="34" charset="0"/>
              </a:rPr>
              <a:t>„</a:t>
            </a:r>
            <a:r>
              <a:rPr lang="de-DE" sz="9600" dirty="0">
                <a:latin typeface="Gill Sans Ultra Bold Condensed" panose="020B0A06020104020203" pitchFamily="34" charset="0"/>
              </a:rPr>
              <a:t>B    eb.O</a:t>
            </a:r>
            <a:r>
              <a:rPr lang="de-DE" sz="7200" dirty="0">
                <a:latin typeface="Gill Sans Ultra Bold Condensed" panose="020B0A06020104020203" pitchFamily="34" charset="0"/>
              </a:rPr>
              <a:t>“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CF86EF5-21A4-48B1-9716-C7942E078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105" y="1103281"/>
            <a:ext cx="1394377" cy="164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9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4CA36E-94B8-450D-B43F-288C92DCB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69" y="2302565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1 Vorstellung Entwicklerteam + Aufgabenverteilung</a:t>
            </a:r>
          </a:p>
          <a:p>
            <a:pPr marL="0" indent="0">
              <a:buNone/>
            </a:pPr>
            <a:r>
              <a:rPr lang="de-DE" dirty="0"/>
              <a:t>2 Kunde und Projektauftrag</a:t>
            </a:r>
          </a:p>
          <a:p>
            <a:pPr marL="0" indent="0">
              <a:buNone/>
            </a:pPr>
            <a:r>
              <a:rPr lang="de-DE" dirty="0"/>
              <a:t>3 Herangehensweise</a:t>
            </a:r>
          </a:p>
          <a:p>
            <a:pPr marL="0" indent="0">
              <a:buNone/>
            </a:pPr>
            <a:r>
              <a:rPr lang="de-DE" dirty="0"/>
              <a:t>4 Probleme + deren Lösung</a:t>
            </a:r>
          </a:p>
          <a:p>
            <a:pPr marL="0" indent="0">
              <a:buNone/>
            </a:pPr>
            <a:r>
              <a:rPr lang="de-DE" dirty="0"/>
              <a:t>5 Zielbestimmung, Kontextabgrenzung und Akteure</a:t>
            </a:r>
          </a:p>
          <a:p>
            <a:pPr marL="0" indent="0">
              <a:buNone/>
            </a:pPr>
            <a:r>
              <a:rPr lang="de-DE" dirty="0"/>
              <a:t>6 Produktfunktionalität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CE7D841-A4C2-4B8D-B46C-38C396319929}"/>
              </a:ext>
            </a:extLst>
          </p:cNvPr>
          <p:cNvSpPr txBox="1"/>
          <p:nvPr/>
        </p:nvSpPr>
        <p:spPr>
          <a:xfrm>
            <a:off x="723969" y="1086679"/>
            <a:ext cx="371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217298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5B04D66-638F-40E6-A58E-37E70A5D75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54" t="31136" r="26121" b="26696"/>
          <a:stretch/>
        </p:blipFill>
        <p:spPr>
          <a:xfrm>
            <a:off x="2199862" y="2175049"/>
            <a:ext cx="7553738" cy="376023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F8C987E-1B95-4764-8EB3-1D9B45CDEC9F}"/>
              </a:ext>
            </a:extLst>
          </p:cNvPr>
          <p:cNvSpPr txBox="1"/>
          <p:nvPr/>
        </p:nvSpPr>
        <p:spPr>
          <a:xfrm>
            <a:off x="675862" y="498939"/>
            <a:ext cx="10601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1 Vorstellung Entwicklerteam + Aufgabenverteilung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274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12479A-A528-4AB1-9E98-B7E12EF61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534" y="2597428"/>
            <a:ext cx="8534400" cy="2432510"/>
          </a:xfrm>
        </p:spPr>
        <p:txBody>
          <a:bodyPr/>
          <a:lstStyle/>
          <a:p>
            <a:r>
              <a:rPr lang="de-DE" dirty="0" err="1"/>
              <a:t>Bieb.o</a:t>
            </a:r>
            <a:r>
              <a:rPr lang="de-DE" dirty="0"/>
              <a:t> = junges Start-Up-Unternehmen; Roboter für Büroartikel</a:t>
            </a:r>
          </a:p>
          <a:p>
            <a:r>
              <a:rPr lang="de-DE" dirty="0"/>
              <a:t>Geschäftsführer = Livia Schumm, Leon </a:t>
            </a:r>
            <a:r>
              <a:rPr lang="de-DE" dirty="0" err="1"/>
              <a:t>Pakzad</a:t>
            </a:r>
            <a:r>
              <a:rPr lang="de-DE" dirty="0"/>
              <a:t>, Timo Weiß</a:t>
            </a:r>
          </a:p>
          <a:p>
            <a:r>
              <a:rPr lang="de-DE" dirty="0"/>
              <a:t>Auftrag: Softwaresystem für Materialmanagement entwickeln 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BD0697-A86A-4C47-AEBF-DB301C18D377}"/>
              </a:ext>
            </a:extLst>
          </p:cNvPr>
          <p:cNvSpPr txBox="1"/>
          <p:nvPr/>
        </p:nvSpPr>
        <p:spPr>
          <a:xfrm>
            <a:off x="1121534" y="1563756"/>
            <a:ext cx="6427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2 Kunde und Projektauftrag</a:t>
            </a:r>
          </a:p>
        </p:txBody>
      </p:sp>
    </p:spTree>
    <p:extLst>
      <p:ext uri="{BB962C8B-B14F-4D97-AF65-F5344CB8AC3E}">
        <p14:creationId xmlns:p14="http://schemas.microsoft.com/office/powerpoint/2010/main" val="3151641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A32BFE-F646-4530-8535-E7FB0E3F6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004" y="2796209"/>
            <a:ext cx="8534400" cy="2034945"/>
          </a:xfrm>
        </p:spPr>
        <p:txBody>
          <a:bodyPr/>
          <a:lstStyle/>
          <a:p>
            <a:r>
              <a:rPr lang="de-DE" dirty="0"/>
              <a:t>Regelmäßige Meetings, Zusammenarbeit, Aufgabenverteilung</a:t>
            </a:r>
          </a:p>
          <a:p>
            <a:r>
              <a:rPr lang="de-DE" dirty="0"/>
              <a:t>Kommunikation mit Auftraggeber</a:t>
            </a:r>
          </a:p>
          <a:p>
            <a:r>
              <a:rPr lang="de-DE" dirty="0"/>
              <a:t>GitHub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56F5F25-1D11-4368-A91C-78A3186B581C}"/>
              </a:ext>
            </a:extLst>
          </p:cNvPr>
          <p:cNvSpPr txBox="1"/>
          <p:nvPr/>
        </p:nvSpPr>
        <p:spPr>
          <a:xfrm>
            <a:off x="936004" y="1603513"/>
            <a:ext cx="6692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3 Herangehensweise</a:t>
            </a:r>
          </a:p>
        </p:txBody>
      </p:sp>
    </p:spTree>
    <p:extLst>
      <p:ext uri="{BB962C8B-B14F-4D97-AF65-F5344CB8AC3E}">
        <p14:creationId xmlns:p14="http://schemas.microsoft.com/office/powerpoint/2010/main" val="365958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6017C5-C3A6-4067-9279-436372993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23" y="2567610"/>
            <a:ext cx="8698327" cy="2216426"/>
          </a:xfrm>
        </p:spPr>
        <p:txBody>
          <a:bodyPr/>
          <a:lstStyle/>
          <a:p>
            <a:r>
              <a:rPr lang="de-DE" dirty="0"/>
              <a:t>Passendes Klima finden</a:t>
            </a:r>
          </a:p>
          <a:p>
            <a:r>
              <a:rPr lang="de-DE" dirty="0"/>
              <a:t>Unterschiedliche Sichtweisen, Erwartungen und Auffassungen</a:t>
            </a:r>
          </a:p>
          <a:p>
            <a:r>
              <a:rPr lang="de-DE" dirty="0"/>
              <a:t>Lösung: Kommunikation, Mittverständnisse direkt geklärt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4F7A84-2B51-4157-9598-333ADC20DDD3}"/>
              </a:ext>
            </a:extLst>
          </p:cNvPr>
          <p:cNvSpPr txBox="1"/>
          <p:nvPr/>
        </p:nvSpPr>
        <p:spPr>
          <a:xfrm>
            <a:off x="1046923" y="1484243"/>
            <a:ext cx="7116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4 Probleme + deren Lösung</a:t>
            </a:r>
          </a:p>
        </p:txBody>
      </p:sp>
    </p:spTree>
    <p:extLst>
      <p:ext uri="{BB962C8B-B14F-4D97-AF65-F5344CB8AC3E}">
        <p14:creationId xmlns:p14="http://schemas.microsoft.com/office/powerpoint/2010/main" val="3940656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AB17F94-F073-4E37-ABCA-AA6E816C4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908" y="526772"/>
            <a:ext cx="5082317" cy="290554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204FEB5-54B7-45D8-9F66-466B675294A2}"/>
              </a:ext>
            </a:extLst>
          </p:cNvPr>
          <p:cNvSpPr txBox="1"/>
          <p:nvPr/>
        </p:nvSpPr>
        <p:spPr>
          <a:xfrm>
            <a:off x="728870" y="1378225"/>
            <a:ext cx="65200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5 Zielbestimmung, Kontextabgrenzung, Akteure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233EBD2-BE35-410A-B484-76BD46FAB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70" y="2803315"/>
            <a:ext cx="8534400" cy="3615267"/>
          </a:xfrm>
        </p:spPr>
        <p:txBody>
          <a:bodyPr/>
          <a:lstStyle/>
          <a:p>
            <a:r>
              <a:rPr lang="de-DE" dirty="0"/>
              <a:t>Kunde möchte…</a:t>
            </a:r>
          </a:p>
          <a:p>
            <a:r>
              <a:rPr lang="de-DE" dirty="0"/>
              <a:t>…erkennen, ob benötigte Bauteile im Lager vorhanden sind,</a:t>
            </a:r>
          </a:p>
          <a:p>
            <a:r>
              <a:rPr lang="de-DE" dirty="0"/>
              <a:t>…Material- und Produktionskosten für Roboter kalkuliert haben,</a:t>
            </a:r>
          </a:p>
          <a:p>
            <a:r>
              <a:rPr lang="de-DE" dirty="0"/>
              <a:t>…den Günstigsten Lieferanten ausgegeben bekommen,</a:t>
            </a:r>
          </a:p>
          <a:p>
            <a:r>
              <a:rPr lang="de-DE" dirty="0"/>
              <a:t>…den Einkauf katalogisiert haben</a:t>
            </a:r>
          </a:p>
        </p:txBody>
      </p:sp>
    </p:spTree>
    <p:extLst>
      <p:ext uri="{BB962C8B-B14F-4D97-AF65-F5344CB8AC3E}">
        <p14:creationId xmlns:p14="http://schemas.microsoft.com/office/powerpoint/2010/main" val="191806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913F45-5169-46E6-AEDB-D886C7E7E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533" y="2355573"/>
            <a:ext cx="8534400" cy="3615267"/>
          </a:xfrm>
        </p:spPr>
        <p:txBody>
          <a:bodyPr/>
          <a:lstStyle/>
          <a:p>
            <a:r>
              <a:rPr lang="de-DE" dirty="0"/>
              <a:t>Unser Softwaresystem kann…</a:t>
            </a:r>
          </a:p>
          <a:p>
            <a:r>
              <a:rPr lang="de-DE" dirty="0"/>
              <a:t>…Lager verwalten, </a:t>
            </a:r>
          </a:p>
          <a:p>
            <a:r>
              <a:rPr lang="de-DE" dirty="0"/>
              <a:t>…Einkauf gewährleisten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 System ist so konzipiert, dass es mit der Firma mitwachsen und erweitert werden kann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4A77860-D233-4B94-8ED0-E07802DBE7DC}"/>
              </a:ext>
            </a:extLst>
          </p:cNvPr>
          <p:cNvSpPr txBox="1"/>
          <p:nvPr/>
        </p:nvSpPr>
        <p:spPr>
          <a:xfrm>
            <a:off x="1121533" y="1272209"/>
            <a:ext cx="5883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6 Produktfunktionalität</a:t>
            </a:r>
          </a:p>
        </p:txBody>
      </p:sp>
    </p:spTree>
    <p:extLst>
      <p:ext uri="{BB962C8B-B14F-4D97-AF65-F5344CB8AC3E}">
        <p14:creationId xmlns:p14="http://schemas.microsoft.com/office/powerpoint/2010/main" val="3460209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EEBE8F2-391E-4A44-8891-6BE2F32695F8}"/>
              </a:ext>
            </a:extLst>
          </p:cNvPr>
          <p:cNvSpPr txBox="1"/>
          <p:nvPr/>
        </p:nvSpPr>
        <p:spPr>
          <a:xfrm>
            <a:off x="684212" y="21336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Vielen Dank für die Aufmerksamkeit.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A063093-235F-4381-AD23-F29E89F7B61B}"/>
              </a:ext>
            </a:extLst>
          </p:cNvPr>
          <p:cNvSpPr txBox="1"/>
          <p:nvPr/>
        </p:nvSpPr>
        <p:spPr>
          <a:xfrm>
            <a:off x="684212" y="4452730"/>
            <a:ext cx="75669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Projektarbeit „</a:t>
            </a:r>
            <a:r>
              <a:rPr lang="de-DE" sz="1600" dirty="0" err="1"/>
              <a:t>Bieb.O</a:t>
            </a:r>
            <a:r>
              <a:rPr lang="de-DE" sz="1600" dirty="0"/>
              <a:t>“ Softwaretechnik </a:t>
            </a:r>
            <a:r>
              <a:rPr lang="de-DE" sz="1600" dirty="0" err="1"/>
              <a:t>SoSe</a:t>
            </a:r>
            <a:r>
              <a:rPr lang="de-DE" sz="1600" dirty="0"/>
              <a:t> 18</a:t>
            </a:r>
          </a:p>
          <a:p>
            <a:endParaRPr lang="de-DE" sz="1600" dirty="0"/>
          </a:p>
          <a:p>
            <a:r>
              <a:rPr lang="de-DE" sz="1600" dirty="0"/>
              <a:t>Sebastian </a:t>
            </a:r>
            <a:r>
              <a:rPr lang="de-DE" sz="1600" dirty="0" err="1"/>
              <a:t>Golchert</a:t>
            </a:r>
            <a:endParaRPr lang="de-DE" sz="1600" dirty="0"/>
          </a:p>
          <a:p>
            <a:r>
              <a:rPr lang="de-DE" sz="1600" dirty="0"/>
              <a:t>Markus </a:t>
            </a:r>
            <a:r>
              <a:rPr lang="de-DE" sz="1600" dirty="0">
                <a:solidFill>
                  <a:schemeClr val="tx1">
                    <a:lumMod val="95000"/>
                  </a:schemeClr>
                </a:solidFill>
              </a:rPr>
              <a:t>Weißflog</a:t>
            </a:r>
          </a:p>
          <a:p>
            <a:r>
              <a:rPr lang="de-DE" sz="1600" dirty="0">
                <a:solidFill>
                  <a:schemeClr val="tx1">
                    <a:lumMod val="95000"/>
                  </a:schemeClr>
                </a:solidFill>
              </a:rPr>
              <a:t>Marco Hänsel</a:t>
            </a:r>
          </a:p>
          <a:p>
            <a:r>
              <a:rPr lang="de-DE" sz="1600" dirty="0">
                <a:solidFill>
                  <a:schemeClr val="tx1">
                    <a:lumMod val="95000"/>
                  </a:schemeClr>
                </a:solidFill>
              </a:rPr>
              <a:t>Sarah Stefan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6330067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204</Words>
  <Application>Microsoft Office PowerPoint</Application>
  <PresentationFormat>Breitbild</PresentationFormat>
  <Paragraphs>46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Calibri</vt:lpstr>
      <vt:lpstr>Century Gothic</vt:lpstr>
      <vt:lpstr>Gill Sans Ultra Bold Condensed</vt:lpstr>
      <vt:lpstr>Wingdings</vt:lpstr>
      <vt:lpstr>Wingdings 3</vt:lpstr>
      <vt:lpstr>Segment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sarah.stefan</dc:creator>
  <cp:lastModifiedBy>sarah.stefan</cp:lastModifiedBy>
  <cp:revision>8</cp:revision>
  <dcterms:created xsi:type="dcterms:W3CDTF">2018-07-14T19:29:50Z</dcterms:created>
  <dcterms:modified xsi:type="dcterms:W3CDTF">2018-07-14T20:17:54Z</dcterms:modified>
</cp:coreProperties>
</file>