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64" r:id="rId28"/>
    <p:sldId id="416" r:id="rId29"/>
    <p:sldId id="400" r:id="rId30"/>
    <p:sldId id="399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C# Basic Syntax" id="{FC3162B8-F7F1-41A9-BC7A-568B12A7A842}">
          <p14:sldIdLst>
            <p14:sldId id="467"/>
            <p14:sldId id="468"/>
            <p14:sldId id="469"/>
            <p14:sldId id="470"/>
          </p14:sldIdLst>
        </p14:section>
        <p14:section name="Declaring Variables" id="{DEFF4B61-2A30-4FD0-91B2-7D543B28AF84}">
          <p14:sldIdLst>
            <p14:sldId id="471"/>
            <p14:sldId id="472"/>
          </p14:sldIdLst>
        </p14:section>
        <p14:section name="Console I/O" id="{F0B29FFF-4C94-4FA3-A2DD-554DFAF732B3}">
          <p14:sldIdLst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1.png"/><Relationship Id="rId10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4" descr="Image result for c#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6212" y="3633206"/>
            <a:ext cx="4410541" cy="2230149"/>
          </a:xfrm>
          <a:prstGeom prst="roundRect">
            <a:avLst>
              <a:gd name="adj" fmla="val 68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5370368"/>
            <a:ext cx="2932357" cy="725632"/>
          </a:xfrm>
          <a:prstGeom prst="wedgeRoundRectCallout">
            <a:avLst>
              <a:gd name="adj1" fmla="val -75207"/>
              <a:gd name="adj2" fmla="val -6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8194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46271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043926" y="4343400"/>
            <a:ext cx="2743200" cy="753612"/>
          </a:xfrm>
          <a:prstGeom prst="wedgeRoundRectCallout">
            <a:avLst>
              <a:gd name="adj1" fmla="val -76874"/>
              <a:gd name="adj2" fmla="val 7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3934" b="27660"/>
          <a:stretch/>
        </p:blipFill>
        <p:spPr>
          <a:xfrm>
            <a:off x="8137015" y="3048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119114" y="2617781"/>
            <a:ext cx="5504727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984644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335980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57057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74503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830134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4066673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24113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244795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8360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65806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1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9F058F2-D8F6-47E6-A8F7-EA24A0A6AD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681934"/>
                  </p:ext>
                </p:extLst>
              </p:nvPr>
            </p:nvGraphicFramePr>
            <p:xfrm>
              <a:off x="836611" y="1182933"/>
              <a:ext cx="4232231" cy="2381250"/>
            </p:xfrm>
            <a:graphic>
              <a:graphicData uri="http://schemas.microsoft.com/office/powerpoint/2016/slidezoom">
                <pslz:sldZm>
                  <pslz:sldZmObj sldId="467" cId="993657943">
                    <pslz:zmPr id="{F712D9BF-8A1C-43A7-8DD7-1393B4DD375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F058F2-D8F6-47E6-A8F7-EA24A0A6AD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611" y="1182933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C1679CF-F850-4680-B515-F43BCDDE0A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53706"/>
                  </p:ext>
                </p:extLst>
              </p:nvPr>
            </p:nvGraphicFramePr>
            <p:xfrm>
              <a:off x="7085012" y="1182933"/>
              <a:ext cx="4232231" cy="2381250"/>
            </p:xfrm>
            <a:graphic>
              <a:graphicData uri="http://schemas.microsoft.com/office/powerpoint/2016/slidezoom">
                <pslz:sldZm>
                  <pslz:sldZmObj sldId="471" cId="1289992797">
                    <pslz:zmPr id="{59A003F0-2CBE-46B3-A270-588D1024685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1679CF-F850-4680-B515-F43BCDDE0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5012" y="1182933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2EE267A-A9FF-456B-A007-6886E9E13E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794249"/>
                  </p:ext>
                </p:extLst>
              </p:nvPr>
            </p:nvGraphicFramePr>
            <p:xfrm>
              <a:off x="836611" y="3886200"/>
              <a:ext cx="4232231" cy="2381250"/>
            </p:xfrm>
            <a:graphic>
              <a:graphicData uri="http://schemas.microsoft.com/office/powerpoint/2016/slidezoom">
                <pslz:sldZm>
                  <pslz:sldZmObj sldId="473" cId="378999844">
                    <pslz:zmPr id="{A0F63AF4-C6F7-4B89-8CA3-45DB431F2EB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2EE267A-A9FF-456B-A007-6886E9E13E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1" y="3886200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DC5FCF2-B495-4A90-A76F-02EB0F0A64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615910"/>
                  </p:ext>
                </p:extLst>
              </p:nvPr>
            </p:nvGraphicFramePr>
            <p:xfrm>
              <a:off x="7085012" y="3886200"/>
              <a:ext cx="4232231" cy="2381250"/>
            </p:xfrm>
            <a:graphic>
              <a:graphicData uri="http://schemas.microsoft.com/office/powerpoint/2016/slidezoom">
                <pslz:sldZm>
                  <pslz:sldZmObj sldId="488" cId="354964962">
                    <pslz:zmPr id="{ADB6FE32-A34C-4E5F-99C4-7C8A72BAAEF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DC5FCF2-B495-4A90-A76F-02EB0F0A64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5012" y="3886200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453317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08012" y="2209800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43410" y="3844467"/>
            <a:ext cx="4223002" cy="1337133"/>
          </a:xfrm>
          <a:prstGeom prst="wedgeRoundRectCallout">
            <a:avLst>
              <a:gd name="adj1" fmla="val -72953"/>
              <a:gd name="adj2" fmla="val 70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Declare variables is C#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Read input from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500" dirty="0"/>
              <a:t>Convert input to numbers by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2500" dirty="0"/>
              <a:t>, e.g.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2500" dirty="0"/>
              <a:t>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Print to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500" dirty="0"/>
              <a:t>and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sz="2500" noProof="1"/>
              <a:t>Use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500" noProof="1"/>
              <a:t>,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500" noProof="1"/>
              <a:t> and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66" y="3581400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352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8812" y="1585075"/>
            <a:ext cx="7405800" cy="4428406"/>
            <a:chOff x="3555100" y="1351621"/>
            <a:chExt cx="8153400" cy="48754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7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9602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151121"/>
            <a:ext cx="4681623" cy="5570355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7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" t="-7779" r="-4929" b="-7779"/>
          <a:stretch/>
        </p:blipFill>
        <p:spPr bwMode="auto">
          <a:xfrm>
            <a:off x="3275012" y="1447800"/>
            <a:ext cx="5638800" cy="3395664"/>
          </a:xfrm>
          <a:prstGeom prst="roundRect">
            <a:avLst>
              <a:gd name="adj" fmla="val 1882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2899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345</TotalTime>
  <Words>1321</Words>
  <Application>Microsoft Office PowerPoint</Application>
  <PresentationFormat>Custom</PresentationFormat>
  <Paragraphs>226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Programming Fundamentals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Ivo Jelev</cp:lastModifiedBy>
  <cp:revision>109</cp:revision>
  <dcterms:created xsi:type="dcterms:W3CDTF">2014-01-02T17:00:34Z</dcterms:created>
  <dcterms:modified xsi:type="dcterms:W3CDTF">2017-09-20T13:28:12Z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