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inkscape.org/" Type="http://schemas.openxmlformats.org/officeDocument/2006/relationships/hyperlink" TargetMode="External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" Type="http://schemas.openxmlformats.org/officeDocument/2006/relationships/hyperlink" TargetMode="External" Id="rId4"/><Relationship Target="http://www.sublimetext.com/" Type="http://schemas.openxmlformats.org/officeDocument/2006/relationships/hyperlink" TargetMode="External" Id="rId3"/><Relationship Target="http://www.inkscape.org/" Type="http://schemas.openxmlformats.org/officeDocument/2006/relationships/hyperlink" TargetMode="External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765767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Frontend Webops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46267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CFI Webops Club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y="2179350" x="1943250"/>
            <a:ext cy="784799" cx="5257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en"/>
              <a:t>SVG - Scalable Vector Graphics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Creating SVG Images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SVG images can be created with any text editor, but it is often more convenient to create SVG images with a drawing program, like </a:t>
            </a:r>
            <a:r>
              <a:rPr u="sng" sz="1800" lang="en">
                <a:latin typeface="Verdana"/>
                <a:ea typeface="Verdana"/>
                <a:cs typeface="Verdana"/>
                <a:sym typeface="Verdana"/>
                <a:hlinkClick r:id="rId3"/>
              </a:rPr>
              <a:t>Inkscape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SVG shapes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Rectangle &lt;rect&gt;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Circle &lt;circle&gt;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Ellipse &lt;ellipse&gt;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Line &lt;line&gt;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Polyline &lt;polyline&gt;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Polygon &lt;polygon&gt;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Path &lt;path&gt; - </a:t>
            </a:r>
            <a:r>
              <a:rPr sz="1800" lang="en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most commonly used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General Instructions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SVG - Two Examples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What is SVG?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Why SVG?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General Instructions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Install “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http://www.sublimetext.com/</a:t>
            </a:r>
            <a:r>
              <a:rPr lang="en"/>
              <a:t>” (highly recommended) 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Refer “</a:t>
            </a:r>
            <a:r>
              <a:rPr u="sng" lang="en">
                <a:solidFill>
                  <a:schemeClr val="hlink"/>
                </a:solidFill>
                <a:hlinkClick r:id="rId4"/>
              </a:rPr>
              <a:t>http://www.w3schools.com/</a:t>
            </a:r>
            <a:r>
              <a:rPr lang="en"/>
              <a:t>” as a dictionary for web-development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Install “</a:t>
            </a:r>
            <a:r>
              <a:rPr u="sng" lang="en">
                <a:solidFill>
                  <a:schemeClr val="hlink"/>
                </a:solidFill>
                <a:hlinkClick r:id="rId5"/>
              </a:rPr>
              <a:t>http://www.inkscape.org/</a:t>
            </a:r>
            <a:r>
              <a:rPr lang="en"/>
              <a:t>”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Prerequisites: basics of HTML, CSS, JS, XML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SVG - 1</a:t>
            </a:r>
            <a:r>
              <a:rPr baseline="30000" lang="en"/>
              <a:t>st</a:t>
            </a:r>
            <a:r>
              <a:rPr lang="en"/>
              <a:t> example </a:t>
            </a:r>
            <a:r>
              <a:rPr sz="1800" lang="en"/>
              <a:t>(SVG Session - eg1.html)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2805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latin typeface="Consolas"/>
                <a:ea typeface="Consolas"/>
                <a:cs typeface="Consolas"/>
                <a:sym typeface="Consolas"/>
              </a:rPr>
              <a:t>&lt;h1&gt;My first SVG&lt;/h1&gt;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latin typeface="Consolas"/>
                <a:ea typeface="Consolas"/>
                <a:cs typeface="Consolas"/>
                <a:sym typeface="Consolas"/>
              </a:rPr>
              <a:t>&lt;svg width="100" height="100"&gt;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latin typeface="Consolas"/>
                <a:ea typeface="Consolas"/>
                <a:cs typeface="Consolas"/>
                <a:sym typeface="Consolas"/>
              </a:rPr>
              <a:t>  &lt;circle cx="50" cy="50" r="40" stroke="green" stroke-width="4" fill="yellow" /&gt;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latin typeface="Consolas"/>
                <a:ea typeface="Consolas"/>
                <a:cs typeface="Consolas"/>
                <a:sym typeface="Consolas"/>
              </a:rPr>
              <a:t>&lt;/svg&gt;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>
              <a:spcBef>
                <a:spcPts val="0"/>
              </a:spcBef>
              <a:buNone/>
            </a:pPr>
            <a:r>
              <a:rPr sz="1100" lang="en"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5001500"/>
            <a:ext cy="962799" cx="9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Explanation for the 1</a:t>
            </a:r>
            <a:r>
              <a:rPr baseline="30000" lang="en"/>
              <a:t>st </a:t>
            </a:r>
            <a:r>
              <a:rPr lang="en"/>
              <a:t>example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 SVG image begins with an &lt;svg&gt; element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width and height attributes of the &lt;svg&gt; element define the width and height of the SVG image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&lt;circle&gt; element is used to draw a circle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cx and cy attributes define the x and y coordinates of the center of the circle. If cx and cy are omitted, the circle's center is set to (0, 0)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r attribute defines the radius of the circle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stroke and stroke-width attributes control how the outline of a shape appears. We set the outline of the circle to a 4px green "border"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fill attribute refers to the color inside the circle. We set the fill color to yellow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closing &lt;/svg&gt; tag closes the SVG image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Note: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Since SVG is written in XML, all elements must be properly closed!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SVG - 2</a:t>
            </a:r>
            <a:r>
              <a:rPr baseline="30000" lang="en"/>
              <a:t>nd </a:t>
            </a:r>
            <a:r>
              <a:rPr lang="en"/>
              <a:t>example </a:t>
            </a:r>
            <a:r>
              <a:rPr sz="1800" lang="en"/>
              <a:t>(SVG Session - eg2.html)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0477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&lt;svg width="100%" height="300px"&gt;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&lt;g id="R1" transform="translate(250 250)"&gt;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&lt;ellipse rx="100" ry="0" opacity=".3"&gt;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&lt;animateTransform attributeName="transform" type="rotate" dur="7s" from="0" to="360" repeatCount="indefinite"/&gt;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&lt;animate attributeName="cx" dur="8s" values="-20; 220; -20" repeatCount="indefinite"/&gt;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&lt;animate attributeName="ry" dur="3s" values="10; 60; 10" repeatCount="indefinite"/&gt;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&lt;/ellipse&gt;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&lt;/g&gt;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&lt;use xlink:href="#R1" transform="rotate(72 390 150)"/&gt;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&lt;use xlink:href="#R1" transform="rotate(144 390 150)"/&gt;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&lt;use xlink:href="#R1" transform="rotate(216 390 150)"/&gt;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&lt;use xlink:href="#R1" transform="rotate(288 390 150)"/&gt;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&lt;/svg&gt;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SVG?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SVG stands for Scalable Vector Graphics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SVG is used to define vector-based graphics for the Web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SVG defines the graphics in XML format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SVG graphics do NOT lose any quality if they are zoomed or resized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Every element and every attribute in SVG files can be animated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SVG is a W3C recommendation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SVG integrates with other W3C standards such as the DOM and XSL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SVG?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Advantages of using SVG over other image formats (like JPEG and GIF) are: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SVG images can be created and edited with any text editor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SVG images can be searched, indexed, scripted, and compressed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SVG images are scalable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SVG images can be printed with high quality at any resolution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SVG images are zoomable (and the image can be zoomed without degradation)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SVG is an open standard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SVG files are pure XML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1430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Let’s start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