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4" autoAdjust="0"/>
    <p:restoredTop sz="94660"/>
  </p:normalViewPr>
  <p:slideViewPr>
    <p:cSldViewPr snapToGrid="0">
      <p:cViewPr varScale="1">
        <p:scale>
          <a:sx n="41" d="100"/>
          <a:sy n="41" d="100"/>
        </p:scale>
        <p:origin x="67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6D15-74BD-43A2-B6A5-6D8FD23E537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54AC-46A5-4EC9-BC46-E6B0F5BD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9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6D15-74BD-43A2-B6A5-6D8FD23E537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54AC-46A5-4EC9-BC46-E6B0F5BD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9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6D15-74BD-43A2-B6A5-6D8FD23E537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54AC-46A5-4EC9-BC46-E6B0F5BD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5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6D15-74BD-43A2-B6A5-6D8FD23E537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54AC-46A5-4EC9-BC46-E6B0F5BD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3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6D15-74BD-43A2-B6A5-6D8FD23E537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54AC-46A5-4EC9-BC46-E6B0F5BD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0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6D15-74BD-43A2-B6A5-6D8FD23E537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54AC-46A5-4EC9-BC46-E6B0F5BD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6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6D15-74BD-43A2-B6A5-6D8FD23E537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54AC-46A5-4EC9-BC46-E6B0F5BD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9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6D15-74BD-43A2-B6A5-6D8FD23E537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54AC-46A5-4EC9-BC46-E6B0F5BD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4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6D15-74BD-43A2-B6A5-6D8FD23E537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54AC-46A5-4EC9-BC46-E6B0F5BD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6D15-74BD-43A2-B6A5-6D8FD23E537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54AC-46A5-4EC9-BC46-E6B0F5BD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0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6D15-74BD-43A2-B6A5-6D8FD23E537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54AC-46A5-4EC9-BC46-E6B0F5BD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6D15-74BD-43A2-B6A5-6D8FD23E537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A54AC-46A5-4EC9-BC46-E6B0F5BD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4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6A7A6C92-6531-4F1B-A943-097C0D660FBD}"/>
              </a:ext>
            </a:extLst>
          </p:cNvPr>
          <p:cNvGrpSpPr/>
          <p:nvPr/>
        </p:nvGrpSpPr>
        <p:grpSpPr>
          <a:xfrm rot="5400000">
            <a:off x="1134128" y="3549007"/>
            <a:ext cx="963940" cy="233152"/>
            <a:chOff x="2195353" y="201336"/>
            <a:chExt cx="2264095" cy="885398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1AF9AD05-6CAB-4329-B7F7-8224E4F14E33}"/>
                </a:ext>
              </a:extLst>
            </p:cNvPr>
            <p:cNvSpPr/>
            <p:nvPr/>
          </p:nvSpPr>
          <p:spPr>
            <a:xfrm>
              <a:off x="2265028" y="201336"/>
              <a:ext cx="2139192" cy="741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BECC2F0E-60EC-41C6-BC92-ED3AC013DDF3}"/>
                </a:ext>
              </a:extLst>
            </p:cNvPr>
            <p:cNvSpPr/>
            <p:nvPr/>
          </p:nvSpPr>
          <p:spPr>
            <a:xfrm>
              <a:off x="2195353" y="345053"/>
              <a:ext cx="2264095" cy="741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68212765-089D-4F9F-B446-0604578A1989}"/>
              </a:ext>
            </a:extLst>
          </p:cNvPr>
          <p:cNvGrpSpPr/>
          <p:nvPr/>
        </p:nvGrpSpPr>
        <p:grpSpPr>
          <a:xfrm>
            <a:off x="9181083" y="2571160"/>
            <a:ext cx="642521" cy="1207123"/>
            <a:chOff x="7549833" y="2629258"/>
            <a:chExt cx="853766" cy="16039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xmlns="" id="{40091943-DC47-4568-95BA-8E874B9F52F1}"/>
                </a:ext>
              </a:extLst>
            </p:cNvPr>
            <p:cNvGrpSpPr/>
            <p:nvPr/>
          </p:nvGrpSpPr>
          <p:grpSpPr>
            <a:xfrm rot="5400000">
              <a:off x="6908836" y="3270255"/>
              <a:ext cx="1603996" cy="322001"/>
              <a:chOff x="2195353" y="201336"/>
              <a:chExt cx="2264095" cy="885398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954B4F21-8DD1-4EF1-B1BB-9D137C28E410}"/>
                  </a:ext>
                </a:extLst>
              </p:cNvPr>
              <p:cNvSpPr/>
              <p:nvPr/>
            </p:nvSpPr>
            <p:spPr>
              <a:xfrm>
                <a:off x="2265028" y="201336"/>
                <a:ext cx="2139192" cy="7416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9A19CCE-9904-43FA-8753-7CD0B0387DEF}"/>
                  </a:ext>
                </a:extLst>
              </p:cNvPr>
              <p:cNvSpPr/>
              <p:nvPr/>
            </p:nvSpPr>
            <p:spPr>
              <a:xfrm>
                <a:off x="2195353" y="345053"/>
                <a:ext cx="2264095" cy="7416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D9B1E7AC-3A9D-4436-8690-FB3F569A8224}"/>
                </a:ext>
              </a:extLst>
            </p:cNvPr>
            <p:cNvSpPr txBox="1"/>
            <p:nvPr/>
          </p:nvSpPr>
          <p:spPr>
            <a:xfrm>
              <a:off x="7813660" y="2898168"/>
              <a:ext cx="269735" cy="327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2771ABC7-3074-44DB-A483-6686D8FF97B5}"/>
                </a:ext>
              </a:extLst>
            </p:cNvPr>
            <p:cNvSpPr txBox="1"/>
            <p:nvPr/>
          </p:nvSpPr>
          <p:spPr>
            <a:xfrm>
              <a:off x="7828950" y="3764902"/>
              <a:ext cx="574649" cy="327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29</a:t>
              </a:r>
              <a:endParaRPr lang="ko-KR" altLang="en-US" sz="1000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1920340E-4750-44E5-AFEE-070D22DEAD51}"/>
              </a:ext>
            </a:extLst>
          </p:cNvPr>
          <p:cNvGrpSpPr/>
          <p:nvPr/>
        </p:nvGrpSpPr>
        <p:grpSpPr>
          <a:xfrm rot="1712714">
            <a:off x="8485944" y="4698666"/>
            <a:ext cx="271824" cy="970566"/>
            <a:chOff x="8459477" y="1764534"/>
            <a:chExt cx="489321" cy="1540729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8EFF2FCB-00F4-4BBF-AD1C-68D0092BA43E}"/>
                </a:ext>
              </a:extLst>
            </p:cNvPr>
            <p:cNvGrpSpPr/>
            <p:nvPr/>
          </p:nvGrpSpPr>
          <p:grpSpPr>
            <a:xfrm rot="5400000">
              <a:off x="7956275" y="2365833"/>
              <a:ext cx="1442632" cy="436227"/>
              <a:chOff x="2195353" y="201336"/>
              <a:chExt cx="2264095" cy="885398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xmlns="" id="{295E891C-735D-4B4D-87B8-80BEC95DE27A}"/>
                  </a:ext>
                </a:extLst>
              </p:cNvPr>
              <p:cNvSpPr/>
              <p:nvPr/>
            </p:nvSpPr>
            <p:spPr>
              <a:xfrm>
                <a:off x="2265028" y="201336"/>
                <a:ext cx="2139192" cy="7416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4DA9955F-8777-4A2C-A5EA-DA9DE65F0ECA}"/>
                  </a:ext>
                </a:extLst>
              </p:cNvPr>
              <p:cNvSpPr/>
              <p:nvPr/>
            </p:nvSpPr>
            <p:spPr>
              <a:xfrm>
                <a:off x="2195353" y="345053"/>
                <a:ext cx="2264095" cy="7416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xmlns="" id="{9A3DD8E6-E209-4B56-83C5-535D0B6C2894}"/>
                </a:ext>
              </a:extLst>
            </p:cNvPr>
            <p:cNvSpPr/>
            <p:nvPr/>
          </p:nvSpPr>
          <p:spPr>
            <a:xfrm>
              <a:off x="8764241" y="1764534"/>
              <a:ext cx="184557" cy="1787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08C48810-27B7-4298-9911-3CCB246048E5}"/>
              </a:ext>
            </a:extLst>
          </p:cNvPr>
          <p:cNvGrpSpPr/>
          <p:nvPr/>
        </p:nvGrpSpPr>
        <p:grpSpPr>
          <a:xfrm rot="10800000">
            <a:off x="6902682" y="3984180"/>
            <a:ext cx="2839241" cy="249418"/>
            <a:chOff x="2195353" y="201336"/>
            <a:chExt cx="2264095" cy="88539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D4513C81-EBCC-4DC7-9658-CA8DAD139719}"/>
                </a:ext>
              </a:extLst>
            </p:cNvPr>
            <p:cNvSpPr/>
            <p:nvPr/>
          </p:nvSpPr>
          <p:spPr>
            <a:xfrm>
              <a:off x="2265028" y="201336"/>
              <a:ext cx="2139192" cy="741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9C4C31C7-4EBD-4EC0-B278-886BCCAFD576}"/>
                </a:ext>
              </a:extLst>
            </p:cNvPr>
            <p:cNvSpPr/>
            <p:nvPr/>
          </p:nvSpPr>
          <p:spPr>
            <a:xfrm>
              <a:off x="2195353" y="345053"/>
              <a:ext cx="2264095" cy="741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A7CC1DEC-B955-41F8-8C3B-AD5889163CF2}"/>
              </a:ext>
            </a:extLst>
          </p:cNvPr>
          <p:cNvGrpSpPr/>
          <p:nvPr/>
        </p:nvGrpSpPr>
        <p:grpSpPr>
          <a:xfrm rot="11403820">
            <a:off x="5227272" y="3438357"/>
            <a:ext cx="4077133" cy="242329"/>
            <a:chOff x="2195353" y="201336"/>
            <a:chExt cx="2264095" cy="885398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39BE1DF5-6B47-402D-BBF7-2F2CEC8EBFC4}"/>
                </a:ext>
              </a:extLst>
            </p:cNvPr>
            <p:cNvSpPr/>
            <p:nvPr/>
          </p:nvSpPr>
          <p:spPr>
            <a:xfrm>
              <a:off x="2265028" y="201336"/>
              <a:ext cx="2139192" cy="741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30BB0136-6588-4D64-BBFE-69B8D15FA9C5}"/>
                </a:ext>
              </a:extLst>
            </p:cNvPr>
            <p:cNvSpPr/>
            <p:nvPr/>
          </p:nvSpPr>
          <p:spPr>
            <a:xfrm>
              <a:off x="2195353" y="345053"/>
              <a:ext cx="2264095" cy="741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6A7A6C92-6531-4F1B-A943-097C0D660FBD}"/>
              </a:ext>
            </a:extLst>
          </p:cNvPr>
          <p:cNvGrpSpPr/>
          <p:nvPr/>
        </p:nvGrpSpPr>
        <p:grpSpPr>
          <a:xfrm>
            <a:off x="2626484" y="3200302"/>
            <a:ext cx="963940" cy="233152"/>
            <a:chOff x="2195353" y="201336"/>
            <a:chExt cx="2264095" cy="88539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1AF9AD05-6CAB-4329-B7F7-8224E4F14E33}"/>
                </a:ext>
              </a:extLst>
            </p:cNvPr>
            <p:cNvSpPr/>
            <p:nvPr/>
          </p:nvSpPr>
          <p:spPr>
            <a:xfrm>
              <a:off x="2265028" y="201336"/>
              <a:ext cx="2139192" cy="741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BECC2F0E-60EC-41C6-BC92-ED3AC013DDF3}"/>
                </a:ext>
              </a:extLst>
            </p:cNvPr>
            <p:cNvSpPr/>
            <p:nvPr/>
          </p:nvSpPr>
          <p:spPr>
            <a:xfrm>
              <a:off x="2195353" y="345053"/>
              <a:ext cx="2264095" cy="741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05BC6277-AF0F-4EB7-83FF-E74DCABF798F}"/>
              </a:ext>
            </a:extLst>
          </p:cNvPr>
          <p:cNvGrpSpPr/>
          <p:nvPr/>
        </p:nvGrpSpPr>
        <p:grpSpPr>
          <a:xfrm rot="5400000">
            <a:off x="4399115" y="2291125"/>
            <a:ext cx="1006600" cy="242329"/>
            <a:chOff x="2195353" y="201336"/>
            <a:chExt cx="2264095" cy="88539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F586BFD6-CAB4-41C6-9311-ADD4DB3E4BFA}"/>
                </a:ext>
              </a:extLst>
            </p:cNvPr>
            <p:cNvSpPr/>
            <p:nvPr/>
          </p:nvSpPr>
          <p:spPr>
            <a:xfrm>
              <a:off x="2265028" y="201336"/>
              <a:ext cx="2139192" cy="741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8FD3CF6F-C87E-4980-871E-1B4ECA0F29C7}"/>
                </a:ext>
              </a:extLst>
            </p:cNvPr>
            <p:cNvSpPr/>
            <p:nvPr/>
          </p:nvSpPr>
          <p:spPr>
            <a:xfrm>
              <a:off x="2195353" y="345053"/>
              <a:ext cx="2264095" cy="741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EA535C06-393E-4DE5-B06D-330C371C634E}"/>
              </a:ext>
            </a:extLst>
          </p:cNvPr>
          <p:cNvGrpSpPr/>
          <p:nvPr/>
        </p:nvGrpSpPr>
        <p:grpSpPr>
          <a:xfrm>
            <a:off x="4945512" y="1299697"/>
            <a:ext cx="4484401" cy="285407"/>
            <a:chOff x="2265028" y="201336"/>
            <a:chExt cx="2139192" cy="8628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93E57C40-AB90-4ACF-91DA-4A2AE9073C2C}"/>
                </a:ext>
              </a:extLst>
            </p:cNvPr>
            <p:cNvSpPr/>
            <p:nvPr/>
          </p:nvSpPr>
          <p:spPr>
            <a:xfrm>
              <a:off x="2265028" y="201336"/>
              <a:ext cx="2139192" cy="741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736EB5CE-17F6-48B7-8502-396763846AD8}"/>
                </a:ext>
              </a:extLst>
            </p:cNvPr>
            <p:cNvSpPr/>
            <p:nvPr/>
          </p:nvSpPr>
          <p:spPr>
            <a:xfrm>
              <a:off x="2290659" y="322456"/>
              <a:ext cx="2070161" cy="741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794EF7E6-E0FF-4AE4-A3A2-2F204130EB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9011" y="1504195"/>
          <a:ext cx="2845265" cy="579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5265">
                  <a:extLst>
                    <a:ext uri="{9D8B030D-6E8A-4147-A177-3AD203B41FA5}">
                      <a16:colId xmlns:a16="http://schemas.microsoft.com/office/drawing/2014/main" xmlns="" val="1075609389"/>
                    </a:ext>
                  </a:extLst>
                </a:gridCol>
              </a:tblGrid>
              <a:tr h="245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Init</a:t>
                      </a:r>
                      <a:endParaRPr lang="ko-KR" altLang="en-US" sz="1300" dirty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0723723"/>
                  </a:ext>
                </a:extLst>
              </a:tr>
              <a:tr h="331059"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4986519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09444E40-FD54-4162-8CF8-01BA9D3AF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63307" y="1550423"/>
          <a:ext cx="1901874" cy="1121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1874">
                  <a:extLst>
                    <a:ext uri="{9D8B030D-6E8A-4147-A177-3AD203B41FA5}">
                      <a16:colId xmlns:a16="http://schemas.microsoft.com/office/drawing/2014/main" xmlns="" val="1075609389"/>
                    </a:ext>
                  </a:extLst>
                </a:gridCol>
              </a:tblGrid>
              <a:tr h="278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Map</a:t>
                      </a:r>
                      <a:endParaRPr lang="ko-KR" altLang="en-US" sz="1300" dirty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0723723"/>
                  </a:ext>
                </a:extLst>
              </a:tr>
              <a:tr h="830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 smtClean="0"/>
                        <a:t>Maplist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err="1" smtClean="0"/>
                        <a:t>remainPiece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err="1" smtClean="0"/>
                        <a:t>GoalinPiece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Winner </a:t>
                      </a:r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4986519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151C4AA5-1E4A-4DAD-80CE-7218724926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0517" y="2866134"/>
          <a:ext cx="2191954" cy="901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1954">
                  <a:extLst>
                    <a:ext uri="{9D8B030D-6E8A-4147-A177-3AD203B41FA5}">
                      <a16:colId xmlns:a16="http://schemas.microsoft.com/office/drawing/2014/main" xmlns="" val="1075609389"/>
                    </a:ext>
                  </a:extLst>
                </a:gridCol>
              </a:tblGrid>
              <a:tr h="250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User</a:t>
                      </a:r>
                      <a:endParaRPr lang="ko-KR" altLang="en-US" sz="1300" dirty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0723723"/>
                  </a:ext>
                </a:extLst>
              </a:tr>
              <a:tr h="6507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 smtClean="0"/>
                        <a:t>userIdx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err="1" smtClean="0"/>
                        <a:t>turnInfo</a:t>
                      </a:r>
                      <a:endParaRPr lang="ko-KR" altLang="en-US" sz="1300" dirty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4986519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DA0B23E-14A7-4C78-B200-18A1D8DD4310}"/>
              </a:ext>
            </a:extLst>
          </p:cNvPr>
          <p:cNvSpPr txBox="1"/>
          <p:nvPr/>
        </p:nvSpPr>
        <p:spPr>
          <a:xfrm>
            <a:off x="5005088" y="2110890"/>
            <a:ext cx="202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C8F5D474-176E-44AB-B383-9F1C4F8BC2C8}"/>
              </a:ext>
            </a:extLst>
          </p:cNvPr>
          <p:cNvGrpSpPr/>
          <p:nvPr/>
        </p:nvGrpSpPr>
        <p:grpSpPr>
          <a:xfrm>
            <a:off x="4934665" y="2385365"/>
            <a:ext cx="338554" cy="530576"/>
            <a:chOff x="4841288" y="2579720"/>
            <a:chExt cx="609446" cy="95511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97E6280D-806B-47FF-96C5-B24C25E9ADCD}"/>
                </a:ext>
              </a:extLst>
            </p:cNvPr>
            <p:cNvSpPr txBox="1"/>
            <p:nvPr/>
          </p:nvSpPr>
          <p:spPr>
            <a:xfrm>
              <a:off x="4989069" y="2579720"/>
              <a:ext cx="365420" cy="44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75868D2A-E249-4C41-A154-CF4375ABBA1F}"/>
                </a:ext>
              </a:extLst>
            </p:cNvPr>
            <p:cNvSpPr txBox="1"/>
            <p:nvPr/>
          </p:nvSpPr>
          <p:spPr>
            <a:xfrm>
              <a:off x="4841288" y="2910239"/>
              <a:ext cx="609446" cy="31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000" dirty="0"/>
                <a:t>…</a:t>
              </a:r>
              <a:endParaRPr lang="ko-KR" altLang="en-US" sz="1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40FDE46F-5715-4DBB-9C46-6484448E35C8}"/>
                </a:ext>
              </a:extLst>
            </p:cNvPr>
            <p:cNvSpPr txBox="1"/>
            <p:nvPr/>
          </p:nvSpPr>
          <p:spPr>
            <a:xfrm>
              <a:off x="4978398" y="3091599"/>
              <a:ext cx="365420" cy="44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4</a:t>
              </a:r>
              <a:endParaRPr lang="ko-KR" altLang="en-US" sz="10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2704E9E-749C-44BD-9EC1-2CA247C9905F}"/>
              </a:ext>
            </a:extLst>
          </p:cNvPr>
          <p:cNvSpPr txBox="1"/>
          <p:nvPr/>
        </p:nvSpPr>
        <p:spPr>
          <a:xfrm>
            <a:off x="3273817" y="3267133"/>
            <a:ext cx="202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BE0920C-CFA2-4B86-A841-356AF1BA2E65}"/>
              </a:ext>
            </a:extLst>
          </p:cNvPr>
          <p:cNvSpPr txBox="1"/>
          <p:nvPr/>
        </p:nvSpPr>
        <p:spPr>
          <a:xfrm>
            <a:off x="6871426" y="1041131"/>
            <a:ext cx="801552" cy="2891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79" dirty="0"/>
              <a:t>Play on</a:t>
            </a:r>
            <a:endParaRPr lang="ko-KR" altLang="en-US" sz="1279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CE92599-40EF-4ABE-9764-5FCEF6DA79A9}"/>
              </a:ext>
            </a:extLst>
          </p:cNvPr>
          <p:cNvSpPr txBox="1"/>
          <p:nvPr/>
        </p:nvSpPr>
        <p:spPr>
          <a:xfrm>
            <a:off x="2681773" y="3275566"/>
            <a:ext cx="202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6DF723DB-D8E6-4BBE-843C-9A93934DF29F}"/>
              </a:ext>
            </a:extLst>
          </p:cNvPr>
          <p:cNvGrpSpPr/>
          <p:nvPr/>
        </p:nvGrpSpPr>
        <p:grpSpPr>
          <a:xfrm>
            <a:off x="9643158" y="4790357"/>
            <a:ext cx="271824" cy="767008"/>
            <a:chOff x="8459477" y="1764534"/>
            <a:chExt cx="489321" cy="1540729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456B03E3-500B-4603-9FE0-78AECC4336BE}"/>
                </a:ext>
              </a:extLst>
            </p:cNvPr>
            <p:cNvGrpSpPr/>
            <p:nvPr/>
          </p:nvGrpSpPr>
          <p:grpSpPr>
            <a:xfrm rot="5400000">
              <a:off x="7956275" y="2365833"/>
              <a:ext cx="1442632" cy="436227"/>
              <a:chOff x="2195353" y="201336"/>
              <a:chExt cx="2264095" cy="88539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481F1776-4058-40D1-8B60-C43681F30A83}"/>
                  </a:ext>
                </a:extLst>
              </p:cNvPr>
              <p:cNvSpPr/>
              <p:nvPr/>
            </p:nvSpPr>
            <p:spPr>
              <a:xfrm>
                <a:off x="2265028" y="201336"/>
                <a:ext cx="2139192" cy="7416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99AFA5FF-5537-4080-8E98-A6BCF74D183E}"/>
                  </a:ext>
                </a:extLst>
              </p:cNvPr>
              <p:cNvSpPr/>
              <p:nvPr/>
            </p:nvSpPr>
            <p:spPr>
              <a:xfrm>
                <a:off x="2195353" y="345053"/>
                <a:ext cx="2264095" cy="7416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xmlns="" id="{284DCD86-9762-4E84-BB58-9A54C25F9C5D}"/>
                </a:ext>
              </a:extLst>
            </p:cNvPr>
            <p:cNvSpPr/>
            <p:nvPr/>
          </p:nvSpPr>
          <p:spPr>
            <a:xfrm>
              <a:off x="8764241" y="1764534"/>
              <a:ext cx="184557" cy="1787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3CCD0B75-0321-4174-A371-52B4FEF095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88617" y="5520187"/>
          <a:ext cx="1901874" cy="50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1874">
                  <a:extLst>
                    <a:ext uri="{9D8B030D-6E8A-4147-A177-3AD203B41FA5}">
                      <a16:colId xmlns:a16="http://schemas.microsoft.com/office/drawing/2014/main" xmlns="" val="1075609389"/>
                    </a:ext>
                  </a:extLst>
                </a:gridCol>
              </a:tblGrid>
              <a:tr h="250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general</a:t>
                      </a:r>
                      <a:endParaRPr lang="ko-KR" altLang="en-US" sz="1300" dirty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0723723"/>
                  </a:ext>
                </a:extLst>
              </a:tr>
              <a:tr h="250771"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4986519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0AAD289C-E1E4-4DF4-AF01-4EEB914429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91603" y="3665583"/>
          <a:ext cx="2040088" cy="1094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0088">
                  <a:extLst>
                    <a:ext uri="{9D8B030D-6E8A-4147-A177-3AD203B41FA5}">
                      <a16:colId xmlns:a16="http://schemas.microsoft.com/office/drawing/2014/main" xmlns="" val="1075609389"/>
                    </a:ext>
                  </a:extLst>
                </a:gridCol>
              </a:tblGrid>
              <a:tr h="250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BoardPos</a:t>
                      </a:r>
                      <a:r>
                        <a:rPr lang="en-US" altLang="ko-KR" sz="1300" dirty="0"/>
                        <a:t>{abstract}</a:t>
                      </a:r>
                      <a:endParaRPr lang="ko-KR" altLang="en-US" sz="1300" dirty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0723723"/>
                  </a:ext>
                </a:extLst>
              </a:tr>
              <a:tr h="830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 smtClean="0"/>
                        <a:t>isIntersection</a:t>
                      </a:r>
                      <a:endParaRPr lang="en-US" altLang="ko-KR" sz="1300" baseline="0" dirty="0" smtClean="0"/>
                    </a:p>
                    <a:p>
                      <a:pPr algn="l" latinLnBrk="1"/>
                      <a:r>
                        <a:rPr lang="en-US" altLang="ko-KR" sz="1300" baseline="0" dirty="0" smtClean="0"/>
                        <a:t>Direction</a:t>
                      </a:r>
                    </a:p>
                    <a:p>
                      <a:pPr algn="l" latinLnBrk="1"/>
                      <a:r>
                        <a:rPr lang="en-US" altLang="ko-KR" sz="1300" baseline="0" dirty="0" err="1" smtClean="0"/>
                        <a:t>Useridx</a:t>
                      </a:r>
                      <a:endParaRPr lang="en-US" altLang="ko-KR" sz="1300" baseline="0" dirty="0" smtClean="0"/>
                    </a:p>
                    <a:p>
                      <a:pPr algn="l" latinLnBrk="1"/>
                      <a:r>
                        <a:rPr lang="en-US" altLang="ko-KR" sz="1300" dirty="0" err="1" smtClean="0"/>
                        <a:t>numOfPiece</a:t>
                      </a:r>
                      <a:endParaRPr lang="ko-KR" altLang="en-US" sz="1300" dirty="0" smtClean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4986519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9196002-36AA-453D-B175-2BE899D8EFFF}"/>
              </a:ext>
            </a:extLst>
          </p:cNvPr>
          <p:cNvSpPr/>
          <p:nvPr/>
        </p:nvSpPr>
        <p:spPr>
          <a:xfrm rot="2659771">
            <a:off x="9337467" y="2679080"/>
            <a:ext cx="122340" cy="122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308A2F28-A7E3-46AB-8632-A745C4EA53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02681" y="5538556"/>
          <a:ext cx="1901874" cy="50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1874">
                  <a:extLst>
                    <a:ext uri="{9D8B030D-6E8A-4147-A177-3AD203B41FA5}">
                      <a16:colId xmlns:a16="http://schemas.microsoft.com/office/drawing/2014/main" xmlns="" val="1075609389"/>
                    </a:ext>
                  </a:extLst>
                </a:gridCol>
              </a:tblGrid>
              <a:tr h="250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Intersection</a:t>
                      </a:r>
                      <a:endParaRPr lang="ko-KR" altLang="en-US" sz="1300" dirty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0723723"/>
                  </a:ext>
                </a:extLst>
              </a:tr>
              <a:tr h="250771"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4986519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D7652566-1951-453A-A87D-365F927280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00412" y="3955827"/>
          <a:ext cx="1901874" cy="50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1874">
                  <a:extLst>
                    <a:ext uri="{9D8B030D-6E8A-4147-A177-3AD203B41FA5}">
                      <a16:colId xmlns:a16="http://schemas.microsoft.com/office/drawing/2014/main" xmlns="" val="1075609389"/>
                    </a:ext>
                  </a:extLst>
                </a:gridCol>
              </a:tblGrid>
              <a:tr h="250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Piece</a:t>
                      </a:r>
                      <a:endParaRPr lang="ko-KR" altLang="en-US" sz="1300" dirty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0723723"/>
                  </a:ext>
                </a:extLst>
              </a:tr>
              <a:tr h="250771"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4986519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19233805-F566-49FF-944F-DF88AE11032D}"/>
              </a:ext>
            </a:extLst>
          </p:cNvPr>
          <p:cNvSpPr txBox="1"/>
          <p:nvPr/>
        </p:nvSpPr>
        <p:spPr>
          <a:xfrm>
            <a:off x="8203643" y="3970036"/>
            <a:ext cx="202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135C714F-C71B-4E95-B3A6-E4390256B3BE}"/>
              </a:ext>
            </a:extLst>
          </p:cNvPr>
          <p:cNvSpPr txBox="1"/>
          <p:nvPr/>
        </p:nvSpPr>
        <p:spPr>
          <a:xfrm>
            <a:off x="7675919" y="3955827"/>
            <a:ext cx="46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0…5</a:t>
            </a:r>
            <a:endParaRPr lang="ko-KR" altLang="en-US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C7E04450-84BE-48C7-9044-1DE1034CE963}"/>
              </a:ext>
            </a:extLst>
          </p:cNvPr>
          <p:cNvSpPr/>
          <p:nvPr/>
        </p:nvSpPr>
        <p:spPr>
          <a:xfrm rot="2659771">
            <a:off x="8347634" y="4157326"/>
            <a:ext cx="122340" cy="122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796" tIns="25398" rIns="50796" bIns="25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2B0CCF9B-6F5E-49A4-B57B-AA805C607C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4231" y="3944841"/>
          <a:ext cx="1979777" cy="499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777">
                  <a:extLst>
                    <a:ext uri="{9D8B030D-6E8A-4147-A177-3AD203B41FA5}">
                      <a16:colId xmlns:a16="http://schemas.microsoft.com/office/drawing/2014/main" xmlns="" val="1075609389"/>
                    </a:ext>
                  </a:extLst>
                </a:gridCol>
              </a:tblGrid>
              <a:tr h="245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Yut</a:t>
                      </a:r>
                      <a:endParaRPr lang="ko-KR" altLang="en-US" sz="1300" dirty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0723723"/>
                  </a:ext>
                </a:extLst>
              </a:tr>
              <a:tr h="2507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state</a:t>
                      </a:r>
                      <a:endParaRPr lang="en-US" altLang="ko-KR" sz="1300" dirty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4986519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BE0920C-CFA2-4B86-A841-356AF1BA2E65}"/>
              </a:ext>
            </a:extLst>
          </p:cNvPr>
          <p:cNvSpPr txBox="1"/>
          <p:nvPr/>
        </p:nvSpPr>
        <p:spPr>
          <a:xfrm rot="525381">
            <a:off x="6487583" y="3277202"/>
            <a:ext cx="801552" cy="2891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79" dirty="0"/>
              <a:t>Select</a:t>
            </a:r>
            <a:endParaRPr lang="ko-KR" altLang="en-US" sz="1279" dirty="0"/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2B0CCF9B-6F5E-49A4-B57B-AA805C607C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4713" y="2960294"/>
          <a:ext cx="1979777" cy="50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777">
                  <a:extLst>
                    <a:ext uri="{9D8B030D-6E8A-4147-A177-3AD203B41FA5}">
                      <a16:colId xmlns:a16="http://schemas.microsoft.com/office/drawing/2014/main" xmlns="" val="1075609389"/>
                    </a:ext>
                  </a:extLst>
                </a:gridCol>
              </a:tblGrid>
              <a:tr h="250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Roll</a:t>
                      </a:r>
                      <a:endParaRPr lang="ko-KR" altLang="en-US" sz="1300" dirty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0723723"/>
                  </a:ext>
                </a:extLst>
              </a:tr>
              <a:tr h="250771">
                <a:tc>
                  <a:txBody>
                    <a:bodyPr/>
                    <a:lstStyle/>
                    <a:p>
                      <a:pPr algn="l" latinLnBrk="1"/>
                      <a:endParaRPr lang="en-US" altLang="ko-KR" sz="1300" dirty="0"/>
                    </a:p>
                  </a:txBody>
                  <a:tcPr marL="50796" marR="50796" marT="25398" marB="2539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4986519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1DA0B23E-14A7-4C78-B200-18A1D8DD4310}"/>
              </a:ext>
            </a:extLst>
          </p:cNvPr>
          <p:cNvSpPr txBox="1"/>
          <p:nvPr/>
        </p:nvSpPr>
        <p:spPr>
          <a:xfrm>
            <a:off x="1722226" y="3498987"/>
            <a:ext cx="202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1DA0B23E-14A7-4C78-B200-18A1D8DD4310}"/>
              </a:ext>
            </a:extLst>
          </p:cNvPr>
          <p:cNvSpPr txBox="1"/>
          <p:nvPr/>
        </p:nvSpPr>
        <p:spPr>
          <a:xfrm>
            <a:off x="1733649" y="3721421"/>
            <a:ext cx="202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9143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EUNJOUNG</dc:creator>
  <cp:lastModifiedBy>CHOI EUNJOUNG</cp:lastModifiedBy>
  <cp:revision>1</cp:revision>
  <dcterms:created xsi:type="dcterms:W3CDTF">2019-06-06T08:22:19Z</dcterms:created>
  <dcterms:modified xsi:type="dcterms:W3CDTF">2019-06-06T08:22:54Z</dcterms:modified>
</cp:coreProperties>
</file>