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5DFB-4A5C-4C66-AE45-D0546A6B67F5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6CD9-40B6-44C6-AB8D-2BCFC591B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00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5DFB-4A5C-4C66-AE45-D0546A6B67F5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6CD9-40B6-44C6-AB8D-2BCFC591B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9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5DFB-4A5C-4C66-AE45-D0546A6B67F5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6CD9-40B6-44C6-AB8D-2BCFC591B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44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5DFB-4A5C-4C66-AE45-D0546A6B67F5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6CD9-40B6-44C6-AB8D-2BCFC591B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91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5DFB-4A5C-4C66-AE45-D0546A6B67F5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6CD9-40B6-44C6-AB8D-2BCFC591B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18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5DFB-4A5C-4C66-AE45-D0546A6B67F5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6CD9-40B6-44C6-AB8D-2BCFC591B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09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5DFB-4A5C-4C66-AE45-D0546A6B67F5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6CD9-40B6-44C6-AB8D-2BCFC591B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19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5DFB-4A5C-4C66-AE45-D0546A6B67F5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6CD9-40B6-44C6-AB8D-2BCFC591B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7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5DFB-4A5C-4C66-AE45-D0546A6B67F5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6CD9-40B6-44C6-AB8D-2BCFC591B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32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5DFB-4A5C-4C66-AE45-D0546A6B67F5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6CD9-40B6-44C6-AB8D-2BCFC591B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06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5DFB-4A5C-4C66-AE45-D0546A6B67F5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6CD9-40B6-44C6-AB8D-2BCFC591B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97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45DFB-4A5C-4C66-AE45-D0546A6B67F5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A6CD9-40B6-44C6-AB8D-2BCFC591B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66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75065" y="130582"/>
          <a:ext cx="2814320" cy="3566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4320">
                  <a:extLst>
                    <a:ext uri="{9D8B030D-6E8A-4147-A177-3AD203B41FA5}">
                      <a16:colId xmlns:a16="http://schemas.microsoft.com/office/drawing/2014/main" val="2106881666"/>
                    </a:ext>
                  </a:extLst>
                </a:gridCol>
              </a:tblGrid>
              <a:tr h="6407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260808"/>
                  </a:ext>
                </a:extLst>
              </a:tr>
              <a:tr h="889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map_list</a:t>
                      </a:r>
                      <a:r>
                        <a:rPr lang="en-US" altLang="ko-KR" dirty="0" smtClean="0"/>
                        <a:t>: list [bool, direction,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int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en-US" altLang="ko-KR" baseline="0" dirty="0" err="1" smtClean="0"/>
                        <a:t>int</a:t>
                      </a:r>
                      <a:r>
                        <a:rPr lang="en-US" altLang="ko-KR" baseline="0" dirty="0" smtClean="0"/>
                        <a:t>]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user_remained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 list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in_goal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 list</a:t>
                      </a:r>
                    </a:p>
                    <a:p>
                      <a:pPr latinLnBrk="1"/>
                      <a:r>
                        <a:rPr lang="en-US" altLang="ko-KR" dirty="0" smtClean="0"/>
                        <a:t>winner: 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 list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971327"/>
                  </a:ext>
                </a:extLst>
              </a:tr>
              <a:tr h="889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__</a:t>
                      </a:r>
                      <a:r>
                        <a:rPr lang="en-US" altLang="ko-KR" dirty="0" err="1" smtClean="0"/>
                        <a:t>init</a:t>
                      </a:r>
                      <a:r>
                        <a:rPr lang="en-US" altLang="ko-KR" dirty="0" smtClean="0"/>
                        <a:t>__: </a:t>
                      </a:r>
                      <a:r>
                        <a:rPr lang="en-US" altLang="ko-KR" dirty="0" smtClean="0"/>
                        <a:t>initialize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select: </a:t>
                      </a:r>
                      <a:r>
                        <a:rPr lang="en-US" altLang="ko-KR" dirty="0" err="1" smtClean="0"/>
                        <a:t>map_list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winner, </a:t>
                      </a:r>
                      <a:r>
                        <a:rPr lang="en-US" altLang="ko-KR" dirty="0" err="1" smtClean="0"/>
                        <a:t>user_info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in_goal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change_info</a:t>
                      </a:r>
                      <a:r>
                        <a:rPr lang="en-US" altLang="ko-KR" dirty="0" smtClean="0"/>
                        <a:t>: void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43379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288714" y="130582"/>
          <a:ext cx="2144932" cy="3351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932">
                  <a:extLst>
                    <a:ext uri="{9D8B030D-6E8A-4147-A177-3AD203B41FA5}">
                      <a16:colId xmlns:a16="http://schemas.microsoft.com/office/drawing/2014/main" val="2106881666"/>
                    </a:ext>
                  </a:extLst>
                </a:gridCol>
              </a:tblGrid>
              <a:tr h="1117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260808"/>
                  </a:ext>
                </a:extLst>
              </a:tr>
              <a:tr h="1117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n_user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971327"/>
                  </a:ext>
                </a:extLst>
              </a:tr>
              <a:tr h="1117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__</a:t>
                      </a:r>
                      <a:r>
                        <a:rPr lang="en-US" altLang="ko-KR" dirty="0" err="1" smtClean="0"/>
                        <a:t>init</a:t>
                      </a:r>
                      <a:r>
                        <a:rPr lang="en-US" altLang="ko-KR" dirty="0" smtClean="0"/>
                        <a:t>__: initialize</a:t>
                      </a:r>
                    </a:p>
                    <a:p>
                      <a:pPr latinLnBrk="1"/>
                      <a:r>
                        <a:rPr lang="en-US" altLang="ko-KR" dirty="0" smtClean="0"/>
                        <a:t>Roll(): </a:t>
                      </a:r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433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21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542770"/>
              </p:ext>
            </p:extLst>
          </p:nvPr>
        </p:nvGraphicFramePr>
        <p:xfrm>
          <a:off x="86755" y="132161"/>
          <a:ext cx="2664849" cy="4281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849">
                  <a:extLst>
                    <a:ext uri="{9D8B030D-6E8A-4147-A177-3AD203B41FA5}">
                      <a16:colId xmlns:a16="http://schemas.microsoft.com/office/drawing/2014/main" val="2444945801"/>
                    </a:ext>
                  </a:extLst>
                </a:gridCol>
              </a:tblGrid>
              <a:tr h="14271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UI_Dialog_01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837063"/>
                  </a:ext>
                </a:extLst>
              </a:tr>
              <a:tr h="14271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Start: </a:t>
                      </a:r>
                      <a:r>
                        <a:rPr lang="en-US" altLang="ko-KR" dirty="0" err="1" smtClean="0"/>
                        <a:t>QPushButton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Exit: </a:t>
                      </a:r>
                      <a:r>
                        <a:rPr lang="en-US" altLang="ko-KR" dirty="0" err="1" smtClean="0"/>
                        <a:t>QPushButton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452122"/>
                  </a:ext>
                </a:extLst>
              </a:tr>
              <a:tr h="14271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ChangeUI</a:t>
                      </a:r>
                      <a:r>
                        <a:rPr lang="en-US" altLang="ko-KR" dirty="0" smtClean="0"/>
                        <a:t>: void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setupUi</a:t>
                      </a:r>
                      <a:r>
                        <a:rPr lang="en-US" altLang="ko-KR" dirty="0" smtClean="0"/>
                        <a:t>: bool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retranslateUi</a:t>
                      </a:r>
                      <a:r>
                        <a:rPr lang="en-US" altLang="ko-KR" dirty="0" smtClean="0"/>
                        <a:t>: void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9746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168285"/>
              </p:ext>
            </p:extLst>
          </p:nvPr>
        </p:nvGraphicFramePr>
        <p:xfrm>
          <a:off x="3041360" y="132438"/>
          <a:ext cx="4054032" cy="6408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032">
                  <a:extLst>
                    <a:ext uri="{9D8B030D-6E8A-4147-A177-3AD203B41FA5}">
                      <a16:colId xmlns:a16="http://schemas.microsoft.com/office/drawing/2014/main" val="2444945801"/>
                    </a:ext>
                  </a:extLst>
                </a:gridCol>
              </a:tblGrid>
              <a:tr h="5008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UI_Dialog_02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837063"/>
                  </a:ext>
                </a:extLst>
              </a:tr>
              <a:tr h="14271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Playerinfo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dirty="0" err="1" smtClean="0"/>
                        <a:t>QLabel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Playerinfo_2: </a:t>
                      </a:r>
                      <a:r>
                        <a:rPr lang="en-US" altLang="ko-KR" dirty="0" err="1" smtClean="0"/>
                        <a:t>QLabel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Playerinfo_3: </a:t>
                      </a:r>
                      <a:r>
                        <a:rPr lang="en-US" altLang="ko-KR" dirty="0" err="1" smtClean="0"/>
                        <a:t>QLabel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Playerinfo_4: </a:t>
                      </a:r>
                      <a:r>
                        <a:rPr lang="en-US" altLang="ko-KR" dirty="0" err="1" smtClean="0"/>
                        <a:t>QLabel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lineEdit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dirty="0" err="1" smtClean="0"/>
                        <a:t>QLineEdit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lineEdit_2: </a:t>
                      </a:r>
                      <a:r>
                        <a:rPr lang="en-US" altLang="ko-KR" dirty="0" err="1" smtClean="0"/>
                        <a:t>QLineEdit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lineEdit_3: </a:t>
                      </a:r>
                      <a:r>
                        <a:rPr lang="en-US" altLang="ko-KR" dirty="0" err="1" smtClean="0"/>
                        <a:t>QLineEdit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lineEdit_4: </a:t>
                      </a:r>
                      <a:r>
                        <a:rPr lang="en-US" altLang="ko-KR" dirty="0" err="1" smtClean="0"/>
                        <a:t>QLineEdit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label_2: </a:t>
                      </a:r>
                      <a:r>
                        <a:rPr lang="en-US" altLang="ko-KR" dirty="0" err="1" smtClean="0"/>
                        <a:t>QLabel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label_3: </a:t>
                      </a:r>
                      <a:r>
                        <a:rPr lang="en-US" altLang="ko-KR" dirty="0" err="1" smtClean="0"/>
                        <a:t>QLabel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GameStart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dirty="0" err="1" smtClean="0"/>
                        <a:t>QPushButton</a:t>
                      </a:r>
                      <a:r>
                        <a:rPr lang="en-US" altLang="ko-KR" dirty="0" smtClean="0"/>
                        <a:t>: </a:t>
                      </a:r>
                    </a:p>
                    <a:p>
                      <a:pPr latinLnBrk="1"/>
                      <a:r>
                        <a:rPr lang="en-US" altLang="ko-KR" dirty="0" smtClean="0"/>
                        <a:t>Player1_PieceNum: </a:t>
                      </a:r>
                      <a:r>
                        <a:rPr lang="en-US" altLang="ko-KR" dirty="0" err="1" smtClean="0"/>
                        <a:t>QSpinBox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ExitBtn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dirty="0" err="1" smtClean="0"/>
                        <a:t>QPushButton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PieceNum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dirty="0" err="1" smtClean="0"/>
                        <a:t>QSpinBox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dirty="0" err="1" smtClean="0"/>
                        <a:t>QPushButton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pushButton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QPushButton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452122"/>
                  </a:ext>
                </a:extLst>
              </a:tr>
              <a:tr h="14271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ChangeUI2: void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setupUi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retranslateUi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97466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747698"/>
              </p:ext>
            </p:extLst>
          </p:nvPr>
        </p:nvGraphicFramePr>
        <p:xfrm>
          <a:off x="7455097" y="132161"/>
          <a:ext cx="4141957" cy="538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1957">
                  <a:extLst>
                    <a:ext uri="{9D8B030D-6E8A-4147-A177-3AD203B41FA5}">
                      <a16:colId xmlns:a16="http://schemas.microsoft.com/office/drawing/2014/main" val="2444945801"/>
                    </a:ext>
                  </a:extLst>
                </a:gridCol>
              </a:tblGrid>
              <a:tr h="11873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UI_Dialog_03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837063"/>
                  </a:ext>
                </a:extLst>
              </a:tr>
              <a:tr h="11873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AddPiece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dirty="0" err="1" smtClean="0"/>
                        <a:t>QPushButton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Roll: </a:t>
                      </a:r>
                      <a:r>
                        <a:rPr lang="en-US" altLang="ko-KR" dirty="0" err="1" smtClean="0"/>
                        <a:t>Qlabel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Rolling_Yut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dirty="0" err="1" smtClean="0"/>
                        <a:t>QPushButton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Do/Ge/Gul/</a:t>
                      </a:r>
                      <a:r>
                        <a:rPr lang="en-US" altLang="ko-KR" dirty="0" err="1" smtClean="0"/>
                        <a:t>Yut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en-US" altLang="ko-KR" dirty="0" err="1" smtClean="0"/>
                        <a:t>Mo_Btn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dirty="0" err="1" smtClean="0"/>
                        <a:t>QPushButton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Yut_Board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dirty="0" err="1" smtClean="0"/>
                        <a:t>Qlabel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Do/Ge/Gul/</a:t>
                      </a:r>
                      <a:r>
                        <a:rPr lang="en-US" altLang="ko-KR" dirty="0" err="1" smtClean="0"/>
                        <a:t>Yut</a:t>
                      </a:r>
                      <a:r>
                        <a:rPr lang="en-US" altLang="ko-KR" dirty="0" smtClean="0"/>
                        <a:t>/Mo: </a:t>
                      </a:r>
                      <a:r>
                        <a:rPr lang="en-US" altLang="ko-KR" dirty="0" err="1" smtClean="0"/>
                        <a:t>Qlabel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Player01~4: </a:t>
                      </a:r>
                      <a:r>
                        <a:rPr lang="en-US" altLang="ko-KR" dirty="0" err="1" smtClean="0"/>
                        <a:t>Qlabel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Btn0~28: </a:t>
                      </a:r>
                      <a:r>
                        <a:rPr lang="en-US" altLang="ko-KR" dirty="0" err="1" smtClean="0"/>
                        <a:t>QPushButton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452122"/>
                  </a:ext>
                </a:extLst>
              </a:tr>
              <a:tr h="1906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update:void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updating:void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setupUi</a:t>
                      </a:r>
                      <a:r>
                        <a:rPr lang="en-US" altLang="ko-KR" dirty="0" smtClean="0"/>
                        <a:t>: void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retranslateUi</a:t>
                      </a:r>
                      <a:r>
                        <a:rPr lang="en-US" altLang="ko-KR" dirty="0" smtClean="0"/>
                        <a:t>: void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UI_Display</a:t>
                      </a:r>
                      <a:r>
                        <a:rPr lang="en-US" altLang="ko-KR" dirty="0" smtClean="0"/>
                        <a:t>: void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97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647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158</Words>
  <Application>Microsoft Office PowerPoint</Application>
  <PresentationFormat>와이드스크린</PresentationFormat>
  <Paragraphs>51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 명철</dc:creator>
  <cp:lastModifiedBy>양 명철</cp:lastModifiedBy>
  <cp:revision>17</cp:revision>
  <dcterms:created xsi:type="dcterms:W3CDTF">2019-06-06T06:43:54Z</dcterms:created>
  <dcterms:modified xsi:type="dcterms:W3CDTF">2019-06-06T08:08:44Z</dcterms:modified>
</cp:coreProperties>
</file>