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Asap" charset="1" panose="020F0504030202060203"/>
      <p:regular r:id="rId16"/>
    </p:embeddedFont>
    <p:embeddedFont>
      <p:font typeface="Canva Sans Bold" charset="1" panose="020B0803030501040103"/>
      <p:regular r:id="rId17"/>
    </p:embeddedFont>
    <p:embeddedFont>
      <p:font typeface="Poppins Bold Italics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13" Target="../media/image19.svg" Type="http://schemas.openxmlformats.org/officeDocument/2006/relationships/image"/><Relationship Id="rId14" Target="../media/image20.png" Type="http://schemas.openxmlformats.org/officeDocument/2006/relationships/image"/><Relationship Id="rId15" Target="../media/image21.svg" Type="http://schemas.openxmlformats.org/officeDocument/2006/relationships/image"/><Relationship Id="rId16" Target="../media/image22.png" Type="http://schemas.openxmlformats.org/officeDocument/2006/relationships/image"/><Relationship Id="rId17" Target="../media/image23.png" Type="http://schemas.openxmlformats.org/officeDocument/2006/relationships/image"/><Relationship Id="rId18" Target="../media/image24.svg" Type="http://schemas.openxmlformats.org/officeDocument/2006/relationships/image"/><Relationship Id="rId19" Target="../media/image25.png" Type="http://schemas.openxmlformats.org/officeDocument/2006/relationships/image"/><Relationship Id="rId2" Target="../media/image5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4562742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9125484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288299" y="0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288299" y="4562742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288299" y="9125484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8406386" y="0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406386" y="4562742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8406386" y="9125484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192000" y="0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192000" y="4562742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2192000" y="9125484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5773359" y="0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73359" y="4562742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5773359" y="9125484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9184506" y="0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9184506" y="4562742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9184506" y="9125484"/>
              <a:ext cx="4590516" cy="4590516"/>
            </a:xfrm>
            <a:custGeom>
              <a:avLst/>
              <a:gdLst/>
              <a:ahLst/>
              <a:cxnLst/>
              <a:rect r="r" b="b" t="t" l="l"/>
              <a:pathLst>
                <a:path h="4590516" w="4590516">
                  <a:moveTo>
                    <a:pt x="0" y="0"/>
                  </a:moveTo>
                  <a:lnTo>
                    <a:pt x="4590516" y="0"/>
                  </a:lnTo>
                  <a:lnTo>
                    <a:pt x="4590516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2595652" y="0"/>
              <a:ext cx="1788348" cy="4590516"/>
            </a:xfrm>
            <a:custGeom>
              <a:avLst/>
              <a:gdLst/>
              <a:ahLst/>
              <a:cxnLst/>
              <a:rect r="r" b="b" t="t" l="l"/>
              <a:pathLst>
                <a:path h="4590516" w="1788348">
                  <a:moveTo>
                    <a:pt x="0" y="0"/>
                  </a:moveTo>
                  <a:lnTo>
                    <a:pt x="1788348" y="0"/>
                  </a:lnTo>
                  <a:lnTo>
                    <a:pt x="1788348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78345" t="0" r="-78345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595652" y="4562742"/>
              <a:ext cx="1788348" cy="4590516"/>
            </a:xfrm>
            <a:custGeom>
              <a:avLst/>
              <a:gdLst/>
              <a:ahLst/>
              <a:cxnLst/>
              <a:rect r="r" b="b" t="t" l="l"/>
              <a:pathLst>
                <a:path h="4590516" w="1788348">
                  <a:moveTo>
                    <a:pt x="0" y="0"/>
                  </a:moveTo>
                  <a:lnTo>
                    <a:pt x="1788348" y="0"/>
                  </a:lnTo>
                  <a:lnTo>
                    <a:pt x="1788348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78345" t="0" r="-78345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2595652" y="9125484"/>
              <a:ext cx="1788348" cy="4590516"/>
            </a:xfrm>
            <a:custGeom>
              <a:avLst/>
              <a:gdLst/>
              <a:ahLst/>
              <a:cxnLst/>
              <a:rect r="r" b="b" t="t" l="l"/>
              <a:pathLst>
                <a:path h="4590516" w="1788348">
                  <a:moveTo>
                    <a:pt x="0" y="0"/>
                  </a:moveTo>
                  <a:lnTo>
                    <a:pt x="1788348" y="0"/>
                  </a:lnTo>
                  <a:lnTo>
                    <a:pt x="1788348" y="4590516"/>
                  </a:lnTo>
                  <a:lnTo>
                    <a:pt x="0" y="459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78345" t="0" r="-78345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550246" y="660830"/>
            <a:ext cx="17096419" cy="8901100"/>
            <a:chOff x="0" y="0"/>
            <a:chExt cx="4502760" cy="234432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502760" cy="2344323"/>
            </a:xfrm>
            <a:custGeom>
              <a:avLst/>
              <a:gdLst/>
              <a:ahLst/>
              <a:cxnLst/>
              <a:rect r="r" b="b" t="t" l="l"/>
              <a:pathLst>
                <a:path h="2344323" w="4502760">
                  <a:moveTo>
                    <a:pt x="8604" y="0"/>
                  </a:moveTo>
                  <a:lnTo>
                    <a:pt x="4494156" y="0"/>
                  </a:lnTo>
                  <a:cubicBezTo>
                    <a:pt x="4498908" y="0"/>
                    <a:pt x="4502760" y="3852"/>
                    <a:pt x="4502760" y="8604"/>
                  </a:cubicBezTo>
                  <a:lnTo>
                    <a:pt x="4502760" y="2335719"/>
                  </a:lnTo>
                  <a:cubicBezTo>
                    <a:pt x="4502760" y="2340471"/>
                    <a:pt x="4498908" y="2344323"/>
                    <a:pt x="4494156" y="2344323"/>
                  </a:cubicBezTo>
                  <a:lnTo>
                    <a:pt x="8604" y="2344323"/>
                  </a:lnTo>
                  <a:cubicBezTo>
                    <a:pt x="3852" y="2344323"/>
                    <a:pt x="0" y="2340471"/>
                    <a:pt x="0" y="2335719"/>
                  </a:cubicBezTo>
                  <a:lnTo>
                    <a:pt x="0" y="8604"/>
                  </a:lnTo>
                  <a:cubicBezTo>
                    <a:pt x="0" y="3852"/>
                    <a:pt x="3852" y="0"/>
                    <a:pt x="8604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4502760" cy="2401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01262" y="1298140"/>
            <a:ext cx="16085475" cy="7690721"/>
            <a:chOff x="0" y="0"/>
            <a:chExt cx="21447300" cy="10254294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12670980" y="0"/>
              <a:ext cx="8776321" cy="10254294"/>
              <a:chOff x="0" y="0"/>
              <a:chExt cx="695649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69564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5649">
                    <a:moveTo>
                      <a:pt x="32933" y="0"/>
                    </a:moveTo>
                    <a:lnTo>
                      <a:pt x="662716" y="0"/>
                    </a:lnTo>
                    <a:cubicBezTo>
                      <a:pt x="680905" y="0"/>
                      <a:pt x="695649" y="14745"/>
                      <a:pt x="695649" y="32933"/>
                    </a:cubicBezTo>
                    <a:lnTo>
                      <a:pt x="695649" y="779867"/>
                    </a:lnTo>
                    <a:cubicBezTo>
                      <a:pt x="695649" y="798055"/>
                      <a:pt x="680905" y="812800"/>
                      <a:pt x="662716" y="812800"/>
                    </a:cubicBezTo>
                    <a:lnTo>
                      <a:pt x="32933" y="812800"/>
                    </a:lnTo>
                    <a:cubicBezTo>
                      <a:pt x="14745" y="812800"/>
                      <a:pt x="0" y="798055"/>
                      <a:pt x="0" y="779867"/>
                    </a:cubicBezTo>
                    <a:lnTo>
                      <a:pt x="0" y="32933"/>
                    </a:lnTo>
                    <a:cubicBezTo>
                      <a:pt x="0" y="14745"/>
                      <a:pt x="14745" y="0"/>
                      <a:pt x="32933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8420" t="0" r="-8420" b="0"/>
                </a:stretch>
              </a:blip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</p:grpSp>
        <p:grpSp>
          <p:nvGrpSpPr>
            <p:cNvPr name="Group 30" id="30"/>
            <p:cNvGrpSpPr/>
            <p:nvPr/>
          </p:nvGrpSpPr>
          <p:grpSpPr>
            <a:xfrm rot="0">
              <a:off x="0" y="0"/>
              <a:ext cx="11958068" cy="10254294"/>
              <a:chOff x="0" y="0"/>
              <a:chExt cx="2527596" cy="2167467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2527596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2527596">
                    <a:moveTo>
                      <a:pt x="24170" y="0"/>
                    </a:moveTo>
                    <a:lnTo>
                      <a:pt x="2503426" y="0"/>
                    </a:lnTo>
                    <a:cubicBezTo>
                      <a:pt x="2516775" y="0"/>
                      <a:pt x="2527596" y="10821"/>
                      <a:pt x="2527596" y="24170"/>
                    </a:cubicBezTo>
                    <a:lnTo>
                      <a:pt x="2527596" y="2143296"/>
                    </a:lnTo>
                    <a:cubicBezTo>
                      <a:pt x="2527596" y="2156645"/>
                      <a:pt x="2516775" y="2167467"/>
                      <a:pt x="2503426" y="2167467"/>
                    </a:cubicBezTo>
                    <a:lnTo>
                      <a:pt x="24170" y="2167467"/>
                    </a:lnTo>
                    <a:cubicBezTo>
                      <a:pt x="17760" y="2167467"/>
                      <a:pt x="11612" y="2164920"/>
                      <a:pt x="7079" y="2160387"/>
                    </a:cubicBezTo>
                    <a:cubicBezTo>
                      <a:pt x="2547" y="2155855"/>
                      <a:pt x="0" y="2149707"/>
                      <a:pt x="0" y="2143296"/>
                    </a:cubicBezTo>
                    <a:lnTo>
                      <a:pt x="0" y="24170"/>
                    </a:lnTo>
                    <a:cubicBezTo>
                      <a:pt x="0" y="10821"/>
                      <a:pt x="10821" y="0"/>
                      <a:pt x="24170" y="0"/>
                    </a:cubicBezTo>
                    <a:close/>
                  </a:path>
                </a:pathLst>
              </a:custGeom>
              <a:solidFill>
                <a:srgbClr val="FAEAF2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57150"/>
                <a:ext cx="2527596" cy="2224617"/>
              </a:xfrm>
              <a:prstGeom prst="rect">
                <a:avLst/>
              </a:prstGeom>
            </p:spPr>
            <p:txBody>
              <a:bodyPr anchor="ctr" rtlCol="false" tIns="47474" lIns="47474" bIns="47474" rIns="47474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3" id="33"/>
            <p:cNvSpPr/>
            <p:nvPr/>
          </p:nvSpPr>
          <p:spPr>
            <a:xfrm flipH="false" flipV="false" rot="0">
              <a:off x="868014" y="1085438"/>
              <a:ext cx="5923729" cy="3332097"/>
            </a:xfrm>
            <a:custGeom>
              <a:avLst/>
              <a:gdLst/>
              <a:ahLst/>
              <a:cxnLst/>
              <a:rect r="r" b="b" t="t" l="l"/>
              <a:pathLst>
                <a:path h="3332097" w="5923729">
                  <a:moveTo>
                    <a:pt x="0" y="0"/>
                  </a:moveTo>
                  <a:lnTo>
                    <a:pt x="5923729" y="0"/>
                  </a:lnTo>
                  <a:lnTo>
                    <a:pt x="5923729" y="3332097"/>
                  </a:lnTo>
                  <a:lnTo>
                    <a:pt x="0" y="33320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8888" r="0" b="-38888"/>
              </a:stretch>
            </a:blipFill>
            <a:ln w="95250" cap="rnd">
              <a:solidFill>
                <a:srgbClr val="FF3578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 rot="0">
              <a:off x="1292826" y="4455635"/>
              <a:ext cx="8861476" cy="1060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89"/>
                </a:lnSpc>
              </a:pPr>
              <a:r>
                <a:rPr lang="en-US" sz="2989" spc="448">
                  <a:solidFill>
                    <a:srgbClr val="222222"/>
                  </a:solidFill>
                  <a:latin typeface="Poppins"/>
                  <a:ea typeface="Poppins"/>
                  <a:cs typeface="Poppins"/>
                  <a:sym typeface="Poppins"/>
                </a:rPr>
                <a:t>A ONE-STOP SOLUTION FOR LEARNING AND GROWTH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1025311" y="8398552"/>
              <a:ext cx="9907447" cy="1447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78"/>
                </a:lnSpc>
              </a:pPr>
              <a:r>
                <a:rPr lang="en-US" sz="2055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TEAM NAME: </a:t>
              </a:r>
              <a:r>
                <a:rPr lang="en-US" sz="2055" b="true">
                  <a:solidFill>
                    <a:srgbClr val="FF3578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DevElevate</a:t>
              </a:r>
            </a:p>
            <a:p>
              <a:pPr algn="l">
                <a:lnSpc>
                  <a:spcPts val="2878"/>
                </a:lnSpc>
                <a:spcBef>
                  <a:spcPct val="0"/>
                </a:spcBef>
              </a:pPr>
              <a:r>
                <a:rPr lang="en-US" b="true" sz="2055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ORGANIZATION NAME: </a:t>
              </a:r>
              <a:r>
                <a:rPr lang="en-US" b="true" sz="2055">
                  <a:solidFill>
                    <a:srgbClr val="FF3578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BIJU PATNAIK UNIVERSITY OF TECHNOLOGY,ROURKELA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3876" y="843008"/>
            <a:ext cx="16580248" cy="8415292"/>
            <a:chOff x="0" y="0"/>
            <a:chExt cx="4366814" cy="2216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6814" cy="2216373"/>
            </a:xfrm>
            <a:custGeom>
              <a:avLst/>
              <a:gdLst/>
              <a:ahLst/>
              <a:cxnLst/>
              <a:rect r="r" b="b" t="t" l="l"/>
              <a:pathLst>
                <a:path h="2216373" w="4366814">
                  <a:moveTo>
                    <a:pt x="8872" y="0"/>
                  </a:moveTo>
                  <a:lnTo>
                    <a:pt x="4357943" y="0"/>
                  </a:lnTo>
                  <a:cubicBezTo>
                    <a:pt x="4360295" y="0"/>
                    <a:pt x="4362552" y="935"/>
                    <a:pt x="4364216" y="2598"/>
                  </a:cubicBezTo>
                  <a:cubicBezTo>
                    <a:pt x="4365880" y="4262"/>
                    <a:pt x="4366814" y="6519"/>
                    <a:pt x="4366814" y="8872"/>
                  </a:cubicBezTo>
                  <a:lnTo>
                    <a:pt x="4366814" y="2207501"/>
                  </a:lnTo>
                  <a:cubicBezTo>
                    <a:pt x="4366814" y="2209854"/>
                    <a:pt x="4365880" y="2212111"/>
                    <a:pt x="4364216" y="2213775"/>
                  </a:cubicBezTo>
                  <a:cubicBezTo>
                    <a:pt x="4362552" y="2215439"/>
                    <a:pt x="4360295" y="2216373"/>
                    <a:pt x="4357943" y="2216373"/>
                  </a:cubicBezTo>
                  <a:lnTo>
                    <a:pt x="8872" y="2216373"/>
                  </a:lnTo>
                  <a:cubicBezTo>
                    <a:pt x="6519" y="2216373"/>
                    <a:pt x="4262" y="2215439"/>
                    <a:pt x="2598" y="2213775"/>
                  </a:cubicBezTo>
                  <a:cubicBezTo>
                    <a:pt x="935" y="2212111"/>
                    <a:pt x="0" y="2209854"/>
                    <a:pt x="0" y="2207501"/>
                  </a:cubicBezTo>
                  <a:lnTo>
                    <a:pt x="0" y="8872"/>
                  </a:lnTo>
                  <a:cubicBezTo>
                    <a:pt x="0" y="6519"/>
                    <a:pt x="935" y="4262"/>
                    <a:pt x="2598" y="2598"/>
                  </a:cubicBezTo>
                  <a:cubicBezTo>
                    <a:pt x="4262" y="935"/>
                    <a:pt x="6519" y="0"/>
                    <a:pt x="8872" y="0"/>
                  </a:cubicBezTo>
                  <a:close/>
                </a:path>
              </a:pathLst>
            </a:custGeom>
            <a:solidFill>
              <a:srgbClr val="F6EA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366814" cy="2273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1028700"/>
            <a:ext cx="7900755" cy="4899166"/>
            <a:chOff x="0" y="0"/>
            <a:chExt cx="801511" cy="4970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01511" cy="497008"/>
            </a:xfrm>
            <a:custGeom>
              <a:avLst/>
              <a:gdLst/>
              <a:ahLst/>
              <a:cxnLst/>
              <a:rect r="r" b="b" t="t" l="l"/>
              <a:pathLst>
                <a:path h="497008" w="801511">
                  <a:moveTo>
                    <a:pt x="21558" y="0"/>
                  </a:moveTo>
                  <a:lnTo>
                    <a:pt x="779953" y="0"/>
                  </a:lnTo>
                  <a:cubicBezTo>
                    <a:pt x="785671" y="0"/>
                    <a:pt x="791154" y="2271"/>
                    <a:pt x="795197" y="6314"/>
                  </a:cubicBezTo>
                  <a:cubicBezTo>
                    <a:pt x="799240" y="10357"/>
                    <a:pt x="801511" y="15840"/>
                    <a:pt x="801511" y="21558"/>
                  </a:cubicBezTo>
                  <a:lnTo>
                    <a:pt x="801511" y="475450"/>
                  </a:lnTo>
                  <a:cubicBezTo>
                    <a:pt x="801511" y="481167"/>
                    <a:pt x="799240" y="486651"/>
                    <a:pt x="795197" y="490694"/>
                  </a:cubicBezTo>
                  <a:cubicBezTo>
                    <a:pt x="791154" y="494736"/>
                    <a:pt x="785671" y="497008"/>
                    <a:pt x="779953" y="497008"/>
                  </a:cubicBezTo>
                  <a:lnTo>
                    <a:pt x="21558" y="497008"/>
                  </a:lnTo>
                  <a:cubicBezTo>
                    <a:pt x="15840" y="497008"/>
                    <a:pt x="10357" y="494736"/>
                    <a:pt x="6314" y="490694"/>
                  </a:cubicBezTo>
                  <a:cubicBezTo>
                    <a:pt x="2271" y="486651"/>
                    <a:pt x="0" y="481167"/>
                    <a:pt x="0" y="475450"/>
                  </a:cubicBezTo>
                  <a:lnTo>
                    <a:pt x="0" y="21558"/>
                  </a:lnTo>
                  <a:cubicBezTo>
                    <a:pt x="0" y="15840"/>
                    <a:pt x="2271" y="10357"/>
                    <a:pt x="6314" y="6314"/>
                  </a:cubicBezTo>
                  <a:cubicBezTo>
                    <a:pt x="10357" y="2271"/>
                    <a:pt x="15840" y="0"/>
                    <a:pt x="21558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0633" r="0" b="-30633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243245" y="6399984"/>
            <a:ext cx="15801510" cy="2640750"/>
            <a:chOff x="0" y="0"/>
            <a:chExt cx="21068680" cy="352099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944786" cy="3520999"/>
              <a:chOff x="0" y="0"/>
              <a:chExt cx="1003271" cy="71439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003271" cy="714393"/>
              </a:xfrm>
              <a:custGeom>
                <a:avLst/>
                <a:gdLst/>
                <a:ahLst/>
                <a:cxnLst/>
                <a:rect r="r" b="b" t="t" l="l"/>
                <a:pathLst>
                  <a:path h="714393" w="1003271">
                    <a:moveTo>
                      <a:pt x="27138" y="0"/>
                    </a:moveTo>
                    <a:lnTo>
                      <a:pt x="976133" y="0"/>
                    </a:lnTo>
                    <a:cubicBezTo>
                      <a:pt x="983330" y="0"/>
                      <a:pt x="990233" y="2859"/>
                      <a:pt x="995323" y="7949"/>
                    </a:cubicBezTo>
                    <a:cubicBezTo>
                      <a:pt x="1000412" y="13038"/>
                      <a:pt x="1003271" y="19941"/>
                      <a:pt x="1003271" y="27138"/>
                    </a:cubicBezTo>
                    <a:lnTo>
                      <a:pt x="1003271" y="687254"/>
                    </a:lnTo>
                    <a:cubicBezTo>
                      <a:pt x="1003271" y="694452"/>
                      <a:pt x="1000412" y="701354"/>
                      <a:pt x="995323" y="706444"/>
                    </a:cubicBezTo>
                    <a:cubicBezTo>
                      <a:pt x="990233" y="711533"/>
                      <a:pt x="983330" y="714393"/>
                      <a:pt x="976133" y="714393"/>
                    </a:cubicBezTo>
                    <a:lnTo>
                      <a:pt x="27138" y="714393"/>
                    </a:lnTo>
                    <a:cubicBezTo>
                      <a:pt x="19941" y="714393"/>
                      <a:pt x="13038" y="711533"/>
                      <a:pt x="7949" y="706444"/>
                    </a:cubicBezTo>
                    <a:cubicBezTo>
                      <a:pt x="2859" y="701354"/>
                      <a:pt x="0" y="694452"/>
                      <a:pt x="0" y="687254"/>
                    </a:cubicBezTo>
                    <a:lnTo>
                      <a:pt x="0" y="27138"/>
                    </a:lnTo>
                    <a:cubicBezTo>
                      <a:pt x="0" y="19941"/>
                      <a:pt x="2859" y="13038"/>
                      <a:pt x="7949" y="7949"/>
                    </a:cubicBezTo>
                    <a:cubicBezTo>
                      <a:pt x="13038" y="2859"/>
                      <a:pt x="19941" y="0"/>
                      <a:pt x="27138" y="0"/>
                    </a:cubicBezTo>
                    <a:close/>
                  </a:path>
                </a:pathLst>
              </a:custGeom>
              <a:solidFill>
                <a:srgbClr val="FFDFDE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003271" cy="752493"/>
              </a:xfrm>
              <a:prstGeom prst="rect">
                <a:avLst/>
              </a:prstGeom>
            </p:spPr>
            <p:txBody>
              <a:bodyPr anchor="ctr" rtlCol="false" tIns="49457" lIns="49457" bIns="49457" rIns="4945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374631" y="0"/>
              <a:ext cx="4944786" cy="3520999"/>
              <a:chOff x="0" y="0"/>
              <a:chExt cx="1003271" cy="71439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003271" cy="714393"/>
              </a:xfrm>
              <a:custGeom>
                <a:avLst/>
                <a:gdLst/>
                <a:ahLst/>
                <a:cxnLst/>
                <a:rect r="r" b="b" t="t" l="l"/>
                <a:pathLst>
                  <a:path h="714393" w="1003271">
                    <a:moveTo>
                      <a:pt x="27138" y="0"/>
                    </a:moveTo>
                    <a:lnTo>
                      <a:pt x="976133" y="0"/>
                    </a:lnTo>
                    <a:cubicBezTo>
                      <a:pt x="983330" y="0"/>
                      <a:pt x="990233" y="2859"/>
                      <a:pt x="995323" y="7949"/>
                    </a:cubicBezTo>
                    <a:cubicBezTo>
                      <a:pt x="1000412" y="13038"/>
                      <a:pt x="1003271" y="19941"/>
                      <a:pt x="1003271" y="27138"/>
                    </a:cubicBezTo>
                    <a:lnTo>
                      <a:pt x="1003271" y="687254"/>
                    </a:lnTo>
                    <a:cubicBezTo>
                      <a:pt x="1003271" y="694452"/>
                      <a:pt x="1000412" y="701354"/>
                      <a:pt x="995323" y="706444"/>
                    </a:cubicBezTo>
                    <a:cubicBezTo>
                      <a:pt x="990233" y="711533"/>
                      <a:pt x="983330" y="714393"/>
                      <a:pt x="976133" y="714393"/>
                    </a:cubicBezTo>
                    <a:lnTo>
                      <a:pt x="27138" y="714393"/>
                    </a:lnTo>
                    <a:cubicBezTo>
                      <a:pt x="19941" y="714393"/>
                      <a:pt x="13038" y="711533"/>
                      <a:pt x="7949" y="706444"/>
                    </a:cubicBezTo>
                    <a:cubicBezTo>
                      <a:pt x="2859" y="701354"/>
                      <a:pt x="0" y="694452"/>
                      <a:pt x="0" y="687254"/>
                    </a:cubicBezTo>
                    <a:lnTo>
                      <a:pt x="0" y="27138"/>
                    </a:lnTo>
                    <a:cubicBezTo>
                      <a:pt x="0" y="19941"/>
                      <a:pt x="2859" y="13038"/>
                      <a:pt x="7949" y="7949"/>
                    </a:cubicBezTo>
                    <a:cubicBezTo>
                      <a:pt x="13038" y="2859"/>
                      <a:pt x="19941" y="0"/>
                      <a:pt x="27138" y="0"/>
                    </a:cubicBezTo>
                    <a:close/>
                  </a:path>
                </a:pathLst>
              </a:custGeom>
              <a:solidFill>
                <a:srgbClr val="FFDFDE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003271" cy="752493"/>
              </a:xfrm>
              <a:prstGeom prst="rect">
                <a:avLst/>
              </a:prstGeom>
            </p:spPr>
            <p:txBody>
              <a:bodyPr anchor="ctr" rtlCol="false" tIns="49457" lIns="49457" bIns="49457" rIns="4945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0749263" y="0"/>
              <a:ext cx="4944786" cy="3520999"/>
              <a:chOff x="0" y="0"/>
              <a:chExt cx="1003271" cy="714393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003271" cy="714393"/>
              </a:xfrm>
              <a:custGeom>
                <a:avLst/>
                <a:gdLst/>
                <a:ahLst/>
                <a:cxnLst/>
                <a:rect r="r" b="b" t="t" l="l"/>
                <a:pathLst>
                  <a:path h="714393" w="1003271">
                    <a:moveTo>
                      <a:pt x="27138" y="0"/>
                    </a:moveTo>
                    <a:lnTo>
                      <a:pt x="976133" y="0"/>
                    </a:lnTo>
                    <a:cubicBezTo>
                      <a:pt x="983330" y="0"/>
                      <a:pt x="990233" y="2859"/>
                      <a:pt x="995323" y="7949"/>
                    </a:cubicBezTo>
                    <a:cubicBezTo>
                      <a:pt x="1000412" y="13038"/>
                      <a:pt x="1003271" y="19941"/>
                      <a:pt x="1003271" y="27138"/>
                    </a:cubicBezTo>
                    <a:lnTo>
                      <a:pt x="1003271" y="687254"/>
                    </a:lnTo>
                    <a:cubicBezTo>
                      <a:pt x="1003271" y="694452"/>
                      <a:pt x="1000412" y="701354"/>
                      <a:pt x="995323" y="706444"/>
                    </a:cubicBezTo>
                    <a:cubicBezTo>
                      <a:pt x="990233" y="711533"/>
                      <a:pt x="983330" y="714393"/>
                      <a:pt x="976133" y="714393"/>
                    </a:cubicBezTo>
                    <a:lnTo>
                      <a:pt x="27138" y="714393"/>
                    </a:lnTo>
                    <a:cubicBezTo>
                      <a:pt x="19941" y="714393"/>
                      <a:pt x="13038" y="711533"/>
                      <a:pt x="7949" y="706444"/>
                    </a:cubicBezTo>
                    <a:cubicBezTo>
                      <a:pt x="2859" y="701354"/>
                      <a:pt x="0" y="694452"/>
                      <a:pt x="0" y="687254"/>
                    </a:cubicBezTo>
                    <a:lnTo>
                      <a:pt x="0" y="27138"/>
                    </a:lnTo>
                    <a:cubicBezTo>
                      <a:pt x="0" y="19941"/>
                      <a:pt x="2859" y="13038"/>
                      <a:pt x="7949" y="7949"/>
                    </a:cubicBezTo>
                    <a:cubicBezTo>
                      <a:pt x="13038" y="2859"/>
                      <a:pt x="19941" y="0"/>
                      <a:pt x="27138" y="0"/>
                    </a:cubicBezTo>
                    <a:close/>
                  </a:path>
                </a:pathLst>
              </a:custGeom>
              <a:solidFill>
                <a:srgbClr val="FFDFDE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003271" cy="752493"/>
              </a:xfrm>
              <a:prstGeom prst="rect">
                <a:avLst/>
              </a:prstGeom>
            </p:spPr>
            <p:txBody>
              <a:bodyPr anchor="ctr" rtlCol="false" tIns="49457" lIns="49457" bIns="49457" rIns="4945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6123894" y="0"/>
              <a:ext cx="4944786" cy="3520999"/>
              <a:chOff x="0" y="0"/>
              <a:chExt cx="1003271" cy="714393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003271" cy="714393"/>
              </a:xfrm>
              <a:custGeom>
                <a:avLst/>
                <a:gdLst/>
                <a:ahLst/>
                <a:cxnLst/>
                <a:rect r="r" b="b" t="t" l="l"/>
                <a:pathLst>
                  <a:path h="714393" w="1003271">
                    <a:moveTo>
                      <a:pt x="27138" y="0"/>
                    </a:moveTo>
                    <a:lnTo>
                      <a:pt x="976133" y="0"/>
                    </a:lnTo>
                    <a:cubicBezTo>
                      <a:pt x="983330" y="0"/>
                      <a:pt x="990233" y="2859"/>
                      <a:pt x="995323" y="7949"/>
                    </a:cubicBezTo>
                    <a:cubicBezTo>
                      <a:pt x="1000412" y="13038"/>
                      <a:pt x="1003271" y="19941"/>
                      <a:pt x="1003271" y="27138"/>
                    </a:cubicBezTo>
                    <a:lnTo>
                      <a:pt x="1003271" y="687254"/>
                    </a:lnTo>
                    <a:cubicBezTo>
                      <a:pt x="1003271" y="694452"/>
                      <a:pt x="1000412" y="701354"/>
                      <a:pt x="995323" y="706444"/>
                    </a:cubicBezTo>
                    <a:cubicBezTo>
                      <a:pt x="990233" y="711533"/>
                      <a:pt x="983330" y="714393"/>
                      <a:pt x="976133" y="714393"/>
                    </a:cubicBezTo>
                    <a:lnTo>
                      <a:pt x="27138" y="714393"/>
                    </a:lnTo>
                    <a:cubicBezTo>
                      <a:pt x="19941" y="714393"/>
                      <a:pt x="13038" y="711533"/>
                      <a:pt x="7949" y="706444"/>
                    </a:cubicBezTo>
                    <a:cubicBezTo>
                      <a:pt x="2859" y="701354"/>
                      <a:pt x="0" y="694452"/>
                      <a:pt x="0" y="687254"/>
                    </a:cubicBezTo>
                    <a:lnTo>
                      <a:pt x="0" y="27138"/>
                    </a:lnTo>
                    <a:cubicBezTo>
                      <a:pt x="0" y="19941"/>
                      <a:pt x="2859" y="13038"/>
                      <a:pt x="7949" y="7949"/>
                    </a:cubicBezTo>
                    <a:cubicBezTo>
                      <a:pt x="13038" y="2859"/>
                      <a:pt x="19941" y="0"/>
                      <a:pt x="27138" y="0"/>
                    </a:cubicBezTo>
                    <a:close/>
                  </a:path>
                </a:pathLst>
              </a:custGeom>
              <a:solidFill>
                <a:srgbClr val="FFDFDE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1003271" cy="752493"/>
              </a:xfrm>
              <a:prstGeom prst="rect">
                <a:avLst/>
              </a:prstGeom>
            </p:spPr>
            <p:txBody>
              <a:bodyPr anchor="ctr" rtlCol="false" tIns="49457" lIns="49457" bIns="49457" rIns="4945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643294" y="1429734"/>
              <a:ext cx="3905468" cy="1212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53"/>
                </a:lnSpc>
                <a:spcBef>
                  <a:spcPct val="0"/>
                </a:spcBef>
              </a:pPr>
              <a:r>
                <a:rPr lang="en-US" sz="175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Learners waste time searching for courses, notes, and tutorials.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247270" y="821779"/>
              <a:ext cx="4697516" cy="470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62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SCATTERED RESOURCES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5973019" y="1837754"/>
              <a:ext cx="3905468" cy="1212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53"/>
                </a:lnSpc>
                <a:spcBef>
                  <a:spcPct val="0"/>
                </a:spcBef>
              </a:pPr>
              <a:r>
                <a:rPr lang="en-US" sz="175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No clear roadmap on how to learn a skill step-by-step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6049205" y="787159"/>
              <a:ext cx="3748011" cy="952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62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LACK OF PROPER GUIDANCE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1268922" y="1429734"/>
              <a:ext cx="3905468" cy="1212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53"/>
                </a:lnSpc>
                <a:spcBef>
                  <a:spcPct val="0"/>
                </a:spcBef>
              </a:pPr>
              <a:r>
                <a:rPr lang="en-US" sz="175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Hard to differentiate between reliable and low-quality content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1217359" y="821779"/>
              <a:ext cx="4008593" cy="470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62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QUALITY CONCERNS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6646096" y="1837754"/>
              <a:ext cx="4100553" cy="1212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53"/>
                </a:lnSpc>
                <a:spcBef>
                  <a:spcPct val="0"/>
                </a:spcBef>
              </a:pPr>
              <a:r>
                <a:rPr lang="en-US" sz="175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Too many platforms, making decision-making difficult.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6821638" y="787159"/>
              <a:ext cx="3549298" cy="952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62"/>
                </a:lnSpc>
                <a:spcBef>
                  <a:spcPct val="0"/>
                </a:spcBef>
              </a:pPr>
              <a:r>
                <a:rPr lang="en-US" b="true" sz="2044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OVERWHELMING CHOICES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6502700" y="9355322"/>
            <a:ext cx="1785300" cy="931678"/>
          </a:xfrm>
          <a:custGeom>
            <a:avLst/>
            <a:gdLst/>
            <a:ahLst/>
            <a:cxnLst/>
            <a:rect r="r" b="b" t="t" l="l"/>
            <a:pathLst>
              <a:path h="931678" w="1785300">
                <a:moveTo>
                  <a:pt x="0" y="0"/>
                </a:moveTo>
                <a:lnTo>
                  <a:pt x="1785300" y="0"/>
                </a:lnTo>
                <a:lnTo>
                  <a:pt x="1785300" y="931678"/>
                </a:lnTo>
                <a:lnTo>
                  <a:pt x="0" y="9316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244353" y="392183"/>
            <a:ext cx="1997784" cy="3086100"/>
            <a:chOff x="0" y="0"/>
            <a:chExt cx="526165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26165" cy="812800"/>
            </a:xfrm>
            <a:custGeom>
              <a:avLst/>
              <a:gdLst/>
              <a:ahLst/>
              <a:cxnLst/>
              <a:rect r="r" b="b" t="t" l="l"/>
              <a:pathLst>
                <a:path h="812800" w="526165">
                  <a:moveTo>
                    <a:pt x="100757" y="0"/>
                  </a:moveTo>
                  <a:lnTo>
                    <a:pt x="425409" y="0"/>
                  </a:lnTo>
                  <a:cubicBezTo>
                    <a:pt x="452131" y="0"/>
                    <a:pt x="477759" y="10615"/>
                    <a:pt x="496654" y="29511"/>
                  </a:cubicBezTo>
                  <a:cubicBezTo>
                    <a:pt x="515550" y="48406"/>
                    <a:pt x="526165" y="74034"/>
                    <a:pt x="526165" y="100757"/>
                  </a:cubicBezTo>
                  <a:lnTo>
                    <a:pt x="526165" y="712043"/>
                  </a:lnTo>
                  <a:cubicBezTo>
                    <a:pt x="526165" y="738766"/>
                    <a:pt x="515550" y="764394"/>
                    <a:pt x="496654" y="783289"/>
                  </a:cubicBezTo>
                  <a:cubicBezTo>
                    <a:pt x="477759" y="802185"/>
                    <a:pt x="452131" y="812800"/>
                    <a:pt x="425409" y="812800"/>
                  </a:cubicBezTo>
                  <a:lnTo>
                    <a:pt x="100757" y="812800"/>
                  </a:lnTo>
                  <a:cubicBezTo>
                    <a:pt x="74034" y="812800"/>
                    <a:pt x="48406" y="802185"/>
                    <a:pt x="29511" y="783289"/>
                  </a:cubicBezTo>
                  <a:cubicBezTo>
                    <a:pt x="10615" y="764394"/>
                    <a:pt x="0" y="738766"/>
                    <a:pt x="0" y="712043"/>
                  </a:cubicBezTo>
                  <a:lnTo>
                    <a:pt x="0" y="100757"/>
                  </a:lnTo>
                  <a:cubicBezTo>
                    <a:pt x="0" y="74034"/>
                    <a:pt x="10615" y="48406"/>
                    <a:pt x="29511" y="29511"/>
                  </a:cubicBezTo>
                  <a:cubicBezTo>
                    <a:pt x="48406" y="10615"/>
                    <a:pt x="74034" y="0"/>
                    <a:pt x="100757" y="0"/>
                  </a:cubicBezTo>
                  <a:close/>
                </a:path>
              </a:pathLst>
            </a:custGeom>
            <a:solidFill>
              <a:srgbClr val="F4C1B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2616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243245" y="4303741"/>
            <a:ext cx="7571662" cy="1912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sz="182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Despite advancements in digital education, e-learning platforms often lack engagement, personalization, and hands-on experiences, reducing skill retention. How can we design an AI-driven, gamified system with real-time analytics to enhance engagement, personalize learning, and ensure effective skill development?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44353" y="30862"/>
            <a:ext cx="1997784" cy="3643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73"/>
              </a:lnSpc>
              <a:spcBef>
                <a:spcPct val="0"/>
              </a:spcBef>
            </a:pPr>
            <a:r>
              <a:rPr lang="en-US" sz="21195">
                <a:solidFill>
                  <a:srgbClr val="463832"/>
                </a:solidFill>
                <a:latin typeface="Asap"/>
                <a:ea typeface="Asap"/>
                <a:cs typeface="Asap"/>
                <a:sym typeface="Asap"/>
              </a:rPr>
              <a:t>P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48604" y="2061972"/>
            <a:ext cx="6478557" cy="227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7"/>
              </a:lnSpc>
            </a:pPr>
            <a:r>
              <a:rPr lang="en-US" b="true" sz="7788">
                <a:solidFill>
                  <a:srgbClr val="463832"/>
                </a:solidFill>
                <a:latin typeface="Poppins Bold"/>
                <a:ea typeface="Poppins Bold"/>
                <a:cs typeface="Poppins Bold"/>
                <a:sym typeface="Poppins Bold"/>
              </a:rPr>
              <a:t>ROBLEM STATEMENT</a:t>
            </a:r>
          </a:p>
        </p:txBody>
      </p:sp>
    </p:spTree>
  </p:cSld>
  <p:clrMapOvr>
    <a:masterClrMapping/>
  </p:clrMapOvr>
  <p:transition spd="med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3876" y="843008"/>
            <a:ext cx="16580248" cy="8415292"/>
            <a:chOff x="0" y="0"/>
            <a:chExt cx="4366814" cy="2216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6814" cy="2216373"/>
            </a:xfrm>
            <a:custGeom>
              <a:avLst/>
              <a:gdLst/>
              <a:ahLst/>
              <a:cxnLst/>
              <a:rect r="r" b="b" t="t" l="l"/>
              <a:pathLst>
                <a:path h="2216373" w="4366814">
                  <a:moveTo>
                    <a:pt x="8872" y="0"/>
                  </a:moveTo>
                  <a:lnTo>
                    <a:pt x="4357943" y="0"/>
                  </a:lnTo>
                  <a:cubicBezTo>
                    <a:pt x="4360295" y="0"/>
                    <a:pt x="4362552" y="935"/>
                    <a:pt x="4364216" y="2598"/>
                  </a:cubicBezTo>
                  <a:cubicBezTo>
                    <a:pt x="4365880" y="4262"/>
                    <a:pt x="4366814" y="6519"/>
                    <a:pt x="4366814" y="8872"/>
                  </a:cubicBezTo>
                  <a:lnTo>
                    <a:pt x="4366814" y="2207501"/>
                  </a:lnTo>
                  <a:cubicBezTo>
                    <a:pt x="4366814" y="2209854"/>
                    <a:pt x="4365880" y="2212111"/>
                    <a:pt x="4364216" y="2213775"/>
                  </a:cubicBezTo>
                  <a:cubicBezTo>
                    <a:pt x="4362552" y="2215439"/>
                    <a:pt x="4360295" y="2216373"/>
                    <a:pt x="4357943" y="2216373"/>
                  </a:cubicBezTo>
                  <a:lnTo>
                    <a:pt x="8872" y="2216373"/>
                  </a:lnTo>
                  <a:cubicBezTo>
                    <a:pt x="6519" y="2216373"/>
                    <a:pt x="4262" y="2215439"/>
                    <a:pt x="2598" y="2213775"/>
                  </a:cubicBezTo>
                  <a:cubicBezTo>
                    <a:pt x="935" y="2212111"/>
                    <a:pt x="0" y="2209854"/>
                    <a:pt x="0" y="2207501"/>
                  </a:cubicBezTo>
                  <a:lnTo>
                    <a:pt x="0" y="8872"/>
                  </a:lnTo>
                  <a:cubicBezTo>
                    <a:pt x="0" y="6519"/>
                    <a:pt x="935" y="4262"/>
                    <a:pt x="2598" y="2598"/>
                  </a:cubicBezTo>
                  <a:cubicBezTo>
                    <a:pt x="4262" y="935"/>
                    <a:pt x="6519" y="0"/>
                    <a:pt x="8872" y="0"/>
                  </a:cubicBezTo>
                  <a:close/>
                </a:path>
              </a:pathLst>
            </a:custGeom>
            <a:solidFill>
              <a:srgbClr val="F6EA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366814" cy="2273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4319" y="7108417"/>
            <a:ext cx="2483859" cy="1768664"/>
            <a:chOff x="0" y="0"/>
            <a:chExt cx="1003271" cy="7143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6753" y="0"/>
                  </a:moveTo>
                  <a:lnTo>
                    <a:pt x="956518" y="0"/>
                  </a:lnTo>
                  <a:cubicBezTo>
                    <a:pt x="982339" y="0"/>
                    <a:pt x="1003271" y="20932"/>
                    <a:pt x="1003271" y="46753"/>
                  </a:cubicBezTo>
                  <a:lnTo>
                    <a:pt x="1003271" y="667639"/>
                  </a:lnTo>
                  <a:cubicBezTo>
                    <a:pt x="1003271" y="693460"/>
                    <a:pt x="982339" y="714393"/>
                    <a:pt x="956518" y="714393"/>
                  </a:cubicBezTo>
                  <a:lnTo>
                    <a:pt x="46753" y="714393"/>
                  </a:lnTo>
                  <a:cubicBezTo>
                    <a:pt x="20932" y="714393"/>
                    <a:pt x="0" y="693460"/>
                    <a:pt x="0" y="667639"/>
                  </a:cubicBezTo>
                  <a:lnTo>
                    <a:pt x="0" y="46753"/>
                  </a:lnTo>
                  <a:cubicBezTo>
                    <a:pt x="0" y="20932"/>
                    <a:pt x="20932" y="0"/>
                    <a:pt x="46753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3124" lIns="33124" bIns="33124" rIns="3312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895495" y="7108417"/>
            <a:ext cx="2483859" cy="1768664"/>
            <a:chOff x="0" y="0"/>
            <a:chExt cx="1003271" cy="7143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6753" y="0"/>
                  </a:moveTo>
                  <a:lnTo>
                    <a:pt x="956518" y="0"/>
                  </a:lnTo>
                  <a:cubicBezTo>
                    <a:pt x="982339" y="0"/>
                    <a:pt x="1003271" y="20932"/>
                    <a:pt x="1003271" y="46753"/>
                  </a:cubicBezTo>
                  <a:lnTo>
                    <a:pt x="1003271" y="667639"/>
                  </a:lnTo>
                  <a:cubicBezTo>
                    <a:pt x="1003271" y="693460"/>
                    <a:pt x="982339" y="714393"/>
                    <a:pt x="956518" y="714393"/>
                  </a:cubicBezTo>
                  <a:lnTo>
                    <a:pt x="46753" y="714393"/>
                  </a:lnTo>
                  <a:cubicBezTo>
                    <a:pt x="20932" y="714393"/>
                    <a:pt x="0" y="693460"/>
                    <a:pt x="0" y="667639"/>
                  </a:cubicBezTo>
                  <a:lnTo>
                    <a:pt x="0" y="46753"/>
                  </a:lnTo>
                  <a:cubicBezTo>
                    <a:pt x="0" y="20932"/>
                    <a:pt x="20932" y="0"/>
                    <a:pt x="46753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3124" lIns="33124" bIns="33124" rIns="3312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914319" y="4898892"/>
            <a:ext cx="2483859" cy="1768664"/>
            <a:chOff x="0" y="0"/>
            <a:chExt cx="1003271" cy="7143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6753" y="0"/>
                  </a:moveTo>
                  <a:lnTo>
                    <a:pt x="956518" y="0"/>
                  </a:lnTo>
                  <a:cubicBezTo>
                    <a:pt x="982339" y="0"/>
                    <a:pt x="1003271" y="20932"/>
                    <a:pt x="1003271" y="46753"/>
                  </a:cubicBezTo>
                  <a:lnTo>
                    <a:pt x="1003271" y="667639"/>
                  </a:lnTo>
                  <a:cubicBezTo>
                    <a:pt x="1003271" y="693460"/>
                    <a:pt x="982339" y="714393"/>
                    <a:pt x="956518" y="714393"/>
                  </a:cubicBezTo>
                  <a:lnTo>
                    <a:pt x="46753" y="714393"/>
                  </a:lnTo>
                  <a:cubicBezTo>
                    <a:pt x="20932" y="714393"/>
                    <a:pt x="0" y="693460"/>
                    <a:pt x="0" y="667639"/>
                  </a:cubicBezTo>
                  <a:lnTo>
                    <a:pt x="0" y="46753"/>
                  </a:lnTo>
                  <a:cubicBezTo>
                    <a:pt x="0" y="20932"/>
                    <a:pt x="20932" y="0"/>
                    <a:pt x="46753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3124" lIns="33124" bIns="33124" rIns="3312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895495" y="4898892"/>
            <a:ext cx="2483859" cy="1768664"/>
            <a:chOff x="0" y="0"/>
            <a:chExt cx="1003271" cy="7143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6753" y="0"/>
                  </a:moveTo>
                  <a:lnTo>
                    <a:pt x="956518" y="0"/>
                  </a:lnTo>
                  <a:cubicBezTo>
                    <a:pt x="982339" y="0"/>
                    <a:pt x="1003271" y="20932"/>
                    <a:pt x="1003271" y="46753"/>
                  </a:cubicBezTo>
                  <a:lnTo>
                    <a:pt x="1003271" y="667639"/>
                  </a:lnTo>
                  <a:cubicBezTo>
                    <a:pt x="1003271" y="693460"/>
                    <a:pt x="982339" y="714393"/>
                    <a:pt x="956518" y="714393"/>
                  </a:cubicBezTo>
                  <a:lnTo>
                    <a:pt x="46753" y="714393"/>
                  </a:lnTo>
                  <a:cubicBezTo>
                    <a:pt x="20932" y="714393"/>
                    <a:pt x="0" y="693460"/>
                    <a:pt x="0" y="667639"/>
                  </a:cubicBezTo>
                  <a:lnTo>
                    <a:pt x="0" y="46753"/>
                  </a:lnTo>
                  <a:cubicBezTo>
                    <a:pt x="0" y="20932"/>
                    <a:pt x="20932" y="0"/>
                    <a:pt x="46753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3124" lIns="33124" bIns="33124" rIns="3312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844128" y="4898892"/>
            <a:ext cx="2483859" cy="1768664"/>
            <a:chOff x="0" y="0"/>
            <a:chExt cx="1003271" cy="71439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6753" y="0"/>
                  </a:moveTo>
                  <a:lnTo>
                    <a:pt x="956518" y="0"/>
                  </a:lnTo>
                  <a:cubicBezTo>
                    <a:pt x="982339" y="0"/>
                    <a:pt x="1003271" y="20932"/>
                    <a:pt x="1003271" y="46753"/>
                  </a:cubicBezTo>
                  <a:lnTo>
                    <a:pt x="1003271" y="667639"/>
                  </a:lnTo>
                  <a:cubicBezTo>
                    <a:pt x="1003271" y="693460"/>
                    <a:pt x="982339" y="714393"/>
                    <a:pt x="956518" y="714393"/>
                  </a:cubicBezTo>
                  <a:lnTo>
                    <a:pt x="46753" y="714393"/>
                  </a:lnTo>
                  <a:cubicBezTo>
                    <a:pt x="20932" y="714393"/>
                    <a:pt x="0" y="693460"/>
                    <a:pt x="0" y="667639"/>
                  </a:cubicBezTo>
                  <a:lnTo>
                    <a:pt x="0" y="46753"/>
                  </a:lnTo>
                  <a:cubicBezTo>
                    <a:pt x="0" y="20932"/>
                    <a:pt x="20932" y="0"/>
                    <a:pt x="46753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3124" lIns="33124" bIns="33124" rIns="3312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844128" y="7108417"/>
            <a:ext cx="2483859" cy="1768664"/>
            <a:chOff x="0" y="0"/>
            <a:chExt cx="1003271" cy="71439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6753" y="0"/>
                  </a:moveTo>
                  <a:lnTo>
                    <a:pt x="956518" y="0"/>
                  </a:lnTo>
                  <a:cubicBezTo>
                    <a:pt x="982339" y="0"/>
                    <a:pt x="1003271" y="20932"/>
                    <a:pt x="1003271" y="46753"/>
                  </a:cubicBezTo>
                  <a:lnTo>
                    <a:pt x="1003271" y="667639"/>
                  </a:lnTo>
                  <a:cubicBezTo>
                    <a:pt x="1003271" y="693460"/>
                    <a:pt x="982339" y="714393"/>
                    <a:pt x="956518" y="714393"/>
                  </a:cubicBezTo>
                  <a:lnTo>
                    <a:pt x="46753" y="714393"/>
                  </a:lnTo>
                  <a:cubicBezTo>
                    <a:pt x="20932" y="714393"/>
                    <a:pt x="0" y="693460"/>
                    <a:pt x="0" y="667639"/>
                  </a:cubicBezTo>
                  <a:lnTo>
                    <a:pt x="0" y="46753"/>
                  </a:lnTo>
                  <a:cubicBezTo>
                    <a:pt x="0" y="20932"/>
                    <a:pt x="20932" y="0"/>
                    <a:pt x="46753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3124" lIns="33124" bIns="33124" rIns="3312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914319" y="2692078"/>
            <a:ext cx="2483859" cy="1768664"/>
            <a:chOff x="0" y="0"/>
            <a:chExt cx="1003271" cy="71439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6753" y="0"/>
                  </a:moveTo>
                  <a:lnTo>
                    <a:pt x="956518" y="0"/>
                  </a:lnTo>
                  <a:cubicBezTo>
                    <a:pt x="982339" y="0"/>
                    <a:pt x="1003271" y="20932"/>
                    <a:pt x="1003271" y="46753"/>
                  </a:cubicBezTo>
                  <a:lnTo>
                    <a:pt x="1003271" y="667639"/>
                  </a:lnTo>
                  <a:cubicBezTo>
                    <a:pt x="1003271" y="693460"/>
                    <a:pt x="982339" y="714393"/>
                    <a:pt x="956518" y="714393"/>
                  </a:cubicBezTo>
                  <a:lnTo>
                    <a:pt x="46753" y="714393"/>
                  </a:lnTo>
                  <a:cubicBezTo>
                    <a:pt x="20932" y="714393"/>
                    <a:pt x="0" y="693460"/>
                    <a:pt x="0" y="667639"/>
                  </a:cubicBezTo>
                  <a:lnTo>
                    <a:pt x="0" y="46753"/>
                  </a:lnTo>
                  <a:cubicBezTo>
                    <a:pt x="0" y="20932"/>
                    <a:pt x="20932" y="0"/>
                    <a:pt x="46753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3124" lIns="33124" bIns="33124" rIns="3312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895495" y="2692078"/>
            <a:ext cx="2483859" cy="1768664"/>
            <a:chOff x="0" y="0"/>
            <a:chExt cx="1003271" cy="71439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6753" y="0"/>
                  </a:moveTo>
                  <a:lnTo>
                    <a:pt x="956518" y="0"/>
                  </a:lnTo>
                  <a:cubicBezTo>
                    <a:pt x="982339" y="0"/>
                    <a:pt x="1003271" y="20932"/>
                    <a:pt x="1003271" y="46753"/>
                  </a:cubicBezTo>
                  <a:lnTo>
                    <a:pt x="1003271" y="667639"/>
                  </a:lnTo>
                  <a:cubicBezTo>
                    <a:pt x="1003271" y="693460"/>
                    <a:pt x="982339" y="714393"/>
                    <a:pt x="956518" y="714393"/>
                  </a:cubicBezTo>
                  <a:lnTo>
                    <a:pt x="46753" y="714393"/>
                  </a:lnTo>
                  <a:cubicBezTo>
                    <a:pt x="20932" y="714393"/>
                    <a:pt x="0" y="693460"/>
                    <a:pt x="0" y="667639"/>
                  </a:cubicBezTo>
                  <a:lnTo>
                    <a:pt x="0" y="46753"/>
                  </a:lnTo>
                  <a:cubicBezTo>
                    <a:pt x="0" y="20932"/>
                    <a:pt x="20932" y="0"/>
                    <a:pt x="46753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3124" lIns="33124" bIns="33124" rIns="3312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844128" y="2692078"/>
            <a:ext cx="2483859" cy="1768664"/>
            <a:chOff x="0" y="0"/>
            <a:chExt cx="1003271" cy="71439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6753" y="0"/>
                  </a:moveTo>
                  <a:lnTo>
                    <a:pt x="956518" y="0"/>
                  </a:lnTo>
                  <a:cubicBezTo>
                    <a:pt x="982339" y="0"/>
                    <a:pt x="1003271" y="20932"/>
                    <a:pt x="1003271" y="46753"/>
                  </a:cubicBezTo>
                  <a:lnTo>
                    <a:pt x="1003271" y="667639"/>
                  </a:lnTo>
                  <a:cubicBezTo>
                    <a:pt x="1003271" y="693460"/>
                    <a:pt x="982339" y="714393"/>
                    <a:pt x="956518" y="714393"/>
                  </a:cubicBezTo>
                  <a:lnTo>
                    <a:pt x="46753" y="714393"/>
                  </a:lnTo>
                  <a:cubicBezTo>
                    <a:pt x="20932" y="714393"/>
                    <a:pt x="0" y="693460"/>
                    <a:pt x="0" y="667639"/>
                  </a:cubicBezTo>
                  <a:lnTo>
                    <a:pt x="0" y="46753"/>
                  </a:lnTo>
                  <a:cubicBezTo>
                    <a:pt x="0" y="20932"/>
                    <a:pt x="20932" y="0"/>
                    <a:pt x="46753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3124" lIns="33124" bIns="33124" rIns="3312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6522077" y="9365435"/>
            <a:ext cx="1765923" cy="921565"/>
          </a:xfrm>
          <a:custGeom>
            <a:avLst/>
            <a:gdLst/>
            <a:ahLst/>
            <a:cxnLst/>
            <a:rect r="r" b="b" t="t" l="l"/>
            <a:pathLst>
              <a:path h="921565" w="1765923">
                <a:moveTo>
                  <a:pt x="0" y="0"/>
                </a:moveTo>
                <a:lnTo>
                  <a:pt x="1765923" y="0"/>
                </a:lnTo>
                <a:lnTo>
                  <a:pt x="1765923" y="921565"/>
                </a:lnTo>
                <a:lnTo>
                  <a:pt x="0" y="92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4524883" y="2326883"/>
            <a:ext cx="3106858" cy="6550198"/>
          </a:xfrm>
          <a:custGeom>
            <a:avLst/>
            <a:gdLst/>
            <a:ahLst/>
            <a:cxnLst/>
            <a:rect r="r" b="b" t="t" l="l"/>
            <a:pathLst>
              <a:path h="6550198" w="3106858">
                <a:moveTo>
                  <a:pt x="0" y="0"/>
                </a:moveTo>
                <a:lnTo>
                  <a:pt x="3106858" y="0"/>
                </a:lnTo>
                <a:lnTo>
                  <a:pt x="3106858" y="6550198"/>
                </a:lnTo>
                <a:lnTo>
                  <a:pt x="0" y="6550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1031643" y="1121365"/>
            <a:ext cx="3207491" cy="5766659"/>
          </a:xfrm>
          <a:custGeom>
            <a:avLst/>
            <a:gdLst/>
            <a:ahLst/>
            <a:cxnLst/>
            <a:rect r="r" b="b" t="t" l="l"/>
            <a:pathLst>
              <a:path h="5766659" w="3207491">
                <a:moveTo>
                  <a:pt x="0" y="0"/>
                </a:moveTo>
                <a:lnTo>
                  <a:pt x="3207490" y="0"/>
                </a:lnTo>
                <a:lnTo>
                  <a:pt x="3207490" y="5766659"/>
                </a:lnTo>
                <a:lnTo>
                  <a:pt x="0" y="57666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35" id="35"/>
          <p:cNvGrpSpPr/>
          <p:nvPr/>
        </p:nvGrpSpPr>
        <p:grpSpPr>
          <a:xfrm rot="0">
            <a:off x="5476143" y="392739"/>
            <a:ext cx="7387539" cy="1495994"/>
            <a:chOff x="0" y="0"/>
            <a:chExt cx="1945689" cy="39400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945689" cy="394007"/>
            </a:xfrm>
            <a:custGeom>
              <a:avLst/>
              <a:gdLst/>
              <a:ahLst/>
              <a:cxnLst/>
              <a:rect r="r" b="b" t="t" l="l"/>
              <a:pathLst>
                <a:path h="394007" w="1945689">
                  <a:moveTo>
                    <a:pt x="23055" y="0"/>
                  </a:moveTo>
                  <a:lnTo>
                    <a:pt x="1922634" y="0"/>
                  </a:lnTo>
                  <a:cubicBezTo>
                    <a:pt x="1928749" y="0"/>
                    <a:pt x="1934613" y="2429"/>
                    <a:pt x="1938937" y="6753"/>
                  </a:cubicBezTo>
                  <a:cubicBezTo>
                    <a:pt x="1943260" y="11076"/>
                    <a:pt x="1945689" y="16941"/>
                    <a:pt x="1945689" y="23055"/>
                  </a:cubicBezTo>
                  <a:lnTo>
                    <a:pt x="1945689" y="370951"/>
                  </a:lnTo>
                  <a:cubicBezTo>
                    <a:pt x="1945689" y="383684"/>
                    <a:pt x="1935367" y="394007"/>
                    <a:pt x="1922634" y="394007"/>
                  </a:cubicBezTo>
                  <a:lnTo>
                    <a:pt x="23055" y="394007"/>
                  </a:lnTo>
                  <a:cubicBezTo>
                    <a:pt x="16941" y="394007"/>
                    <a:pt x="11076" y="391578"/>
                    <a:pt x="6753" y="387254"/>
                  </a:cubicBezTo>
                  <a:cubicBezTo>
                    <a:pt x="2429" y="382930"/>
                    <a:pt x="0" y="377066"/>
                    <a:pt x="0" y="370951"/>
                  </a:cubicBezTo>
                  <a:lnTo>
                    <a:pt x="0" y="23055"/>
                  </a:lnTo>
                  <a:cubicBezTo>
                    <a:pt x="0" y="16941"/>
                    <a:pt x="2429" y="11076"/>
                    <a:pt x="6753" y="6753"/>
                  </a:cubicBezTo>
                  <a:cubicBezTo>
                    <a:pt x="11076" y="2429"/>
                    <a:pt x="16941" y="0"/>
                    <a:pt x="23055" y="0"/>
                  </a:cubicBezTo>
                  <a:close/>
                </a:path>
              </a:pathLst>
            </a:custGeom>
            <a:solidFill>
              <a:srgbClr val="F4C1B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945689" cy="432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8214900" y="8026903"/>
            <a:ext cx="1961790" cy="61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3"/>
              </a:lnSpc>
            </a:pPr>
            <a:r>
              <a:rPr lang="en-US" sz="117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Handpicked courses, notes, and tutorials.</a:t>
            </a:r>
          </a:p>
          <a:p>
            <a:pPr algn="ctr">
              <a:lnSpc>
                <a:spcPts val="1643"/>
              </a:lnSpc>
              <a:spcBef>
                <a:spcPct val="0"/>
              </a:spcBef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8253170" y="7484904"/>
            <a:ext cx="1882696" cy="49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b="true" sz="136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FREE &amp; QUALITY CONTENT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157806" y="8026903"/>
            <a:ext cx="2059784" cy="40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3"/>
              </a:lnSpc>
              <a:spcBef>
                <a:spcPct val="0"/>
              </a:spcBef>
            </a:pPr>
            <a:r>
              <a:rPr lang="en-US" sz="117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Easy navigation and accessibility.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245985" y="7484904"/>
            <a:ext cx="1782879" cy="49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b="true" sz="136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USER-FRIENDLY INTERFACE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237458" y="5612422"/>
            <a:ext cx="1961790" cy="40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3"/>
              </a:lnSpc>
              <a:spcBef>
                <a:spcPct val="0"/>
              </a:spcBef>
            </a:pPr>
            <a:r>
              <a:rPr lang="en-US" sz="117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 necessary resources in one place.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015970" y="5292769"/>
            <a:ext cx="2359650" cy="255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b="true" sz="136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CENTRALIZED LEARNING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156529" y="5612422"/>
            <a:ext cx="1961790" cy="61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3"/>
              </a:lnSpc>
              <a:spcBef>
                <a:spcPct val="0"/>
              </a:spcBef>
            </a:pPr>
            <a:r>
              <a:rPr lang="en-US" sz="117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Clear step-by-step learning paths for different domains.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895495" y="5292769"/>
            <a:ext cx="2458630" cy="255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b="true" sz="136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STRUCTURED ROADMAPS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379755" y="5948431"/>
            <a:ext cx="1412604" cy="20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3"/>
              </a:lnSpc>
              <a:spcBef>
                <a:spcPct val="0"/>
              </a:spcBef>
            </a:pPr>
            <a:r>
              <a:rPr lang="en-US" sz="117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Tailored resources.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844128" y="5285937"/>
            <a:ext cx="2483859" cy="49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b="true" sz="136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DOMAIN-SPECIFIC LEARNING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106440" y="8026903"/>
            <a:ext cx="2059784" cy="40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3"/>
              </a:lnSpc>
              <a:spcBef>
                <a:spcPct val="0"/>
              </a:spcBef>
            </a:pPr>
            <a:r>
              <a:rPr lang="en-US" sz="117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Latest content + peer support.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4194618" y="7484904"/>
            <a:ext cx="1782879" cy="49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b="true" sz="136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COMMUNITY &amp; UPDATES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237458" y="3405608"/>
            <a:ext cx="1961790" cy="818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3"/>
              </a:lnSpc>
              <a:spcBef>
                <a:spcPct val="0"/>
              </a:spcBef>
            </a:pPr>
            <a:r>
              <a:rPr lang="en-US" sz="117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No need to search across multiple platforms; everything is readily available.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8015970" y="3085955"/>
            <a:ext cx="2359650" cy="255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b="true" sz="136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TIME-SAVING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1055042" y="3547835"/>
            <a:ext cx="2265314" cy="61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3"/>
              </a:lnSpc>
              <a:spcBef>
                <a:spcPct val="0"/>
              </a:spcBef>
            </a:pPr>
            <a:r>
              <a:rPr lang="en-US" sz="117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ensure only the best and most relevant courses, notes, and videos are listed.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0895495" y="3010955"/>
            <a:ext cx="2458630" cy="49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b="true" sz="136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HANDPICKED QUALITY CONTENT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4162216" y="3610564"/>
            <a:ext cx="1948231" cy="61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3"/>
              </a:lnSpc>
              <a:spcBef>
                <a:spcPct val="0"/>
              </a:spcBef>
            </a:pPr>
            <a:r>
              <a:rPr lang="en-US" sz="117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Designed to help learners gain job-ready skills with structured learning.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3844128" y="3079123"/>
            <a:ext cx="2483859" cy="49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b="true" sz="136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CAREER-ORIENTED APPROACH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870153" y="441132"/>
            <a:ext cx="6547693" cy="1169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13"/>
              </a:lnSpc>
            </a:pPr>
            <a:r>
              <a:rPr lang="en-US" sz="643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OUR APPROACH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7581637" y="1669477"/>
            <a:ext cx="3124725" cy="390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2"/>
              </a:lnSpc>
              <a:spcBef>
                <a:spcPct val="0"/>
              </a:spcBef>
            </a:pPr>
            <a:r>
              <a:rPr lang="en-US" b="true" sz="22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(DESIGN PROTOTYPE)</a:t>
            </a:r>
          </a:p>
        </p:txBody>
      </p:sp>
    </p:spTree>
  </p:cSld>
  <p:clrMapOvr>
    <a:masterClrMapping/>
  </p:clrMapOvr>
  <p:transition spd="med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3876" y="843008"/>
            <a:ext cx="16580248" cy="8415292"/>
            <a:chOff x="0" y="0"/>
            <a:chExt cx="4366814" cy="2216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6814" cy="2216373"/>
            </a:xfrm>
            <a:custGeom>
              <a:avLst/>
              <a:gdLst/>
              <a:ahLst/>
              <a:cxnLst/>
              <a:rect r="r" b="b" t="t" l="l"/>
              <a:pathLst>
                <a:path h="2216373" w="4366814">
                  <a:moveTo>
                    <a:pt x="8872" y="0"/>
                  </a:moveTo>
                  <a:lnTo>
                    <a:pt x="4357943" y="0"/>
                  </a:lnTo>
                  <a:cubicBezTo>
                    <a:pt x="4360295" y="0"/>
                    <a:pt x="4362552" y="935"/>
                    <a:pt x="4364216" y="2598"/>
                  </a:cubicBezTo>
                  <a:cubicBezTo>
                    <a:pt x="4365880" y="4262"/>
                    <a:pt x="4366814" y="6519"/>
                    <a:pt x="4366814" y="8872"/>
                  </a:cubicBezTo>
                  <a:lnTo>
                    <a:pt x="4366814" y="2207501"/>
                  </a:lnTo>
                  <a:cubicBezTo>
                    <a:pt x="4366814" y="2209854"/>
                    <a:pt x="4365880" y="2212111"/>
                    <a:pt x="4364216" y="2213775"/>
                  </a:cubicBezTo>
                  <a:cubicBezTo>
                    <a:pt x="4362552" y="2215439"/>
                    <a:pt x="4360295" y="2216373"/>
                    <a:pt x="4357943" y="2216373"/>
                  </a:cubicBezTo>
                  <a:lnTo>
                    <a:pt x="8872" y="2216373"/>
                  </a:lnTo>
                  <a:cubicBezTo>
                    <a:pt x="6519" y="2216373"/>
                    <a:pt x="4262" y="2215439"/>
                    <a:pt x="2598" y="2213775"/>
                  </a:cubicBezTo>
                  <a:cubicBezTo>
                    <a:pt x="935" y="2212111"/>
                    <a:pt x="0" y="2209854"/>
                    <a:pt x="0" y="2207501"/>
                  </a:cubicBezTo>
                  <a:lnTo>
                    <a:pt x="0" y="8872"/>
                  </a:lnTo>
                  <a:cubicBezTo>
                    <a:pt x="0" y="6519"/>
                    <a:pt x="935" y="4262"/>
                    <a:pt x="2598" y="2598"/>
                  </a:cubicBezTo>
                  <a:cubicBezTo>
                    <a:pt x="4262" y="935"/>
                    <a:pt x="6519" y="0"/>
                    <a:pt x="8872" y="0"/>
                  </a:cubicBezTo>
                  <a:close/>
                </a:path>
              </a:pathLst>
            </a:custGeom>
            <a:solidFill>
              <a:srgbClr val="F6EA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66814" cy="2254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53657" y="2044436"/>
            <a:ext cx="2413535" cy="1722820"/>
            <a:chOff x="0" y="0"/>
            <a:chExt cx="1000808" cy="7143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00808" cy="714393"/>
            </a:xfrm>
            <a:custGeom>
              <a:avLst/>
              <a:gdLst/>
              <a:ahLst/>
              <a:cxnLst/>
              <a:rect r="r" b="b" t="t" l="l"/>
              <a:pathLst>
                <a:path h="714393" w="1000808">
                  <a:moveTo>
                    <a:pt x="48116" y="0"/>
                  </a:moveTo>
                  <a:lnTo>
                    <a:pt x="952692" y="0"/>
                  </a:lnTo>
                  <a:cubicBezTo>
                    <a:pt x="979266" y="0"/>
                    <a:pt x="1000808" y="21542"/>
                    <a:pt x="1000808" y="48116"/>
                  </a:cubicBezTo>
                  <a:lnTo>
                    <a:pt x="1000808" y="666277"/>
                  </a:lnTo>
                  <a:cubicBezTo>
                    <a:pt x="1000808" y="692850"/>
                    <a:pt x="979266" y="714393"/>
                    <a:pt x="952692" y="714393"/>
                  </a:cubicBezTo>
                  <a:lnTo>
                    <a:pt x="48116" y="714393"/>
                  </a:lnTo>
                  <a:cubicBezTo>
                    <a:pt x="21542" y="714393"/>
                    <a:pt x="0" y="692850"/>
                    <a:pt x="0" y="666277"/>
                  </a:cubicBezTo>
                  <a:lnTo>
                    <a:pt x="0" y="48116"/>
                  </a:lnTo>
                  <a:cubicBezTo>
                    <a:pt x="0" y="21542"/>
                    <a:pt x="21542" y="0"/>
                    <a:pt x="48116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00808" cy="752493"/>
            </a:xfrm>
            <a:prstGeom prst="rect">
              <a:avLst/>
            </a:prstGeom>
          </p:spPr>
          <p:txBody>
            <a:bodyPr anchor="ctr" rtlCol="false" tIns="32266" lIns="32266" bIns="32266" rIns="3226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467647" y="2719680"/>
            <a:ext cx="1906248" cy="61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"/>
              </a:lnSpc>
              <a:spcBef>
                <a:spcPct val="0"/>
              </a:spcBef>
            </a:pPr>
            <a:r>
              <a:rPr lang="en-US" sz="11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Enables content updates, new roadmap additions, and book management.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52430" y="2436395"/>
            <a:ext cx="2292844" cy="240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en-US" b="true" sz="133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ADMIN PANEL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050430" y="2044436"/>
            <a:ext cx="2413535" cy="1722820"/>
            <a:chOff x="0" y="0"/>
            <a:chExt cx="1000808" cy="7143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00808" cy="714393"/>
            </a:xfrm>
            <a:custGeom>
              <a:avLst/>
              <a:gdLst/>
              <a:ahLst/>
              <a:cxnLst/>
              <a:rect r="r" b="b" t="t" l="l"/>
              <a:pathLst>
                <a:path h="714393" w="1000808">
                  <a:moveTo>
                    <a:pt x="48116" y="0"/>
                  </a:moveTo>
                  <a:lnTo>
                    <a:pt x="952692" y="0"/>
                  </a:lnTo>
                  <a:cubicBezTo>
                    <a:pt x="979266" y="0"/>
                    <a:pt x="1000808" y="21542"/>
                    <a:pt x="1000808" y="48116"/>
                  </a:cubicBezTo>
                  <a:lnTo>
                    <a:pt x="1000808" y="666277"/>
                  </a:lnTo>
                  <a:cubicBezTo>
                    <a:pt x="1000808" y="692850"/>
                    <a:pt x="979266" y="714393"/>
                    <a:pt x="952692" y="714393"/>
                  </a:cubicBezTo>
                  <a:lnTo>
                    <a:pt x="48116" y="714393"/>
                  </a:lnTo>
                  <a:cubicBezTo>
                    <a:pt x="21542" y="714393"/>
                    <a:pt x="0" y="692850"/>
                    <a:pt x="0" y="666277"/>
                  </a:cubicBezTo>
                  <a:lnTo>
                    <a:pt x="0" y="48116"/>
                  </a:lnTo>
                  <a:cubicBezTo>
                    <a:pt x="0" y="21542"/>
                    <a:pt x="21542" y="0"/>
                    <a:pt x="48116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00808" cy="752493"/>
            </a:xfrm>
            <a:prstGeom prst="rect">
              <a:avLst/>
            </a:prstGeom>
          </p:spPr>
          <p:txBody>
            <a:bodyPr anchor="ctr" rtlCol="false" tIns="32266" lIns="32266" bIns="32266" rIns="3226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304074" y="2719680"/>
            <a:ext cx="1906248" cy="61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"/>
              </a:lnSpc>
              <a:spcBef>
                <a:spcPct val="0"/>
              </a:spcBef>
            </a:pPr>
            <a:r>
              <a:rPr lang="en-US" sz="11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Works seamlessly across mobile, tablet, and desktop.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70382" y="2456065"/>
            <a:ext cx="2269069" cy="220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b="true" sz="126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FRIENDLY DESIGN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77549" y="4163434"/>
            <a:ext cx="2419477" cy="1722820"/>
            <a:chOff x="0" y="0"/>
            <a:chExt cx="1003271" cy="7143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7997" y="0"/>
                  </a:moveTo>
                  <a:lnTo>
                    <a:pt x="955274" y="0"/>
                  </a:lnTo>
                  <a:cubicBezTo>
                    <a:pt x="981782" y="0"/>
                    <a:pt x="1003271" y="21489"/>
                    <a:pt x="1003271" y="47997"/>
                  </a:cubicBezTo>
                  <a:lnTo>
                    <a:pt x="1003271" y="666395"/>
                  </a:lnTo>
                  <a:cubicBezTo>
                    <a:pt x="1003271" y="692903"/>
                    <a:pt x="981782" y="714393"/>
                    <a:pt x="955274" y="714393"/>
                  </a:cubicBezTo>
                  <a:lnTo>
                    <a:pt x="47997" y="714393"/>
                  </a:lnTo>
                  <a:cubicBezTo>
                    <a:pt x="21489" y="714393"/>
                    <a:pt x="0" y="692903"/>
                    <a:pt x="0" y="666395"/>
                  </a:cubicBezTo>
                  <a:lnTo>
                    <a:pt x="0" y="47997"/>
                  </a:lnTo>
                  <a:cubicBezTo>
                    <a:pt x="0" y="21489"/>
                    <a:pt x="21489" y="0"/>
                    <a:pt x="47997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2266" lIns="32266" bIns="32266" rIns="3226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77549" y="6315688"/>
            <a:ext cx="2419477" cy="1722820"/>
            <a:chOff x="0" y="0"/>
            <a:chExt cx="1003271" cy="71439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7997" y="0"/>
                  </a:moveTo>
                  <a:lnTo>
                    <a:pt x="955274" y="0"/>
                  </a:lnTo>
                  <a:cubicBezTo>
                    <a:pt x="981782" y="0"/>
                    <a:pt x="1003271" y="21489"/>
                    <a:pt x="1003271" y="47997"/>
                  </a:cubicBezTo>
                  <a:lnTo>
                    <a:pt x="1003271" y="666395"/>
                  </a:lnTo>
                  <a:cubicBezTo>
                    <a:pt x="1003271" y="692903"/>
                    <a:pt x="981782" y="714393"/>
                    <a:pt x="955274" y="714393"/>
                  </a:cubicBezTo>
                  <a:lnTo>
                    <a:pt x="47997" y="714393"/>
                  </a:lnTo>
                  <a:cubicBezTo>
                    <a:pt x="21489" y="714393"/>
                    <a:pt x="0" y="692903"/>
                    <a:pt x="0" y="666395"/>
                  </a:cubicBezTo>
                  <a:lnTo>
                    <a:pt x="0" y="47997"/>
                  </a:lnTo>
                  <a:cubicBezTo>
                    <a:pt x="0" y="21489"/>
                    <a:pt x="21489" y="0"/>
                    <a:pt x="47997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2266" lIns="32266" bIns="32266" rIns="3226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281453" y="4163434"/>
            <a:ext cx="2419477" cy="1722820"/>
            <a:chOff x="0" y="0"/>
            <a:chExt cx="1003271" cy="71439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7997" y="0"/>
                  </a:moveTo>
                  <a:lnTo>
                    <a:pt x="955274" y="0"/>
                  </a:lnTo>
                  <a:cubicBezTo>
                    <a:pt x="981782" y="0"/>
                    <a:pt x="1003271" y="21489"/>
                    <a:pt x="1003271" y="47997"/>
                  </a:cubicBezTo>
                  <a:lnTo>
                    <a:pt x="1003271" y="666395"/>
                  </a:lnTo>
                  <a:cubicBezTo>
                    <a:pt x="1003271" y="692903"/>
                    <a:pt x="981782" y="714393"/>
                    <a:pt x="955274" y="714393"/>
                  </a:cubicBezTo>
                  <a:lnTo>
                    <a:pt x="47997" y="714393"/>
                  </a:lnTo>
                  <a:cubicBezTo>
                    <a:pt x="21489" y="714393"/>
                    <a:pt x="0" y="692903"/>
                    <a:pt x="0" y="666395"/>
                  </a:cubicBezTo>
                  <a:lnTo>
                    <a:pt x="0" y="47997"/>
                  </a:lnTo>
                  <a:cubicBezTo>
                    <a:pt x="0" y="21489"/>
                    <a:pt x="21489" y="0"/>
                    <a:pt x="47997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2266" lIns="32266" bIns="32266" rIns="3226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4281453" y="6315688"/>
            <a:ext cx="2419477" cy="1722820"/>
            <a:chOff x="0" y="0"/>
            <a:chExt cx="1003271" cy="71439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7997" y="0"/>
                  </a:moveTo>
                  <a:lnTo>
                    <a:pt x="955274" y="0"/>
                  </a:lnTo>
                  <a:cubicBezTo>
                    <a:pt x="981782" y="0"/>
                    <a:pt x="1003271" y="21489"/>
                    <a:pt x="1003271" y="47997"/>
                  </a:cubicBezTo>
                  <a:lnTo>
                    <a:pt x="1003271" y="666395"/>
                  </a:lnTo>
                  <a:cubicBezTo>
                    <a:pt x="1003271" y="692903"/>
                    <a:pt x="981782" y="714393"/>
                    <a:pt x="955274" y="714393"/>
                  </a:cubicBezTo>
                  <a:lnTo>
                    <a:pt x="47997" y="714393"/>
                  </a:lnTo>
                  <a:cubicBezTo>
                    <a:pt x="21489" y="714393"/>
                    <a:pt x="0" y="692903"/>
                    <a:pt x="0" y="666395"/>
                  </a:cubicBezTo>
                  <a:lnTo>
                    <a:pt x="0" y="47997"/>
                  </a:lnTo>
                  <a:cubicBezTo>
                    <a:pt x="0" y="21489"/>
                    <a:pt x="21489" y="0"/>
                    <a:pt x="47997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2266" lIns="32266" bIns="32266" rIns="3226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153657" y="4163434"/>
            <a:ext cx="2419477" cy="1722820"/>
            <a:chOff x="0" y="0"/>
            <a:chExt cx="1003271" cy="71439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7997" y="0"/>
                  </a:moveTo>
                  <a:lnTo>
                    <a:pt x="955274" y="0"/>
                  </a:lnTo>
                  <a:cubicBezTo>
                    <a:pt x="981782" y="0"/>
                    <a:pt x="1003271" y="21489"/>
                    <a:pt x="1003271" y="47997"/>
                  </a:cubicBezTo>
                  <a:lnTo>
                    <a:pt x="1003271" y="666395"/>
                  </a:lnTo>
                  <a:cubicBezTo>
                    <a:pt x="1003271" y="692903"/>
                    <a:pt x="981782" y="714393"/>
                    <a:pt x="955274" y="714393"/>
                  </a:cubicBezTo>
                  <a:lnTo>
                    <a:pt x="47997" y="714393"/>
                  </a:lnTo>
                  <a:cubicBezTo>
                    <a:pt x="21489" y="714393"/>
                    <a:pt x="0" y="692903"/>
                    <a:pt x="0" y="666395"/>
                  </a:cubicBezTo>
                  <a:lnTo>
                    <a:pt x="0" y="47997"/>
                  </a:lnTo>
                  <a:cubicBezTo>
                    <a:pt x="0" y="21489"/>
                    <a:pt x="21489" y="0"/>
                    <a:pt x="47997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2266" lIns="32266" bIns="32266" rIns="3226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153657" y="6315688"/>
            <a:ext cx="2419477" cy="1722820"/>
            <a:chOff x="0" y="0"/>
            <a:chExt cx="1003271" cy="71439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7997" y="0"/>
                  </a:moveTo>
                  <a:lnTo>
                    <a:pt x="955274" y="0"/>
                  </a:lnTo>
                  <a:cubicBezTo>
                    <a:pt x="981782" y="0"/>
                    <a:pt x="1003271" y="21489"/>
                    <a:pt x="1003271" y="47997"/>
                  </a:cubicBezTo>
                  <a:lnTo>
                    <a:pt x="1003271" y="666395"/>
                  </a:lnTo>
                  <a:cubicBezTo>
                    <a:pt x="1003271" y="692903"/>
                    <a:pt x="981782" y="714393"/>
                    <a:pt x="955274" y="714393"/>
                  </a:cubicBezTo>
                  <a:lnTo>
                    <a:pt x="47997" y="714393"/>
                  </a:lnTo>
                  <a:cubicBezTo>
                    <a:pt x="21489" y="714393"/>
                    <a:pt x="0" y="692903"/>
                    <a:pt x="0" y="666395"/>
                  </a:cubicBezTo>
                  <a:lnTo>
                    <a:pt x="0" y="47997"/>
                  </a:lnTo>
                  <a:cubicBezTo>
                    <a:pt x="0" y="21489"/>
                    <a:pt x="21489" y="0"/>
                    <a:pt x="47997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2266" lIns="32266" bIns="32266" rIns="3226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044488" y="6315688"/>
            <a:ext cx="2419477" cy="1722820"/>
            <a:chOff x="0" y="0"/>
            <a:chExt cx="1003271" cy="71439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7997" y="0"/>
                  </a:moveTo>
                  <a:lnTo>
                    <a:pt x="955274" y="0"/>
                  </a:lnTo>
                  <a:cubicBezTo>
                    <a:pt x="981782" y="0"/>
                    <a:pt x="1003271" y="21489"/>
                    <a:pt x="1003271" y="47997"/>
                  </a:cubicBezTo>
                  <a:lnTo>
                    <a:pt x="1003271" y="666395"/>
                  </a:lnTo>
                  <a:cubicBezTo>
                    <a:pt x="1003271" y="692903"/>
                    <a:pt x="981782" y="714393"/>
                    <a:pt x="955274" y="714393"/>
                  </a:cubicBezTo>
                  <a:lnTo>
                    <a:pt x="47997" y="714393"/>
                  </a:lnTo>
                  <a:cubicBezTo>
                    <a:pt x="21489" y="714393"/>
                    <a:pt x="0" y="692903"/>
                    <a:pt x="0" y="666395"/>
                  </a:cubicBezTo>
                  <a:lnTo>
                    <a:pt x="0" y="47997"/>
                  </a:lnTo>
                  <a:cubicBezTo>
                    <a:pt x="0" y="21489"/>
                    <a:pt x="21489" y="0"/>
                    <a:pt x="47997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2266" lIns="32266" bIns="32266" rIns="3226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044488" y="4163434"/>
            <a:ext cx="2419477" cy="1722820"/>
            <a:chOff x="0" y="0"/>
            <a:chExt cx="1003271" cy="71439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03271" cy="714393"/>
            </a:xfrm>
            <a:custGeom>
              <a:avLst/>
              <a:gdLst/>
              <a:ahLst/>
              <a:cxnLst/>
              <a:rect r="r" b="b" t="t" l="l"/>
              <a:pathLst>
                <a:path h="714393" w="1003271">
                  <a:moveTo>
                    <a:pt x="47997" y="0"/>
                  </a:moveTo>
                  <a:lnTo>
                    <a:pt x="955274" y="0"/>
                  </a:lnTo>
                  <a:cubicBezTo>
                    <a:pt x="981782" y="0"/>
                    <a:pt x="1003271" y="21489"/>
                    <a:pt x="1003271" y="47997"/>
                  </a:cubicBezTo>
                  <a:lnTo>
                    <a:pt x="1003271" y="666395"/>
                  </a:lnTo>
                  <a:cubicBezTo>
                    <a:pt x="1003271" y="692903"/>
                    <a:pt x="981782" y="714393"/>
                    <a:pt x="955274" y="714393"/>
                  </a:cubicBezTo>
                  <a:lnTo>
                    <a:pt x="47997" y="714393"/>
                  </a:lnTo>
                  <a:cubicBezTo>
                    <a:pt x="21489" y="714393"/>
                    <a:pt x="0" y="692903"/>
                    <a:pt x="0" y="666395"/>
                  </a:cubicBezTo>
                  <a:lnTo>
                    <a:pt x="0" y="47997"/>
                  </a:lnTo>
                  <a:cubicBezTo>
                    <a:pt x="0" y="21489"/>
                    <a:pt x="21489" y="0"/>
                    <a:pt x="47997" y="0"/>
                  </a:cubicBezTo>
                  <a:close/>
                </a:path>
              </a:pathLst>
            </a:custGeom>
            <a:solidFill>
              <a:srgbClr val="FFDFD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003271" cy="752493"/>
            </a:xfrm>
            <a:prstGeom prst="rect">
              <a:avLst/>
            </a:prstGeom>
          </p:spPr>
          <p:txBody>
            <a:bodyPr anchor="ctr" rtlCol="false" tIns="32266" lIns="32266" bIns="32266" rIns="3226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669095" y="4824159"/>
            <a:ext cx="1910940" cy="1016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"/>
              </a:lnSpc>
              <a:spcBef>
                <a:spcPct val="0"/>
              </a:spcBef>
            </a:pPr>
            <a:r>
              <a:rPr lang="en-US" sz="11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Direct access to quality courses across multiple subjects like programming, data structures, and more.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75321" y="4454360"/>
            <a:ext cx="2298488" cy="240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en-US" b="true" sz="133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FREE COURSE LINKS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631817" y="7129473"/>
            <a:ext cx="1910940" cy="61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"/>
              </a:lnSpc>
              <a:spcBef>
                <a:spcPct val="0"/>
              </a:spcBef>
            </a:pPr>
            <a:r>
              <a:rPr lang="en-US" sz="11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Suggests subject-specific books with descriptions and access links.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637931" y="6601458"/>
            <a:ext cx="1833897" cy="47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en-US" b="true" sz="133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BOOK RECOMMENDATION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471522" y="4926949"/>
            <a:ext cx="2007639" cy="817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"/>
              </a:lnSpc>
              <a:spcBef>
                <a:spcPct val="0"/>
              </a:spcBef>
            </a:pPr>
            <a:r>
              <a:rPr lang="en-US" sz="11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Step-by-step guides for domains like Web Development, Data Science, and GATE prep.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306027" y="4437421"/>
            <a:ext cx="2394903" cy="47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en-US" b="true" sz="133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STRUCTURED LEARNING ROADMAPS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536965" y="7190576"/>
            <a:ext cx="2006395" cy="61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"/>
              </a:lnSpc>
              <a:spcBef>
                <a:spcPct val="0"/>
              </a:spcBef>
            </a:pPr>
            <a:r>
              <a:rPr lang="en-US" sz="11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Users can create and scan resumes to check their ATS score.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558659" y="6601458"/>
            <a:ext cx="1920502" cy="47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en-US" b="true" sz="133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RESUME BUILDER &amp; SCANNER INTEGRATED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572159" y="4824159"/>
            <a:ext cx="1556328" cy="1016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"/>
              </a:lnSpc>
              <a:spcBef>
                <a:spcPct val="0"/>
              </a:spcBef>
            </a:pPr>
            <a:r>
              <a:rPr lang="en-US" sz="11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Smart chatbot for study help, career guidance, and instant recommendations.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140585" y="4454360"/>
            <a:ext cx="2419477" cy="240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en-US" b="true" sz="133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AI-ASSISTED CHATBOT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376428" y="7129473"/>
            <a:ext cx="2006395" cy="61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"/>
              </a:lnSpc>
              <a:spcBef>
                <a:spcPct val="0"/>
              </a:spcBef>
            </a:pPr>
            <a:r>
              <a:rPr lang="en-US" sz="11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Email templates are available for various topics as needed.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317824" y="6601458"/>
            <a:ext cx="2064999" cy="240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en-US" b="true" sz="133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EMAIL TEMPLATES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298757" y="7190576"/>
            <a:ext cx="1910940" cy="61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"/>
              </a:lnSpc>
              <a:spcBef>
                <a:spcPct val="0"/>
              </a:spcBef>
            </a:pPr>
            <a:r>
              <a:rPr lang="en-US" sz="11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Users can save courses, books, and roadmaps for easy access.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0300308" y="6601458"/>
            <a:ext cx="1833897" cy="47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en-US" b="true" sz="133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SAVE &amp; BOOKMARK RESOURCES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0300308" y="4926949"/>
            <a:ext cx="1910940" cy="61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"/>
              </a:lnSpc>
              <a:spcBef>
                <a:spcPct val="0"/>
              </a:spcBef>
            </a:pPr>
            <a:r>
              <a:rPr lang="en-US" sz="11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Recommends courses based on user interests and learning history.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0106534" y="4395677"/>
            <a:ext cx="2298488" cy="47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en-US" b="true" sz="133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PERSONALIZED COURSE SUGGESTIONS</a:t>
            </a:r>
          </a:p>
        </p:txBody>
      </p:sp>
      <p:grpSp>
        <p:nvGrpSpPr>
          <p:cNvPr name="Group 55" id="55"/>
          <p:cNvGrpSpPr>
            <a:grpSpLocks noChangeAspect="true"/>
          </p:cNvGrpSpPr>
          <p:nvPr/>
        </p:nvGrpSpPr>
        <p:grpSpPr>
          <a:xfrm rot="0">
            <a:off x="13283115" y="1952455"/>
            <a:ext cx="3025618" cy="5986706"/>
            <a:chOff x="0" y="0"/>
            <a:chExt cx="2620010" cy="518414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760" r="0" b="-760"/>
              </a:stretch>
            </a:blip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Freeform 65" id="65"/>
          <p:cNvSpPr/>
          <p:nvPr/>
        </p:nvSpPr>
        <p:spPr>
          <a:xfrm flipH="false" flipV="false" rot="0">
            <a:off x="16556459" y="9383377"/>
            <a:ext cx="1731541" cy="903623"/>
          </a:xfrm>
          <a:custGeom>
            <a:avLst/>
            <a:gdLst/>
            <a:ahLst/>
            <a:cxnLst/>
            <a:rect r="r" b="b" t="t" l="l"/>
            <a:pathLst>
              <a:path h="903623" w="1731541">
                <a:moveTo>
                  <a:pt x="0" y="0"/>
                </a:moveTo>
                <a:lnTo>
                  <a:pt x="1731541" y="0"/>
                </a:lnTo>
                <a:lnTo>
                  <a:pt x="1731541" y="903623"/>
                </a:lnTo>
                <a:lnTo>
                  <a:pt x="0" y="9036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6" id="66"/>
          <p:cNvGrpSpPr/>
          <p:nvPr/>
        </p:nvGrpSpPr>
        <p:grpSpPr>
          <a:xfrm rot="0">
            <a:off x="218441" y="599481"/>
            <a:ext cx="1635012" cy="2878802"/>
            <a:chOff x="0" y="0"/>
            <a:chExt cx="430620" cy="758203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30620" cy="758203"/>
            </a:xfrm>
            <a:custGeom>
              <a:avLst/>
              <a:gdLst/>
              <a:ahLst/>
              <a:cxnLst/>
              <a:rect r="r" b="b" t="t" l="l"/>
              <a:pathLst>
                <a:path h="758203" w="430620">
                  <a:moveTo>
                    <a:pt x="123112" y="0"/>
                  </a:moveTo>
                  <a:lnTo>
                    <a:pt x="307508" y="0"/>
                  </a:lnTo>
                  <a:cubicBezTo>
                    <a:pt x="340160" y="0"/>
                    <a:pt x="371474" y="12971"/>
                    <a:pt x="394562" y="36059"/>
                  </a:cubicBezTo>
                  <a:cubicBezTo>
                    <a:pt x="417650" y="59147"/>
                    <a:pt x="430620" y="90461"/>
                    <a:pt x="430620" y="123112"/>
                  </a:cubicBezTo>
                  <a:lnTo>
                    <a:pt x="430620" y="635091"/>
                  </a:lnTo>
                  <a:cubicBezTo>
                    <a:pt x="430620" y="667742"/>
                    <a:pt x="417650" y="699056"/>
                    <a:pt x="394562" y="722144"/>
                  </a:cubicBezTo>
                  <a:cubicBezTo>
                    <a:pt x="371474" y="745232"/>
                    <a:pt x="340160" y="758203"/>
                    <a:pt x="307508" y="758203"/>
                  </a:cubicBezTo>
                  <a:lnTo>
                    <a:pt x="123112" y="758203"/>
                  </a:lnTo>
                  <a:cubicBezTo>
                    <a:pt x="55119" y="758203"/>
                    <a:pt x="0" y="703084"/>
                    <a:pt x="0" y="635091"/>
                  </a:cubicBezTo>
                  <a:lnTo>
                    <a:pt x="0" y="123112"/>
                  </a:lnTo>
                  <a:cubicBezTo>
                    <a:pt x="0" y="90461"/>
                    <a:pt x="12971" y="59147"/>
                    <a:pt x="36059" y="36059"/>
                  </a:cubicBezTo>
                  <a:cubicBezTo>
                    <a:pt x="59147" y="12971"/>
                    <a:pt x="90461" y="0"/>
                    <a:pt x="123112" y="0"/>
                  </a:cubicBezTo>
                  <a:close/>
                </a:path>
              </a:pathLst>
            </a:custGeom>
            <a:solidFill>
              <a:srgbClr val="F4C1BF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430620" cy="796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9" id="69"/>
          <p:cNvSpPr txBox="true"/>
          <p:nvPr/>
        </p:nvSpPr>
        <p:spPr>
          <a:xfrm rot="0">
            <a:off x="218441" y="628650"/>
            <a:ext cx="1635012" cy="2523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9"/>
              </a:lnSpc>
              <a:spcBef>
                <a:spcPct val="0"/>
              </a:spcBef>
            </a:pPr>
            <a:r>
              <a:rPr lang="en-US" b="true" sz="13935">
                <a:solidFill>
                  <a:srgbClr val="463832"/>
                </a:solidFill>
                <a:latin typeface="Poppins Bold"/>
                <a:ea typeface="Poppins Bold"/>
                <a:cs typeface="Poppins Bold"/>
                <a:sym typeface="Poppins Bold"/>
              </a:rPr>
              <a:t>K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610449" y="1829886"/>
            <a:ext cx="4723748" cy="2161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6"/>
              </a:lnSpc>
            </a:pPr>
            <a:r>
              <a:rPr lang="en-US" b="true" sz="7442">
                <a:solidFill>
                  <a:srgbClr val="463832"/>
                </a:solidFill>
                <a:latin typeface="Poppins Bold"/>
                <a:ea typeface="Poppins Bold"/>
                <a:cs typeface="Poppins Bold"/>
                <a:sym typeface="Poppins Bold"/>
              </a:rPr>
              <a:t>EY FEATURES</a:t>
            </a:r>
          </a:p>
        </p:txBody>
      </p:sp>
    </p:spTree>
  </p:cSld>
  <p:clrMapOvr>
    <a:masterClrMapping/>
  </p:clrMapOvr>
  <p:transition spd="med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3876" y="843008"/>
            <a:ext cx="16580248" cy="8415292"/>
            <a:chOff x="0" y="0"/>
            <a:chExt cx="4366814" cy="2216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6814" cy="2216373"/>
            </a:xfrm>
            <a:custGeom>
              <a:avLst/>
              <a:gdLst/>
              <a:ahLst/>
              <a:cxnLst/>
              <a:rect r="r" b="b" t="t" l="l"/>
              <a:pathLst>
                <a:path h="2216373" w="4366814">
                  <a:moveTo>
                    <a:pt x="8872" y="0"/>
                  </a:moveTo>
                  <a:lnTo>
                    <a:pt x="4357943" y="0"/>
                  </a:lnTo>
                  <a:cubicBezTo>
                    <a:pt x="4360295" y="0"/>
                    <a:pt x="4362552" y="935"/>
                    <a:pt x="4364216" y="2598"/>
                  </a:cubicBezTo>
                  <a:cubicBezTo>
                    <a:pt x="4365880" y="4262"/>
                    <a:pt x="4366814" y="6519"/>
                    <a:pt x="4366814" y="8872"/>
                  </a:cubicBezTo>
                  <a:lnTo>
                    <a:pt x="4366814" y="2207501"/>
                  </a:lnTo>
                  <a:cubicBezTo>
                    <a:pt x="4366814" y="2209854"/>
                    <a:pt x="4365880" y="2212111"/>
                    <a:pt x="4364216" y="2213775"/>
                  </a:cubicBezTo>
                  <a:cubicBezTo>
                    <a:pt x="4362552" y="2215439"/>
                    <a:pt x="4360295" y="2216373"/>
                    <a:pt x="4357943" y="2216373"/>
                  </a:cubicBezTo>
                  <a:lnTo>
                    <a:pt x="8872" y="2216373"/>
                  </a:lnTo>
                  <a:cubicBezTo>
                    <a:pt x="6519" y="2216373"/>
                    <a:pt x="4262" y="2215439"/>
                    <a:pt x="2598" y="2213775"/>
                  </a:cubicBezTo>
                  <a:cubicBezTo>
                    <a:pt x="935" y="2212111"/>
                    <a:pt x="0" y="2209854"/>
                    <a:pt x="0" y="2207501"/>
                  </a:cubicBezTo>
                  <a:lnTo>
                    <a:pt x="0" y="8872"/>
                  </a:lnTo>
                  <a:cubicBezTo>
                    <a:pt x="0" y="6519"/>
                    <a:pt x="935" y="4262"/>
                    <a:pt x="2598" y="2598"/>
                  </a:cubicBezTo>
                  <a:cubicBezTo>
                    <a:pt x="4262" y="935"/>
                    <a:pt x="6519" y="0"/>
                    <a:pt x="8872" y="0"/>
                  </a:cubicBezTo>
                  <a:close/>
                </a:path>
              </a:pathLst>
            </a:custGeom>
            <a:solidFill>
              <a:srgbClr val="F6EA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366814" cy="2273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446829" y="9350266"/>
            <a:ext cx="1794989" cy="936734"/>
          </a:xfrm>
          <a:custGeom>
            <a:avLst/>
            <a:gdLst/>
            <a:ahLst/>
            <a:cxnLst/>
            <a:rect r="r" b="b" t="t" l="l"/>
            <a:pathLst>
              <a:path h="936734" w="1794989">
                <a:moveTo>
                  <a:pt x="0" y="0"/>
                </a:moveTo>
                <a:lnTo>
                  <a:pt x="1794990" y="0"/>
                </a:lnTo>
                <a:lnTo>
                  <a:pt x="1794990" y="936734"/>
                </a:lnTo>
                <a:lnTo>
                  <a:pt x="0" y="936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501243" y="5277838"/>
            <a:ext cx="15285515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384464" y="1941070"/>
            <a:ext cx="691291" cy="974898"/>
          </a:xfrm>
          <a:custGeom>
            <a:avLst/>
            <a:gdLst/>
            <a:ahLst/>
            <a:cxnLst/>
            <a:rect r="r" b="b" t="t" l="l"/>
            <a:pathLst>
              <a:path h="974898" w="691291">
                <a:moveTo>
                  <a:pt x="0" y="0"/>
                </a:moveTo>
                <a:lnTo>
                  <a:pt x="691291" y="0"/>
                </a:lnTo>
                <a:lnTo>
                  <a:pt x="691291" y="974898"/>
                </a:lnTo>
                <a:lnTo>
                  <a:pt x="0" y="9748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288118" y="2548777"/>
            <a:ext cx="1200700" cy="734382"/>
          </a:xfrm>
          <a:custGeom>
            <a:avLst/>
            <a:gdLst/>
            <a:ahLst/>
            <a:cxnLst/>
            <a:rect r="r" b="b" t="t" l="l"/>
            <a:pathLst>
              <a:path h="734382" w="1200700">
                <a:moveTo>
                  <a:pt x="0" y="0"/>
                </a:moveTo>
                <a:lnTo>
                  <a:pt x="1200700" y="0"/>
                </a:lnTo>
                <a:lnTo>
                  <a:pt x="1200700" y="734382"/>
                </a:lnTo>
                <a:lnTo>
                  <a:pt x="0" y="7343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2384464" y="3639768"/>
            <a:ext cx="2316717" cy="571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9"/>
              </a:lnSpc>
            </a:pPr>
            <a:r>
              <a:rPr lang="en-US" b="true" sz="3128" i="true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FRONTEND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728558" y="5230024"/>
            <a:ext cx="2978631" cy="2878640"/>
            <a:chOff x="0" y="0"/>
            <a:chExt cx="3971508" cy="38381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2412" y="2698666"/>
              <a:ext cx="1431558" cy="1139520"/>
            </a:xfrm>
            <a:custGeom>
              <a:avLst/>
              <a:gdLst/>
              <a:ahLst/>
              <a:cxnLst/>
              <a:rect r="r" b="b" t="t" l="l"/>
              <a:pathLst>
                <a:path h="1139520" w="1431558">
                  <a:moveTo>
                    <a:pt x="0" y="0"/>
                  </a:moveTo>
                  <a:lnTo>
                    <a:pt x="1431557" y="0"/>
                  </a:lnTo>
                  <a:lnTo>
                    <a:pt x="1431557" y="1139520"/>
                  </a:lnTo>
                  <a:lnTo>
                    <a:pt x="0" y="11395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AutoShape 12" id="12"/>
            <p:cNvSpPr/>
            <p:nvPr/>
          </p:nvSpPr>
          <p:spPr>
            <a:xfrm>
              <a:off x="1798190" y="0"/>
              <a:ext cx="0" cy="111755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1177442"/>
              <a:ext cx="3971508" cy="7303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79"/>
                </a:lnSpc>
              </a:pPr>
              <a:r>
                <a:rPr lang="en-US" b="true" sz="3128" i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FRAMEWORK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3542823" y="4439675"/>
            <a:ext cx="0" cy="8381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952430" y="3382595"/>
            <a:ext cx="563310" cy="563310"/>
          </a:xfrm>
          <a:custGeom>
            <a:avLst/>
            <a:gdLst/>
            <a:ahLst/>
            <a:cxnLst/>
            <a:rect r="r" b="b" t="t" l="l"/>
            <a:pathLst>
              <a:path h="563310" w="563310">
                <a:moveTo>
                  <a:pt x="0" y="0"/>
                </a:moveTo>
                <a:lnTo>
                  <a:pt x="563310" y="0"/>
                </a:lnTo>
                <a:lnTo>
                  <a:pt x="563310" y="563309"/>
                </a:lnTo>
                <a:lnTo>
                  <a:pt x="0" y="5633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263339" y="6660880"/>
            <a:ext cx="606672" cy="610000"/>
          </a:xfrm>
          <a:custGeom>
            <a:avLst/>
            <a:gdLst/>
            <a:ahLst/>
            <a:cxnLst/>
            <a:rect r="r" b="b" t="t" l="l"/>
            <a:pathLst>
              <a:path h="610000" w="606672">
                <a:moveTo>
                  <a:pt x="0" y="0"/>
                </a:moveTo>
                <a:lnTo>
                  <a:pt x="606672" y="0"/>
                </a:lnTo>
                <a:lnTo>
                  <a:pt x="606672" y="610000"/>
                </a:lnTo>
                <a:lnTo>
                  <a:pt x="0" y="610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0417989" y="5230024"/>
            <a:ext cx="2978631" cy="2451320"/>
            <a:chOff x="0" y="0"/>
            <a:chExt cx="3971508" cy="3268426"/>
          </a:xfrm>
        </p:grpSpPr>
        <p:sp>
          <p:nvSpPr>
            <p:cNvPr name="AutoShape 18" id="18"/>
            <p:cNvSpPr/>
            <p:nvPr/>
          </p:nvSpPr>
          <p:spPr>
            <a:xfrm>
              <a:off x="1798190" y="0"/>
              <a:ext cx="0" cy="111755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1177442"/>
              <a:ext cx="3971508" cy="7303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79"/>
                </a:lnSpc>
              </a:pPr>
              <a:r>
                <a:rPr lang="en-US" b="true" sz="3128" i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DATABASE</a:t>
              </a:r>
            </a:p>
          </p:txBody>
        </p:sp>
        <p:sp>
          <p:nvSpPr>
            <p:cNvPr name="Freeform 20" id="20"/>
            <p:cNvSpPr/>
            <p:nvPr/>
          </p:nvSpPr>
          <p:spPr>
            <a:xfrm flipH="false" flipV="false" rot="0">
              <a:off x="766526" y="2568208"/>
              <a:ext cx="2574331" cy="700218"/>
            </a:xfrm>
            <a:custGeom>
              <a:avLst/>
              <a:gdLst/>
              <a:ahLst/>
              <a:cxnLst/>
              <a:rect r="r" b="b" t="t" l="l"/>
              <a:pathLst>
                <a:path h="700218" w="2574331">
                  <a:moveTo>
                    <a:pt x="0" y="0"/>
                  </a:moveTo>
                  <a:lnTo>
                    <a:pt x="2574331" y="0"/>
                  </a:lnTo>
                  <a:lnTo>
                    <a:pt x="2574331" y="700218"/>
                  </a:lnTo>
                  <a:lnTo>
                    <a:pt x="0" y="70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3340857" y="790920"/>
              <a:ext cx="594202" cy="595791"/>
            </a:xfrm>
            <a:custGeom>
              <a:avLst/>
              <a:gdLst/>
              <a:ahLst/>
              <a:cxnLst/>
              <a:rect r="r" b="b" t="t" l="l"/>
              <a:pathLst>
                <a:path h="595791" w="594202">
                  <a:moveTo>
                    <a:pt x="0" y="0"/>
                  </a:moveTo>
                  <a:lnTo>
                    <a:pt x="594202" y="0"/>
                  </a:lnTo>
                  <a:lnTo>
                    <a:pt x="594202" y="595792"/>
                  </a:lnTo>
                  <a:lnTo>
                    <a:pt x="0" y="595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5499068" y="314139"/>
            <a:ext cx="7240754" cy="1314608"/>
            <a:chOff x="0" y="0"/>
            <a:chExt cx="1907030" cy="34623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07030" cy="346234"/>
            </a:xfrm>
            <a:custGeom>
              <a:avLst/>
              <a:gdLst/>
              <a:ahLst/>
              <a:cxnLst/>
              <a:rect r="r" b="b" t="t" l="l"/>
              <a:pathLst>
                <a:path h="346234" w="1907030">
                  <a:moveTo>
                    <a:pt x="23523" y="0"/>
                  </a:moveTo>
                  <a:lnTo>
                    <a:pt x="1883507" y="0"/>
                  </a:lnTo>
                  <a:cubicBezTo>
                    <a:pt x="1889746" y="0"/>
                    <a:pt x="1895729" y="2478"/>
                    <a:pt x="1900140" y="6890"/>
                  </a:cubicBezTo>
                  <a:cubicBezTo>
                    <a:pt x="1904552" y="11301"/>
                    <a:pt x="1907030" y="17284"/>
                    <a:pt x="1907030" y="23523"/>
                  </a:cubicBezTo>
                  <a:lnTo>
                    <a:pt x="1907030" y="322712"/>
                  </a:lnTo>
                  <a:cubicBezTo>
                    <a:pt x="1907030" y="335703"/>
                    <a:pt x="1896498" y="346234"/>
                    <a:pt x="1883507" y="346234"/>
                  </a:cubicBezTo>
                  <a:lnTo>
                    <a:pt x="23523" y="346234"/>
                  </a:lnTo>
                  <a:cubicBezTo>
                    <a:pt x="10531" y="346234"/>
                    <a:pt x="0" y="335703"/>
                    <a:pt x="0" y="322712"/>
                  </a:cubicBezTo>
                  <a:lnTo>
                    <a:pt x="0" y="23523"/>
                  </a:lnTo>
                  <a:cubicBezTo>
                    <a:pt x="0" y="10531"/>
                    <a:pt x="10531" y="0"/>
                    <a:pt x="23523" y="0"/>
                  </a:cubicBezTo>
                  <a:close/>
                </a:path>
              </a:pathLst>
            </a:custGeom>
            <a:solidFill>
              <a:srgbClr val="F4C1B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907030" cy="384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263339" y="2187166"/>
            <a:ext cx="3154650" cy="3095705"/>
            <a:chOff x="0" y="0"/>
            <a:chExt cx="4206201" cy="4127606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234692" y="1975263"/>
              <a:ext cx="3971508" cy="7303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79"/>
                </a:lnSpc>
              </a:pPr>
              <a:r>
                <a:rPr lang="en-US" b="true" sz="3128" i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BACKEND</a:t>
              </a:r>
            </a:p>
          </p:txBody>
        </p:sp>
        <p:sp>
          <p:nvSpPr>
            <p:cNvPr name="AutoShape 27" id="27"/>
            <p:cNvSpPr/>
            <p:nvPr/>
          </p:nvSpPr>
          <p:spPr>
            <a:xfrm>
              <a:off x="2220446" y="3010056"/>
              <a:ext cx="0" cy="111755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2351695"/>
              <a:ext cx="976924" cy="747791"/>
            </a:xfrm>
            <a:custGeom>
              <a:avLst/>
              <a:gdLst/>
              <a:ahLst/>
              <a:cxnLst/>
              <a:rect r="r" b="b" t="t" l="l"/>
              <a:pathLst>
                <a:path h="747791" w="976924">
                  <a:moveTo>
                    <a:pt x="0" y="0"/>
                  </a:moveTo>
                  <a:lnTo>
                    <a:pt x="976924" y="0"/>
                  </a:lnTo>
                  <a:lnTo>
                    <a:pt x="976924" y="747790"/>
                  </a:lnTo>
                  <a:lnTo>
                    <a:pt x="0" y="7477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267520" y="0"/>
              <a:ext cx="3813075" cy="1468034"/>
            </a:xfrm>
            <a:custGeom>
              <a:avLst/>
              <a:gdLst/>
              <a:ahLst/>
              <a:cxnLst/>
              <a:rect r="r" b="b" t="t" l="l"/>
              <a:pathLst>
                <a:path h="1468034" w="3813075">
                  <a:moveTo>
                    <a:pt x="0" y="0"/>
                  </a:moveTo>
                  <a:lnTo>
                    <a:pt x="3813075" y="0"/>
                  </a:lnTo>
                  <a:lnTo>
                    <a:pt x="3813075" y="1468034"/>
                  </a:lnTo>
                  <a:lnTo>
                    <a:pt x="0" y="14680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953446" y="3850654"/>
            <a:ext cx="3525224" cy="571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9"/>
              </a:lnSpc>
            </a:pPr>
            <a:r>
              <a:rPr lang="en-US" b="true" sz="3128" i="true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API INTEGRATION</a:t>
            </a:r>
          </a:p>
        </p:txBody>
      </p:sp>
      <p:sp>
        <p:nvSpPr>
          <p:cNvPr name="AutoShape 31" id="31"/>
          <p:cNvSpPr/>
          <p:nvPr/>
        </p:nvSpPr>
        <p:spPr>
          <a:xfrm>
            <a:off x="14750850" y="4444708"/>
            <a:ext cx="0" cy="8381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2536932" y="3534347"/>
            <a:ext cx="584754" cy="649726"/>
          </a:xfrm>
          <a:custGeom>
            <a:avLst/>
            <a:gdLst/>
            <a:ahLst/>
            <a:cxnLst/>
            <a:rect r="r" b="b" t="t" l="l"/>
            <a:pathLst>
              <a:path h="649726" w="584754">
                <a:moveTo>
                  <a:pt x="0" y="0"/>
                </a:moveTo>
                <a:lnTo>
                  <a:pt x="584754" y="0"/>
                </a:lnTo>
                <a:lnTo>
                  <a:pt x="584754" y="649726"/>
                </a:lnTo>
                <a:lnTo>
                  <a:pt x="0" y="64972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350473" y="2428519"/>
            <a:ext cx="954076" cy="954076"/>
          </a:xfrm>
          <a:custGeom>
            <a:avLst/>
            <a:gdLst/>
            <a:ahLst/>
            <a:cxnLst/>
            <a:rect r="r" b="b" t="t" l="l"/>
            <a:pathLst>
              <a:path h="954076" w="954076">
                <a:moveTo>
                  <a:pt x="0" y="0"/>
                </a:moveTo>
                <a:lnTo>
                  <a:pt x="954075" y="0"/>
                </a:lnTo>
                <a:lnTo>
                  <a:pt x="954075" y="954076"/>
                </a:lnTo>
                <a:lnTo>
                  <a:pt x="0" y="95407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5719046" y="289034"/>
            <a:ext cx="6817886" cy="1183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8"/>
              </a:lnSpc>
            </a:pPr>
            <a:r>
              <a:rPr lang="en-US" sz="6642" b="true">
                <a:solidFill>
                  <a:srgbClr val="463832"/>
                </a:solidFill>
                <a:latin typeface="Poppins Bold"/>
                <a:ea typeface="Poppins Bold"/>
                <a:cs typeface="Poppins Bold"/>
                <a:sym typeface="Poppins Bold"/>
              </a:rPr>
              <a:t>TECH STACK</a:t>
            </a:r>
          </a:p>
        </p:txBody>
      </p:sp>
    </p:spTree>
  </p:cSld>
  <p:clrMapOvr>
    <a:masterClrMapping/>
  </p:clrMapOvr>
  <p:transition spd="med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3876" y="843008"/>
            <a:ext cx="16580248" cy="8415292"/>
            <a:chOff x="0" y="0"/>
            <a:chExt cx="4366814" cy="2216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6814" cy="2216373"/>
            </a:xfrm>
            <a:custGeom>
              <a:avLst/>
              <a:gdLst/>
              <a:ahLst/>
              <a:cxnLst/>
              <a:rect r="r" b="b" t="t" l="l"/>
              <a:pathLst>
                <a:path h="2216373" w="4366814">
                  <a:moveTo>
                    <a:pt x="8872" y="0"/>
                  </a:moveTo>
                  <a:lnTo>
                    <a:pt x="4357943" y="0"/>
                  </a:lnTo>
                  <a:cubicBezTo>
                    <a:pt x="4360295" y="0"/>
                    <a:pt x="4362552" y="935"/>
                    <a:pt x="4364216" y="2598"/>
                  </a:cubicBezTo>
                  <a:cubicBezTo>
                    <a:pt x="4365880" y="4262"/>
                    <a:pt x="4366814" y="6519"/>
                    <a:pt x="4366814" y="8872"/>
                  </a:cubicBezTo>
                  <a:lnTo>
                    <a:pt x="4366814" y="2207501"/>
                  </a:lnTo>
                  <a:cubicBezTo>
                    <a:pt x="4366814" y="2209854"/>
                    <a:pt x="4365880" y="2212111"/>
                    <a:pt x="4364216" y="2213775"/>
                  </a:cubicBezTo>
                  <a:cubicBezTo>
                    <a:pt x="4362552" y="2215439"/>
                    <a:pt x="4360295" y="2216373"/>
                    <a:pt x="4357943" y="2216373"/>
                  </a:cubicBezTo>
                  <a:lnTo>
                    <a:pt x="8872" y="2216373"/>
                  </a:lnTo>
                  <a:cubicBezTo>
                    <a:pt x="6519" y="2216373"/>
                    <a:pt x="4262" y="2215439"/>
                    <a:pt x="2598" y="2213775"/>
                  </a:cubicBezTo>
                  <a:cubicBezTo>
                    <a:pt x="935" y="2212111"/>
                    <a:pt x="0" y="2209854"/>
                    <a:pt x="0" y="2207501"/>
                  </a:cubicBezTo>
                  <a:lnTo>
                    <a:pt x="0" y="8872"/>
                  </a:lnTo>
                  <a:cubicBezTo>
                    <a:pt x="0" y="6519"/>
                    <a:pt x="935" y="4262"/>
                    <a:pt x="2598" y="2598"/>
                  </a:cubicBezTo>
                  <a:cubicBezTo>
                    <a:pt x="4262" y="935"/>
                    <a:pt x="6519" y="0"/>
                    <a:pt x="8872" y="0"/>
                  </a:cubicBezTo>
                  <a:close/>
                </a:path>
              </a:pathLst>
            </a:custGeom>
            <a:solidFill>
              <a:srgbClr val="F6EA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366814" cy="2273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12086" y="1955573"/>
            <a:ext cx="14663810" cy="6983201"/>
          </a:xfrm>
          <a:custGeom>
            <a:avLst/>
            <a:gdLst/>
            <a:ahLst/>
            <a:cxnLst/>
            <a:rect r="r" b="b" t="t" l="l"/>
            <a:pathLst>
              <a:path h="6983201" w="14663810">
                <a:moveTo>
                  <a:pt x="0" y="0"/>
                </a:moveTo>
                <a:lnTo>
                  <a:pt x="14663810" y="0"/>
                </a:lnTo>
                <a:lnTo>
                  <a:pt x="14663810" y="6983202"/>
                </a:lnTo>
                <a:lnTo>
                  <a:pt x="0" y="6983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298" r="0" b="-728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4352029" y="198963"/>
            <a:ext cx="9583924" cy="1288696"/>
            <a:chOff x="0" y="0"/>
            <a:chExt cx="2524161" cy="3394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24161" cy="339410"/>
            </a:xfrm>
            <a:custGeom>
              <a:avLst/>
              <a:gdLst/>
              <a:ahLst/>
              <a:cxnLst/>
              <a:rect r="r" b="b" t="t" l="l"/>
              <a:pathLst>
                <a:path h="339410" w="2524161">
                  <a:moveTo>
                    <a:pt x="17772" y="0"/>
                  </a:moveTo>
                  <a:lnTo>
                    <a:pt x="2506389" y="0"/>
                  </a:lnTo>
                  <a:cubicBezTo>
                    <a:pt x="2516204" y="0"/>
                    <a:pt x="2524161" y="7957"/>
                    <a:pt x="2524161" y="17772"/>
                  </a:cubicBezTo>
                  <a:lnTo>
                    <a:pt x="2524161" y="321638"/>
                  </a:lnTo>
                  <a:cubicBezTo>
                    <a:pt x="2524161" y="326351"/>
                    <a:pt x="2522289" y="330872"/>
                    <a:pt x="2518956" y="334204"/>
                  </a:cubicBezTo>
                  <a:cubicBezTo>
                    <a:pt x="2515623" y="337537"/>
                    <a:pt x="2511103" y="339410"/>
                    <a:pt x="2506389" y="339410"/>
                  </a:cubicBezTo>
                  <a:lnTo>
                    <a:pt x="17772" y="339410"/>
                  </a:lnTo>
                  <a:cubicBezTo>
                    <a:pt x="13058" y="339410"/>
                    <a:pt x="8538" y="337537"/>
                    <a:pt x="5205" y="334204"/>
                  </a:cubicBezTo>
                  <a:cubicBezTo>
                    <a:pt x="1872" y="330872"/>
                    <a:pt x="0" y="326351"/>
                    <a:pt x="0" y="321638"/>
                  </a:cubicBezTo>
                  <a:lnTo>
                    <a:pt x="0" y="17772"/>
                  </a:lnTo>
                  <a:cubicBezTo>
                    <a:pt x="0" y="13058"/>
                    <a:pt x="1872" y="8538"/>
                    <a:pt x="5205" y="5205"/>
                  </a:cubicBezTo>
                  <a:cubicBezTo>
                    <a:pt x="8538" y="1872"/>
                    <a:pt x="13058" y="0"/>
                    <a:pt x="17772" y="0"/>
                  </a:cubicBezTo>
                  <a:close/>
                </a:path>
              </a:pathLst>
            </a:custGeom>
            <a:solidFill>
              <a:srgbClr val="F4C1B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524161" cy="377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352029" y="362736"/>
            <a:ext cx="9270099" cy="827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1"/>
              </a:lnSpc>
              <a:spcBef>
                <a:spcPct val="0"/>
              </a:spcBef>
            </a:pPr>
            <a:r>
              <a:rPr lang="en-US" b="true" sz="455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DEVELOPMENT PLANS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475896" y="9365435"/>
            <a:ext cx="1765923" cy="921565"/>
          </a:xfrm>
          <a:custGeom>
            <a:avLst/>
            <a:gdLst/>
            <a:ahLst/>
            <a:cxnLst/>
            <a:rect r="r" b="b" t="t" l="l"/>
            <a:pathLst>
              <a:path h="921565" w="1765923">
                <a:moveTo>
                  <a:pt x="0" y="0"/>
                </a:moveTo>
                <a:lnTo>
                  <a:pt x="1765923" y="0"/>
                </a:lnTo>
                <a:lnTo>
                  <a:pt x="1765923" y="921565"/>
                </a:lnTo>
                <a:lnTo>
                  <a:pt x="0" y="9215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med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3876" y="843008"/>
            <a:ext cx="16580248" cy="8415292"/>
            <a:chOff x="0" y="0"/>
            <a:chExt cx="4366814" cy="2216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6814" cy="2216373"/>
            </a:xfrm>
            <a:custGeom>
              <a:avLst/>
              <a:gdLst/>
              <a:ahLst/>
              <a:cxnLst/>
              <a:rect r="r" b="b" t="t" l="l"/>
              <a:pathLst>
                <a:path h="2216373" w="4366814">
                  <a:moveTo>
                    <a:pt x="8872" y="0"/>
                  </a:moveTo>
                  <a:lnTo>
                    <a:pt x="4357943" y="0"/>
                  </a:lnTo>
                  <a:cubicBezTo>
                    <a:pt x="4360295" y="0"/>
                    <a:pt x="4362552" y="935"/>
                    <a:pt x="4364216" y="2598"/>
                  </a:cubicBezTo>
                  <a:cubicBezTo>
                    <a:pt x="4365880" y="4262"/>
                    <a:pt x="4366814" y="6519"/>
                    <a:pt x="4366814" y="8872"/>
                  </a:cubicBezTo>
                  <a:lnTo>
                    <a:pt x="4366814" y="2207501"/>
                  </a:lnTo>
                  <a:cubicBezTo>
                    <a:pt x="4366814" y="2209854"/>
                    <a:pt x="4365880" y="2212111"/>
                    <a:pt x="4364216" y="2213775"/>
                  </a:cubicBezTo>
                  <a:cubicBezTo>
                    <a:pt x="4362552" y="2215439"/>
                    <a:pt x="4360295" y="2216373"/>
                    <a:pt x="4357943" y="2216373"/>
                  </a:cubicBezTo>
                  <a:lnTo>
                    <a:pt x="8872" y="2216373"/>
                  </a:lnTo>
                  <a:cubicBezTo>
                    <a:pt x="6519" y="2216373"/>
                    <a:pt x="4262" y="2215439"/>
                    <a:pt x="2598" y="2213775"/>
                  </a:cubicBezTo>
                  <a:cubicBezTo>
                    <a:pt x="935" y="2212111"/>
                    <a:pt x="0" y="2209854"/>
                    <a:pt x="0" y="2207501"/>
                  </a:cubicBezTo>
                  <a:lnTo>
                    <a:pt x="0" y="8872"/>
                  </a:lnTo>
                  <a:cubicBezTo>
                    <a:pt x="0" y="6519"/>
                    <a:pt x="935" y="4262"/>
                    <a:pt x="2598" y="2598"/>
                  </a:cubicBezTo>
                  <a:cubicBezTo>
                    <a:pt x="4262" y="935"/>
                    <a:pt x="6519" y="0"/>
                    <a:pt x="8872" y="0"/>
                  </a:cubicBezTo>
                  <a:close/>
                </a:path>
              </a:pathLst>
            </a:custGeom>
            <a:solidFill>
              <a:srgbClr val="F6EA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366814" cy="2273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99328" y="2436776"/>
            <a:ext cx="13448132" cy="6308653"/>
          </a:xfrm>
          <a:custGeom>
            <a:avLst/>
            <a:gdLst/>
            <a:ahLst/>
            <a:cxnLst/>
            <a:rect r="r" b="b" t="t" l="l"/>
            <a:pathLst>
              <a:path h="6308653" w="13448132">
                <a:moveTo>
                  <a:pt x="0" y="0"/>
                </a:moveTo>
                <a:lnTo>
                  <a:pt x="13448132" y="0"/>
                </a:lnTo>
                <a:lnTo>
                  <a:pt x="13448132" y="6308653"/>
                </a:lnTo>
                <a:lnTo>
                  <a:pt x="0" y="6308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039368" y="392739"/>
            <a:ext cx="6328881" cy="1366433"/>
            <a:chOff x="0" y="0"/>
            <a:chExt cx="1666866" cy="3598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66866" cy="359883"/>
            </a:xfrm>
            <a:custGeom>
              <a:avLst/>
              <a:gdLst/>
              <a:ahLst/>
              <a:cxnLst/>
              <a:rect r="r" b="b" t="t" l="l"/>
              <a:pathLst>
                <a:path h="359883" w="1666866">
                  <a:moveTo>
                    <a:pt x="26912" y="0"/>
                  </a:moveTo>
                  <a:lnTo>
                    <a:pt x="1639954" y="0"/>
                  </a:lnTo>
                  <a:cubicBezTo>
                    <a:pt x="1647091" y="0"/>
                    <a:pt x="1653936" y="2835"/>
                    <a:pt x="1658983" y="7882"/>
                  </a:cubicBezTo>
                  <a:cubicBezTo>
                    <a:pt x="1664030" y="12929"/>
                    <a:pt x="1666866" y="19774"/>
                    <a:pt x="1666866" y="26912"/>
                  </a:cubicBezTo>
                  <a:lnTo>
                    <a:pt x="1666866" y="332972"/>
                  </a:lnTo>
                  <a:cubicBezTo>
                    <a:pt x="1666866" y="347835"/>
                    <a:pt x="1654817" y="359883"/>
                    <a:pt x="1639954" y="359883"/>
                  </a:cubicBezTo>
                  <a:lnTo>
                    <a:pt x="26912" y="359883"/>
                  </a:lnTo>
                  <a:cubicBezTo>
                    <a:pt x="19774" y="359883"/>
                    <a:pt x="12929" y="357048"/>
                    <a:pt x="7882" y="352001"/>
                  </a:cubicBezTo>
                  <a:cubicBezTo>
                    <a:pt x="2835" y="346954"/>
                    <a:pt x="0" y="340109"/>
                    <a:pt x="0" y="332972"/>
                  </a:cubicBezTo>
                  <a:lnTo>
                    <a:pt x="0" y="26912"/>
                  </a:lnTo>
                  <a:cubicBezTo>
                    <a:pt x="0" y="12049"/>
                    <a:pt x="12049" y="0"/>
                    <a:pt x="26912" y="0"/>
                  </a:cubicBezTo>
                  <a:close/>
                </a:path>
              </a:pathLst>
            </a:custGeom>
            <a:solidFill>
              <a:srgbClr val="F4C1B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666866" cy="397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039368" y="404348"/>
            <a:ext cx="6328881" cy="111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2"/>
              </a:lnSpc>
              <a:spcBef>
                <a:spcPct val="0"/>
              </a:spcBef>
            </a:pPr>
            <a:r>
              <a:rPr lang="en-US" b="true" sz="6165">
                <a:solidFill>
                  <a:srgbClr val="463832"/>
                </a:solidFill>
                <a:latin typeface="Poppins Bold"/>
                <a:ea typeface="Poppins Bold"/>
                <a:cs typeface="Poppins Bold"/>
                <a:sym typeface="Poppins Bold"/>
              </a:rPr>
              <a:t>FLOWCHART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481550" y="9344285"/>
            <a:ext cx="1806450" cy="942715"/>
          </a:xfrm>
          <a:custGeom>
            <a:avLst/>
            <a:gdLst/>
            <a:ahLst/>
            <a:cxnLst/>
            <a:rect r="r" b="b" t="t" l="l"/>
            <a:pathLst>
              <a:path h="942715" w="1806450">
                <a:moveTo>
                  <a:pt x="0" y="0"/>
                </a:moveTo>
                <a:lnTo>
                  <a:pt x="1806450" y="0"/>
                </a:lnTo>
                <a:lnTo>
                  <a:pt x="1806450" y="942715"/>
                </a:lnTo>
                <a:lnTo>
                  <a:pt x="0" y="942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med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1142" y="1028700"/>
            <a:ext cx="16511250" cy="8229600"/>
          </a:xfrm>
          <a:custGeom>
            <a:avLst/>
            <a:gdLst/>
            <a:ahLst/>
            <a:cxnLst/>
            <a:rect r="r" b="b" t="t" l="l"/>
            <a:pathLst>
              <a:path h="8229600" w="16511250">
                <a:moveTo>
                  <a:pt x="0" y="0"/>
                </a:moveTo>
                <a:lnTo>
                  <a:pt x="16511250" y="0"/>
                </a:lnTo>
                <a:lnTo>
                  <a:pt x="1651125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697" r="0" b="-12697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481550" y="9344285"/>
            <a:ext cx="1806450" cy="942715"/>
          </a:xfrm>
          <a:custGeom>
            <a:avLst/>
            <a:gdLst/>
            <a:ahLst/>
            <a:cxnLst/>
            <a:rect r="r" b="b" t="t" l="l"/>
            <a:pathLst>
              <a:path h="942715" w="1806450">
                <a:moveTo>
                  <a:pt x="0" y="0"/>
                </a:moveTo>
                <a:lnTo>
                  <a:pt x="1806450" y="0"/>
                </a:lnTo>
                <a:lnTo>
                  <a:pt x="1806450" y="942715"/>
                </a:lnTo>
                <a:lnTo>
                  <a:pt x="0" y="942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86999" y="4535488"/>
            <a:ext cx="6714001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b="true" sz="7999">
                <a:solidFill>
                  <a:srgbClr val="9F0944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YOU!</a:t>
            </a:r>
          </a:p>
        </p:txBody>
      </p:sp>
    </p:spTree>
  </p:cSld>
  <p:clrMapOvr>
    <a:masterClrMapping/>
  </p:clrMapOvr>
  <p:transition spd="med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DAGfo1JCau8</dc:identifier>
  <dcterms:modified xsi:type="dcterms:W3CDTF">2011-08-01T06:04:30Z</dcterms:modified>
  <cp:revision>1</cp:revision>
  <dc:title>Elevatia</dc:title>
</cp:coreProperties>
</file>