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86" r:id="rId6"/>
    <p:sldId id="279" r:id="rId7"/>
    <p:sldId id="280" r:id="rId8"/>
    <p:sldId id="282" r:id="rId9"/>
    <p:sldId id="283" r:id="rId10"/>
    <p:sldId id="284" r:id="rId11"/>
    <p:sldId id="281" r:id="rId12"/>
    <p:sldId id="285" r:id="rId13"/>
    <p:sldId id="287"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441880-D5DC-4DA9-AB32-DFADF88A6398}" v="145" dt="2022-07-17T15:47:56.5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F28298-D264-42F2-86DB-BCB7EA06C9EC}" type="doc">
      <dgm:prSet loTypeId="urn:microsoft.com/office/officeart/2008/layout/LinedList" loCatId="list" qsTypeId="urn:microsoft.com/office/officeart/2005/8/quickstyle/simple5" qsCatId="simple" csTypeId="urn:microsoft.com/office/officeart/2005/8/colors/accent2_2" csCatId="accent2"/>
      <dgm:spPr/>
      <dgm:t>
        <a:bodyPr/>
        <a:lstStyle/>
        <a:p>
          <a:endParaRPr lang="en-US"/>
        </a:p>
      </dgm:t>
    </dgm:pt>
    <dgm:pt modelId="{1A2F2210-CBFE-4185-88DE-0A702F3CA6E2}">
      <dgm:prSet/>
      <dgm:spPr/>
      <dgm:t>
        <a:bodyPr/>
        <a:lstStyle/>
        <a:p>
          <a:r>
            <a:rPr lang="en-US"/>
            <a:t>1)Introduction </a:t>
          </a:r>
        </a:p>
      </dgm:t>
    </dgm:pt>
    <dgm:pt modelId="{CB7FE11B-9132-4BA2-BF38-2947F240C226}" type="parTrans" cxnId="{43FAE200-4619-43CE-883E-24A5B4C3EE6A}">
      <dgm:prSet/>
      <dgm:spPr/>
      <dgm:t>
        <a:bodyPr/>
        <a:lstStyle/>
        <a:p>
          <a:endParaRPr lang="en-US"/>
        </a:p>
      </dgm:t>
    </dgm:pt>
    <dgm:pt modelId="{34CA79CC-E411-404B-B532-E0061B82467A}" type="sibTrans" cxnId="{43FAE200-4619-43CE-883E-24A5B4C3EE6A}">
      <dgm:prSet/>
      <dgm:spPr/>
      <dgm:t>
        <a:bodyPr/>
        <a:lstStyle/>
        <a:p>
          <a:endParaRPr lang="en-US"/>
        </a:p>
      </dgm:t>
    </dgm:pt>
    <dgm:pt modelId="{D66A015F-C6B4-442B-A9B6-1D58DFDCFF21}">
      <dgm:prSet/>
      <dgm:spPr/>
      <dgm:t>
        <a:bodyPr/>
        <a:lstStyle/>
        <a:p>
          <a:r>
            <a:rPr lang="en-US"/>
            <a:t>2)Main Project Ideation </a:t>
          </a:r>
        </a:p>
      </dgm:t>
    </dgm:pt>
    <dgm:pt modelId="{8107C281-92B9-493C-8C75-B52D1FF32CE6}" type="parTrans" cxnId="{28BA9F6A-01A4-48E7-B5F8-641034F678E2}">
      <dgm:prSet/>
      <dgm:spPr/>
      <dgm:t>
        <a:bodyPr/>
        <a:lstStyle/>
        <a:p>
          <a:endParaRPr lang="en-US"/>
        </a:p>
      </dgm:t>
    </dgm:pt>
    <dgm:pt modelId="{44E7B783-7BB8-41E2-9C8D-A01D48CF3271}" type="sibTrans" cxnId="{28BA9F6A-01A4-48E7-B5F8-641034F678E2}">
      <dgm:prSet/>
      <dgm:spPr/>
      <dgm:t>
        <a:bodyPr/>
        <a:lstStyle/>
        <a:p>
          <a:endParaRPr lang="en-US"/>
        </a:p>
      </dgm:t>
    </dgm:pt>
    <dgm:pt modelId="{FC6F3089-1DF3-4907-BDE7-72F90D5A509E}">
      <dgm:prSet/>
      <dgm:spPr/>
      <dgm:t>
        <a:bodyPr/>
        <a:lstStyle/>
        <a:p>
          <a:r>
            <a:rPr lang="en-US"/>
            <a:t>3)Workflow Diagram</a:t>
          </a:r>
        </a:p>
      </dgm:t>
    </dgm:pt>
    <dgm:pt modelId="{5A15C06C-17AA-4F8E-8415-769B511E96F2}" type="parTrans" cxnId="{747A32C9-5343-4D30-97AD-C8DE96C34FE0}">
      <dgm:prSet/>
      <dgm:spPr/>
      <dgm:t>
        <a:bodyPr/>
        <a:lstStyle/>
        <a:p>
          <a:endParaRPr lang="en-US"/>
        </a:p>
      </dgm:t>
    </dgm:pt>
    <dgm:pt modelId="{390887D6-3A1E-4012-86FE-79D407A75040}" type="sibTrans" cxnId="{747A32C9-5343-4D30-97AD-C8DE96C34FE0}">
      <dgm:prSet/>
      <dgm:spPr/>
      <dgm:t>
        <a:bodyPr/>
        <a:lstStyle/>
        <a:p>
          <a:endParaRPr lang="en-US"/>
        </a:p>
      </dgm:t>
    </dgm:pt>
    <dgm:pt modelId="{EC03848F-5B27-4F8B-A953-725187869320}">
      <dgm:prSet/>
      <dgm:spPr/>
      <dgm:t>
        <a:bodyPr/>
        <a:lstStyle/>
        <a:p>
          <a:r>
            <a:rPr lang="en-US"/>
            <a:t>4)Data Flow Diagram</a:t>
          </a:r>
        </a:p>
      </dgm:t>
    </dgm:pt>
    <dgm:pt modelId="{FB843D38-968D-42FF-87F3-9BE2E4563A27}" type="parTrans" cxnId="{448D3000-00F3-48E7-A076-917183FCEB67}">
      <dgm:prSet/>
      <dgm:spPr/>
      <dgm:t>
        <a:bodyPr/>
        <a:lstStyle/>
        <a:p>
          <a:endParaRPr lang="en-US"/>
        </a:p>
      </dgm:t>
    </dgm:pt>
    <dgm:pt modelId="{7B92438D-C0F2-4B98-8C78-7C3A91C6A465}" type="sibTrans" cxnId="{448D3000-00F3-48E7-A076-917183FCEB67}">
      <dgm:prSet/>
      <dgm:spPr/>
      <dgm:t>
        <a:bodyPr/>
        <a:lstStyle/>
        <a:p>
          <a:endParaRPr lang="en-US"/>
        </a:p>
      </dgm:t>
    </dgm:pt>
    <dgm:pt modelId="{5021070F-7AEB-4FC4-8696-B981F5CF8480}">
      <dgm:prSet/>
      <dgm:spPr/>
      <dgm:t>
        <a:bodyPr/>
        <a:lstStyle/>
        <a:p>
          <a:r>
            <a:rPr lang="en-US"/>
            <a:t>5)Use Case Diagram </a:t>
          </a:r>
        </a:p>
      </dgm:t>
    </dgm:pt>
    <dgm:pt modelId="{1CFED100-ACDA-4A60-8EA0-1FCFAE6AE98E}" type="parTrans" cxnId="{8AA86D71-8894-48BC-88BF-3E01AEDBB354}">
      <dgm:prSet/>
      <dgm:spPr/>
      <dgm:t>
        <a:bodyPr/>
        <a:lstStyle/>
        <a:p>
          <a:endParaRPr lang="en-US"/>
        </a:p>
      </dgm:t>
    </dgm:pt>
    <dgm:pt modelId="{81619790-697B-48D0-9F08-26E2FEBF4E93}" type="sibTrans" cxnId="{8AA86D71-8894-48BC-88BF-3E01AEDBB354}">
      <dgm:prSet/>
      <dgm:spPr/>
      <dgm:t>
        <a:bodyPr/>
        <a:lstStyle/>
        <a:p>
          <a:endParaRPr lang="en-US"/>
        </a:p>
      </dgm:t>
    </dgm:pt>
    <dgm:pt modelId="{8246CF5F-ADD8-4591-B56C-4F9D54A2485F}">
      <dgm:prSet/>
      <dgm:spPr/>
      <dgm:t>
        <a:bodyPr/>
        <a:lstStyle/>
        <a:p>
          <a:r>
            <a:rPr lang="en-US"/>
            <a:t>6)Features of TTS Extension </a:t>
          </a:r>
        </a:p>
      </dgm:t>
    </dgm:pt>
    <dgm:pt modelId="{C8F7DE27-6F16-4087-94AA-CABD30265D61}" type="parTrans" cxnId="{09BB0048-230C-4274-84B0-7E218826B7BB}">
      <dgm:prSet/>
      <dgm:spPr/>
      <dgm:t>
        <a:bodyPr/>
        <a:lstStyle/>
        <a:p>
          <a:endParaRPr lang="en-US"/>
        </a:p>
      </dgm:t>
    </dgm:pt>
    <dgm:pt modelId="{1AD529B0-C15F-4B9E-8B2D-99282A2B8B7C}" type="sibTrans" cxnId="{09BB0048-230C-4274-84B0-7E218826B7BB}">
      <dgm:prSet/>
      <dgm:spPr/>
      <dgm:t>
        <a:bodyPr/>
        <a:lstStyle/>
        <a:p>
          <a:endParaRPr lang="en-US"/>
        </a:p>
      </dgm:t>
    </dgm:pt>
    <dgm:pt modelId="{08563687-B0A2-4F05-9D23-E5DF248239EF}">
      <dgm:prSet/>
      <dgm:spPr/>
      <dgm:t>
        <a:bodyPr/>
        <a:lstStyle/>
        <a:p>
          <a:r>
            <a:rPr lang="en-US"/>
            <a:t>7)Conclusion </a:t>
          </a:r>
        </a:p>
      </dgm:t>
    </dgm:pt>
    <dgm:pt modelId="{8A055F4C-1D31-4FBF-9D60-A251AA178645}" type="parTrans" cxnId="{3CFCBCC7-2659-48CA-A646-25C6CFD586A6}">
      <dgm:prSet/>
      <dgm:spPr/>
      <dgm:t>
        <a:bodyPr/>
        <a:lstStyle/>
        <a:p>
          <a:endParaRPr lang="en-US"/>
        </a:p>
      </dgm:t>
    </dgm:pt>
    <dgm:pt modelId="{E8E51792-D765-42D0-988A-9844FE8C4A04}" type="sibTrans" cxnId="{3CFCBCC7-2659-48CA-A646-25C6CFD586A6}">
      <dgm:prSet/>
      <dgm:spPr/>
      <dgm:t>
        <a:bodyPr/>
        <a:lstStyle/>
        <a:p>
          <a:endParaRPr lang="en-US"/>
        </a:p>
      </dgm:t>
    </dgm:pt>
    <dgm:pt modelId="{64A3B609-E90E-4F3B-B067-B7A86156D940}">
      <dgm:prSet/>
      <dgm:spPr/>
      <dgm:t>
        <a:bodyPr/>
        <a:lstStyle/>
        <a:p>
          <a:r>
            <a:rPr lang="en-US"/>
            <a:t>8)References </a:t>
          </a:r>
        </a:p>
      </dgm:t>
    </dgm:pt>
    <dgm:pt modelId="{2D601C6B-56D5-423D-8D06-52C232863FF3}" type="parTrans" cxnId="{3A6D36EC-157F-4135-B3BC-08C180F86DB6}">
      <dgm:prSet/>
      <dgm:spPr/>
      <dgm:t>
        <a:bodyPr/>
        <a:lstStyle/>
        <a:p>
          <a:endParaRPr lang="en-US"/>
        </a:p>
      </dgm:t>
    </dgm:pt>
    <dgm:pt modelId="{24FA8C2E-DBD2-4BBE-8339-7F30373867A1}" type="sibTrans" cxnId="{3A6D36EC-157F-4135-B3BC-08C180F86DB6}">
      <dgm:prSet/>
      <dgm:spPr/>
      <dgm:t>
        <a:bodyPr/>
        <a:lstStyle/>
        <a:p>
          <a:endParaRPr lang="en-US"/>
        </a:p>
      </dgm:t>
    </dgm:pt>
    <dgm:pt modelId="{39C5490B-9015-4698-925D-4C3AA2E8F5E2}" type="pres">
      <dgm:prSet presAssocID="{00F28298-D264-42F2-86DB-BCB7EA06C9EC}" presName="vert0" presStyleCnt="0">
        <dgm:presLayoutVars>
          <dgm:dir/>
          <dgm:animOne val="branch"/>
          <dgm:animLvl val="lvl"/>
        </dgm:presLayoutVars>
      </dgm:prSet>
      <dgm:spPr/>
    </dgm:pt>
    <dgm:pt modelId="{DDEFFE56-20FA-4919-89C8-075D733E2B41}" type="pres">
      <dgm:prSet presAssocID="{1A2F2210-CBFE-4185-88DE-0A702F3CA6E2}" presName="thickLine" presStyleLbl="alignNode1" presStyleIdx="0" presStyleCnt="8"/>
      <dgm:spPr/>
    </dgm:pt>
    <dgm:pt modelId="{93DF3A57-0C6E-4319-9A9A-D18FDF634069}" type="pres">
      <dgm:prSet presAssocID="{1A2F2210-CBFE-4185-88DE-0A702F3CA6E2}" presName="horz1" presStyleCnt="0"/>
      <dgm:spPr/>
    </dgm:pt>
    <dgm:pt modelId="{49E6BC83-9055-44BF-ADA3-5E39A48BCDAB}" type="pres">
      <dgm:prSet presAssocID="{1A2F2210-CBFE-4185-88DE-0A702F3CA6E2}" presName="tx1" presStyleLbl="revTx" presStyleIdx="0" presStyleCnt="8"/>
      <dgm:spPr/>
    </dgm:pt>
    <dgm:pt modelId="{77900E91-62AA-41D2-9BC4-65BC739D6429}" type="pres">
      <dgm:prSet presAssocID="{1A2F2210-CBFE-4185-88DE-0A702F3CA6E2}" presName="vert1" presStyleCnt="0"/>
      <dgm:spPr/>
    </dgm:pt>
    <dgm:pt modelId="{A26176A5-458E-4AB2-B08C-9A92FBEF1DBD}" type="pres">
      <dgm:prSet presAssocID="{D66A015F-C6B4-442B-A9B6-1D58DFDCFF21}" presName="thickLine" presStyleLbl="alignNode1" presStyleIdx="1" presStyleCnt="8"/>
      <dgm:spPr/>
    </dgm:pt>
    <dgm:pt modelId="{500CB763-9587-4262-86EF-06485BBBA2DE}" type="pres">
      <dgm:prSet presAssocID="{D66A015F-C6B4-442B-A9B6-1D58DFDCFF21}" presName="horz1" presStyleCnt="0"/>
      <dgm:spPr/>
    </dgm:pt>
    <dgm:pt modelId="{51F986E2-E980-4FA8-8A5A-DC61879DD881}" type="pres">
      <dgm:prSet presAssocID="{D66A015F-C6B4-442B-A9B6-1D58DFDCFF21}" presName="tx1" presStyleLbl="revTx" presStyleIdx="1" presStyleCnt="8"/>
      <dgm:spPr/>
    </dgm:pt>
    <dgm:pt modelId="{C543B283-DDC1-4C39-AEFD-0414479B087B}" type="pres">
      <dgm:prSet presAssocID="{D66A015F-C6B4-442B-A9B6-1D58DFDCFF21}" presName="vert1" presStyleCnt="0"/>
      <dgm:spPr/>
    </dgm:pt>
    <dgm:pt modelId="{99D1B9CF-9C3C-4E5F-9B46-FEF418355510}" type="pres">
      <dgm:prSet presAssocID="{FC6F3089-1DF3-4907-BDE7-72F90D5A509E}" presName="thickLine" presStyleLbl="alignNode1" presStyleIdx="2" presStyleCnt="8"/>
      <dgm:spPr/>
    </dgm:pt>
    <dgm:pt modelId="{3302497C-7DA4-43CB-8D00-7D5A8120CC01}" type="pres">
      <dgm:prSet presAssocID="{FC6F3089-1DF3-4907-BDE7-72F90D5A509E}" presName="horz1" presStyleCnt="0"/>
      <dgm:spPr/>
    </dgm:pt>
    <dgm:pt modelId="{B41EAA16-5907-453B-945F-22D2CBFB51B0}" type="pres">
      <dgm:prSet presAssocID="{FC6F3089-1DF3-4907-BDE7-72F90D5A509E}" presName="tx1" presStyleLbl="revTx" presStyleIdx="2" presStyleCnt="8"/>
      <dgm:spPr/>
    </dgm:pt>
    <dgm:pt modelId="{6C455851-1B37-4460-A02B-74CD547BD526}" type="pres">
      <dgm:prSet presAssocID="{FC6F3089-1DF3-4907-BDE7-72F90D5A509E}" presName="vert1" presStyleCnt="0"/>
      <dgm:spPr/>
    </dgm:pt>
    <dgm:pt modelId="{19A51A8A-657A-4D5F-A3D7-C5B834B5608E}" type="pres">
      <dgm:prSet presAssocID="{EC03848F-5B27-4F8B-A953-725187869320}" presName="thickLine" presStyleLbl="alignNode1" presStyleIdx="3" presStyleCnt="8"/>
      <dgm:spPr/>
    </dgm:pt>
    <dgm:pt modelId="{2A6D10F8-A27D-4690-9609-5B57192AC123}" type="pres">
      <dgm:prSet presAssocID="{EC03848F-5B27-4F8B-A953-725187869320}" presName="horz1" presStyleCnt="0"/>
      <dgm:spPr/>
    </dgm:pt>
    <dgm:pt modelId="{9EDDC333-00CE-4AC9-A848-CF1FBA0170ED}" type="pres">
      <dgm:prSet presAssocID="{EC03848F-5B27-4F8B-A953-725187869320}" presName="tx1" presStyleLbl="revTx" presStyleIdx="3" presStyleCnt="8"/>
      <dgm:spPr/>
    </dgm:pt>
    <dgm:pt modelId="{39E5AD44-6B36-4C99-A3B4-FA627BB7265B}" type="pres">
      <dgm:prSet presAssocID="{EC03848F-5B27-4F8B-A953-725187869320}" presName="vert1" presStyleCnt="0"/>
      <dgm:spPr/>
    </dgm:pt>
    <dgm:pt modelId="{42B913F9-D60B-47CC-8C27-7449E3E9799B}" type="pres">
      <dgm:prSet presAssocID="{5021070F-7AEB-4FC4-8696-B981F5CF8480}" presName="thickLine" presStyleLbl="alignNode1" presStyleIdx="4" presStyleCnt="8"/>
      <dgm:spPr/>
    </dgm:pt>
    <dgm:pt modelId="{61ECD0B3-0847-432F-AEF5-F74BF0CD415C}" type="pres">
      <dgm:prSet presAssocID="{5021070F-7AEB-4FC4-8696-B981F5CF8480}" presName="horz1" presStyleCnt="0"/>
      <dgm:spPr/>
    </dgm:pt>
    <dgm:pt modelId="{7CED702E-0822-4BDB-9AE5-250A7CA8E7F5}" type="pres">
      <dgm:prSet presAssocID="{5021070F-7AEB-4FC4-8696-B981F5CF8480}" presName="tx1" presStyleLbl="revTx" presStyleIdx="4" presStyleCnt="8"/>
      <dgm:spPr/>
    </dgm:pt>
    <dgm:pt modelId="{E6A0B494-DD3A-47A9-87E3-6982070619BA}" type="pres">
      <dgm:prSet presAssocID="{5021070F-7AEB-4FC4-8696-B981F5CF8480}" presName="vert1" presStyleCnt="0"/>
      <dgm:spPr/>
    </dgm:pt>
    <dgm:pt modelId="{C1FAE886-C737-49E0-8985-0B33A5842506}" type="pres">
      <dgm:prSet presAssocID="{8246CF5F-ADD8-4591-B56C-4F9D54A2485F}" presName="thickLine" presStyleLbl="alignNode1" presStyleIdx="5" presStyleCnt="8"/>
      <dgm:spPr/>
    </dgm:pt>
    <dgm:pt modelId="{B037D729-33AD-4D70-ACEE-E39253579233}" type="pres">
      <dgm:prSet presAssocID="{8246CF5F-ADD8-4591-B56C-4F9D54A2485F}" presName="horz1" presStyleCnt="0"/>
      <dgm:spPr/>
    </dgm:pt>
    <dgm:pt modelId="{D07D65A6-6178-427C-9E87-7A22AB24ECE3}" type="pres">
      <dgm:prSet presAssocID="{8246CF5F-ADD8-4591-B56C-4F9D54A2485F}" presName="tx1" presStyleLbl="revTx" presStyleIdx="5" presStyleCnt="8"/>
      <dgm:spPr/>
    </dgm:pt>
    <dgm:pt modelId="{76A51FD9-F028-4F1F-9DAC-394A4EEC7542}" type="pres">
      <dgm:prSet presAssocID="{8246CF5F-ADD8-4591-B56C-4F9D54A2485F}" presName="vert1" presStyleCnt="0"/>
      <dgm:spPr/>
    </dgm:pt>
    <dgm:pt modelId="{7F61E34E-7733-452C-A7D9-86799EBE983B}" type="pres">
      <dgm:prSet presAssocID="{08563687-B0A2-4F05-9D23-E5DF248239EF}" presName="thickLine" presStyleLbl="alignNode1" presStyleIdx="6" presStyleCnt="8"/>
      <dgm:spPr/>
    </dgm:pt>
    <dgm:pt modelId="{FA5375FB-130C-401A-994A-C083698F4F53}" type="pres">
      <dgm:prSet presAssocID="{08563687-B0A2-4F05-9D23-E5DF248239EF}" presName="horz1" presStyleCnt="0"/>
      <dgm:spPr/>
    </dgm:pt>
    <dgm:pt modelId="{91FF2F55-CFC8-4190-AD5F-BD99D0D537AE}" type="pres">
      <dgm:prSet presAssocID="{08563687-B0A2-4F05-9D23-E5DF248239EF}" presName="tx1" presStyleLbl="revTx" presStyleIdx="6" presStyleCnt="8"/>
      <dgm:spPr/>
    </dgm:pt>
    <dgm:pt modelId="{69A9F675-EA2E-42FF-8151-9F75679BA3E6}" type="pres">
      <dgm:prSet presAssocID="{08563687-B0A2-4F05-9D23-E5DF248239EF}" presName="vert1" presStyleCnt="0"/>
      <dgm:spPr/>
    </dgm:pt>
    <dgm:pt modelId="{368FEB2A-2ABB-46DF-8372-B83461A61653}" type="pres">
      <dgm:prSet presAssocID="{64A3B609-E90E-4F3B-B067-B7A86156D940}" presName="thickLine" presStyleLbl="alignNode1" presStyleIdx="7" presStyleCnt="8"/>
      <dgm:spPr/>
    </dgm:pt>
    <dgm:pt modelId="{E4812CBA-C148-4378-8063-974419E4DAD2}" type="pres">
      <dgm:prSet presAssocID="{64A3B609-E90E-4F3B-B067-B7A86156D940}" presName="horz1" presStyleCnt="0"/>
      <dgm:spPr/>
    </dgm:pt>
    <dgm:pt modelId="{C66844BD-8B1F-4866-8D22-D559675DEC55}" type="pres">
      <dgm:prSet presAssocID="{64A3B609-E90E-4F3B-B067-B7A86156D940}" presName="tx1" presStyleLbl="revTx" presStyleIdx="7" presStyleCnt="8"/>
      <dgm:spPr/>
    </dgm:pt>
    <dgm:pt modelId="{08777BC8-F56C-4D52-BC1A-0CCAC3A2A8DA}" type="pres">
      <dgm:prSet presAssocID="{64A3B609-E90E-4F3B-B067-B7A86156D940}" presName="vert1" presStyleCnt="0"/>
      <dgm:spPr/>
    </dgm:pt>
  </dgm:ptLst>
  <dgm:cxnLst>
    <dgm:cxn modelId="{448D3000-00F3-48E7-A076-917183FCEB67}" srcId="{00F28298-D264-42F2-86DB-BCB7EA06C9EC}" destId="{EC03848F-5B27-4F8B-A953-725187869320}" srcOrd="3" destOrd="0" parTransId="{FB843D38-968D-42FF-87F3-9BE2E4563A27}" sibTransId="{7B92438D-C0F2-4B98-8C78-7C3A91C6A465}"/>
    <dgm:cxn modelId="{43FAE200-4619-43CE-883E-24A5B4C3EE6A}" srcId="{00F28298-D264-42F2-86DB-BCB7EA06C9EC}" destId="{1A2F2210-CBFE-4185-88DE-0A702F3CA6E2}" srcOrd="0" destOrd="0" parTransId="{CB7FE11B-9132-4BA2-BF38-2947F240C226}" sibTransId="{34CA79CC-E411-404B-B532-E0061B82467A}"/>
    <dgm:cxn modelId="{E607C307-D381-4A6E-BA1D-D523BACB202A}" type="presOf" srcId="{00F28298-D264-42F2-86DB-BCB7EA06C9EC}" destId="{39C5490B-9015-4698-925D-4C3AA2E8F5E2}" srcOrd="0" destOrd="0" presId="urn:microsoft.com/office/officeart/2008/layout/LinedList"/>
    <dgm:cxn modelId="{888C6336-BC14-4526-9EB9-B4F1394EEDDF}" type="presOf" srcId="{EC03848F-5B27-4F8B-A953-725187869320}" destId="{9EDDC333-00CE-4AC9-A848-CF1FBA0170ED}" srcOrd="0" destOrd="0" presId="urn:microsoft.com/office/officeart/2008/layout/LinedList"/>
    <dgm:cxn modelId="{EF273360-A4F3-4815-B5C8-ACD141C62C82}" type="presOf" srcId="{08563687-B0A2-4F05-9D23-E5DF248239EF}" destId="{91FF2F55-CFC8-4190-AD5F-BD99D0D537AE}" srcOrd="0" destOrd="0" presId="urn:microsoft.com/office/officeart/2008/layout/LinedList"/>
    <dgm:cxn modelId="{5FB9B645-7767-474D-AF86-FD1B01A4C777}" type="presOf" srcId="{8246CF5F-ADD8-4591-B56C-4F9D54A2485F}" destId="{D07D65A6-6178-427C-9E87-7A22AB24ECE3}" srcOrd="0" destOrd="0" presId="urn:microsoft.com/office/officeart/2008/layout/LinedList"/>
    <dgm:cxn modelId="{09BB0048-230C-4274-84B0-7E218826B7BB}" srcId="{00F28298-D264-42F2-86DB-BCB7EA06C9EC}" destId="{8246CF5F-ADD8-4591-B56C-4F9D54A2485F}" srcOrd="5" destOrd="0" parTransId="{C8F7DE27-6F16-4087-94AA-CABD30265D61}" sibTransId="{1AD529B0-C15F-4B9E-8B2D-99282A2B8B7C}"/>
    <dgm:cxn modelId="{28BA9F6A-01A4-48E7-B5F8-641034F678E2}" srcId="{00F28298-D264-42F2-86DB-BCB7EA06C9EC}" destId="{D66A015F-C6B4-442B-A9B6-1D58DFDCFF21}" srcOrd="1" destOrd="0" parTransId="{8107C281-92B9-493C-8C75-B52D1FF32CE6}" sibTransId="{44E7B783-7BB8-41E2-9C8D-A01D48CF3271}"/>
    <dgm:cxn modelId="{D98A534D-65AB-48FB-A906-951D6B23B06A}" type="presOf" srcId="{D66A015F-C6B4-442B-A9B6-1D58DFDCFF21}" destId="{51F986E2-E980-4FA8-8A5A-DC61879DD881}" srcOrd="0" destOrd="0" presId="urn:microsoft.com/office/officeart/2008/layout/LinedList"/>
    <dgm:cxn modelId="{8AA86D71-8894-48BC-88BF-3E01AEDBB354}" srcId="{00F28298-D264-42F2-86DB-BCB7EA06C9EC}" destId="{5021070F-7AEB-4FC4-8696-B981F5CF8480}" srcOrd="4" destOrd="0" parTransId="{1CFED100-ACDA-4A60-8EA0-1FCFAE6AE98E}" sibTransId="{81619790-697B-48D0-9F08-26E2FEBF4E93}"/>
    <dgm:cxn modelId="{A718587C-5E8A-4C97-A0AB-6D5B363168D0}" type="presOf" srcId="{FC6F3089-1DF3-4907-BDE7-72F90D5A509E}" destId="{B41EAA16-5907-453B-945F-22D2CBFB51B0}" srcOrd="0" destOrd="0" presId="urn:microsoft.com/office/officeart/2008/layout/LinedList"/>
    <dgm:cxn modelId="{936DCA9C-80E4-4540-AA61-8491EA774CF1}" type="presOf" srcId="{1A2F2210-CBFE-4185-88DE-0A702F3CA6E2}" destId="{49E6BC83-9055-44BF-ADA3-5E39A48BCDAB}" srcOrd="0" destOrd="0" presId="urn:microsoft.com/office/officeart/2008/layout/LinedList"/>
    <dgm:cxn modelId="{3CFCBCC7-2659-48CA-A646-25C6CFD586A6}" srcId="{00F28298-D264-42F2-86DB-BCB7EA06C9EC}" destId="{08563687-B0A2-4F05-9D23-E5DF248239EF}" srcOrd="6" destOrd="0" parTransId="{8A055F4C-1D31-4FBF-9D60-A251AA178645}" sibTransId="{E8E51792-D765-42D0-988A-9844FE8C4A04}"/>
    <dgm:cxn modelId="{747A32C9-5343-4D30-97AD-C8DE96C34FE0}" srcId="{00F28298-D264-42F2-86DB-BCB7EA06C9EC}" destId="{FC6F3089-1DF3-4907-BDE7-72F90D5A509E}" srcOrd="2" destOrd="0" parTransId="{5A15C06C-17AA-4F8E-8415-769B511E96F2}" sibTransId="{390887D6-3A1E-4012-86FE-79D407A75040}"/>
    <dgm:cxn modelId="{665F4ECB-40F2-460D-BF8E-FFD4774719F8}" type="presOf" srcId="{64A3B609-E90E-4F3B-B067-B7A86156D940}" destId="{C66844BD-8B1F-4866-8D22-D559675DEC55}" srcOrd="0" destOrd="0" presId="urn:microsoft.com/office/officeart/2008/layout/LinedList"/>
    <dgm:cxn modelId="{28EDCEEA-6C14-40BD-ABC2-7BED2CA3A251}" type="presOf" srcId="{5021070F-7AEB-4FC4-8696-B981F5CF8480}" destId="{7CED702E-0822-4BDB-9AE5-250A7CA8E7F5}" srcOrd="0" destOrd="0" presId="urn:microsoft.com/office/officeart/2008/layout/LinedList"/>
    <dgm:cxn modelId="{3A6D36EC-157F-4135-B3BC-08C180F86DB6}" srcId="{00F28298-D264-42F2-86DB-BCB7EA06C9EC}" destId="{64A3B609-E90E-4F3B-B067-B7A86156D940}" srcOrd="7" destOrd="0" parTransId="{2D601C6B-56D5-423D-8D06-52C232863FF3}" sibTransId="{24FA8C2E-DBD2-4BBE-8339-7F30373867A1}"/>
    <dgm:cxn modelId="{E0B61674-9FE6-4CBF-8D47-86E6A7448078}" type="presParOf" srcId="{39C5490B-9015-4698-925D-4C3AA2E8F5E2}" destId="{DDEFFE56-20FA-4919-89C8-075D733E2B41}" srcOrd="0" destOrd="0" presId="urn:microsoft.com/office/officeart/2008/layout/LinedList"/>
    <dgm:cxn modelId="{1BE92972-BAC7-4D52-B17E-AA87101F63A4}" type="presParOf" srcId="{39C5490B-9015-4698-925D-4C3AA2E8F5E2}" destId="{93DF3A57-0C6E-4319-9A9A-D18FDF634069}" srcOrd="1" destOrd="0" presId="urn:microsoft.com/office/officeart/2008/layout/LinedList"/>
    <dgm:cxn modelId="{198C028D-7641-4542-A8A7-7F9C3756987A}" type="presParOf" srcId="{93DF3A57-0C6E-4319-9A9A-D18FDF634069}" destId="{49E6BC83-9055-44BF-ADA3-5E39A48BCDAB}" srcOrd="0" destOrd="0" presId="urn:microsoft.com/office/officeart/2008/layout/LinedList"/>
    <dgm:cxn modelId="{A1686E9E-7AF2-4556-AE64-7EC05EDF4245}" type="presParOf" srcId="{93DF3A57-0C6E-4319-9A9A-D18FDF634069}" destId="{77900E91-62AA-41D2-9BC4-65BC739D6429}" srcOrd="1" destOrd="0" presId="urn:microsoft.com/office/officeart/2008/layout/LinedList"/>
    <dgm:cxn modelId="{536A1C4F-A610-4BDF-8D77-23E09DFF4C23}" type="presParOf" srcId="{39C5490B-9015-4698-925D-4C3AA2E8F5E2}" destId="{A26176A5-458E-4AB2-B08C-9A92FBEF1DBD}" srcOrd="2" destOrd="0" presId="urn:microsoft.com/office/officeart/2008/layout/LinedList"/>
    <dgm:cxn modelId="{E6579E02-2799-49C2-A4FE-B0DD44CB683A}" type="presParOf" srcId="{39C5490B-9015-4698-925D-4C3AA2E8F5E2}" destId="{500CB763-9587-4262-86EF-06485BBBA2DE}" srcOrd="3" destOrd="0" presId="urn:microsoft.com/office/officeart/2008/layout/LinedList"/>
    <dgm:cxn modelId="{2F5B680A-A28E-413B-ACF7-51B875E90A1E}" type="presParOf" srcId="{500CB763-9587-4262-86EF-06485BBBA2DE}" destId="{51F986E2-E980-4FA8-8A5A-DC61879DD881}" srcOrd="0" destOrd="0" presId="urn:microsoft.com/office/officeart/2008/layout/LinedList"/>
    <dgm:cxn modelId="{08B3F1E3-64A0-43A1-BCDC-39028E7F8878}" type="presParOf" srcId="{500CB763-9587-4262-86EF-06485BBBA2DE}" destId="{C543B283-DDC1-4C39-AEFD-0414479B087B}" srcOrd="1" destOrd="0" presId="urn:microsoft.com/office/officeart/2008/layout/LinedList"/>
    <dgm:cxn modelId="{5AF15312-4BDC-45D7-B858-44484C52C3F1}" type="presParOf" srcId="{39C5490B-9015-4698-925D-4C3AA2E8F5E2}" destId="{99D1B9CF-9C3C-4E5F-9B46-FEF418355510}" srcOrd="4" destOrd="0" presId="urn:microsoft.com/office/officeart/2008/layout/LinedList"/>
    <dgm:cxn modelId="{5FC002EF-3CCB-40C4-BB82-E8250AD5D698}" type="presParOf" srcId="{39C5490B-9015-4698-925D-4C3AA2E8F5E2}" destId="{3302497C-7DA4-43CB-8D00-7D5A8120CC01}" srcOrd="5" destOrd="0" presId="urn:microsoft.com/office/officeart/2008/layout/LinedList"/>
    <dgm:cxn modelId="{898AE60C-22D2-4791-BBDD-07802EA499E5}" type="presParOf" srcId="{3302497C-7DA4-43CB-8D00-7D5A8120CC01}" destId="{B41EAA16-5907-453B-945F-22D2CBFB51B0}" srcOrd="0" destOrd="0" presId="urn:microsoft.com/office/officeart/2008/layout/LinedList"/>
    <dgm:cxn modelId="{8C372BF0-092A-4534-9FDE-75458A457062}" type="presParOf" srcId="{3302497C-7DA4-43CB-8D00-7D5A8120CC01}" destId="{6C455851-1B37-4460-A02B-74CD547BD526}" srcOrd="1" destOrd="0" presId="urn:microsoft.com/office/officeart/2008/layout/LinedList"/>
    <dgm:cxn modelId="{99A0AF30-8619-4C89-A615-0D813675443E}" type="presParOf" srcId="{39C5490B-9015-4698-925D-4C3AA2E8F5E2}" destId="{19A51A8A-657A-4D5F-A3D7-C5B834B5608E}" srcOrd="6" destOrd="0" presId="urn:microsoft.com/office/officeart/2008/layout/LinedList"/>
    <dgm:cxn modelId="{27DAAF81-F814-46D7-972B-094297983F1E}" type="presParOf" srcId="{39C5490B-9015-4698-925D-4C3AA2E8F5E2}" destId="{2A6D10F8-A27D-4690-9609-5B57192AC123}" srcOrd="7" destOrd="0" presId="urn:microsoft.com/office/officeart/2008/layout/LinedList"/>
    <dgm:cxn modelId="{DC8CA2C6-D7BE-4146-B175-42E19B440761}" type="presParOf" srcId="{2A6D10F8-A27D-4690-9609-5B57192AC123}" destId="{9EDDC333-00CE-4AC9-A848-CF1FBA0170ED}" srcOrd="0" destOrd="0" presId="urn:microsoft.com/office/officeart/2008/layout/LinedList"/>
    <dgm:cxn modelId="{A32B08C9-806C-4C4F-A91B-4D817E523477}" type="presParOf" srcId="{2A6D10F8-A27D-4690-9609-5B57192AC123}" destId="{39E5AD44-6B36-4C99-A3B4-FA627BB7265B}" srcOrd="1" destOrd="0" presId="urn:microsoft.com/office/officeart/2008/layout/LinedList"/>
    <dgm:cxn modelId="{497C4935-FA11-464D-B6EC-C0324D7ABCCF}" type="presParOf" srcId="{39C5490B-9015-4698-925D-4C3AA2E8F5E2}" destId="{42B913F9-D60B-47CC-8C27-7449E3E9799B}" srcOrd="8" destOrd="0" presId="urn:microsoft.com/office/officeart/2008/layout/LinedList"/>
    <dgm:cxn modelId="{CCA7C38C-A4C8-48C7-A197-BDE192E3D37B}" type="presParOf" srcId="{39C5490B-9015-4698-925D-4C3AA2E8F5E2}" destId="{61ECD0B3-0847-432F-AEF5-F74BF0CD415C}" srcOrd="9" destOrd="0" presId="urn:microsoft.com/office/officeart/2008/layout/LinedList"/>
    <dgm:cxn modelId="{425E700F-47CE-4795-B4F7-9222CA061BC5}" type="presParOf" srcId="{61ECD0B3-0847-432F-AEF5-F74BF0CD415C}" destId="{7CED702E-0822-4BDB-9AE5-250A7CA8E7F5}" srcOrd="0" destOrd="0" presId="urn:microsoft.com/office/officeart/2008/layout/LinedList"/>
    <dgm:cxn modelId="{B0FC3430-D207-4307-AEF8-B382A655F597}" type="presParOf" srcId="{61ECD0B3-0847-432F-AEF5-F74BF0CD415C}" destId="{E6A0B494-DD3A-47A9-87E3-6982070619BA}" srcOrd="1" destOrd="0" presId="urn:microsoft.com/office/officeart/2008/layout/LinedList"/>
    <dgm:cxn modelId="{F9AC1F1B-3F78-47B5-9490-CDD14DF0CE26}" type="presParOf" srcId="{39C5490B-9015-4698-925D-4C3AA2E8F5E2}" destId="{C1FAE886-C737-49E0-8985-0B33A5842506}" srcOrd="10" destOrd="0" presId="urn:microsoft.com/office/officeart/2008/layout/LinedList"/>
    <dgm:cxn modelId="{D2DA4351-8446-44AB-9F2A-41C995D23BC6}" type="presParOf" srcId="{39C5490B-9015-4698-925D-4C3AA2E8F5E2}" destId="{B037D729-33AD-4D70-ACEE-E39253579233}" srcOrd="11" destOrd="0" presId="urn:microsoft.com/office/officeart/2008/layout/LinedList"/>
    <dgm:cxn modelId="{91632CA3-4D94-4E15-AEB1-5C94B93E5565}" type="presParOf" srcId="{B037D729-33AD-4D70-ACEE-E39253579233}" destId="{D07D65A6-6178-427C-9E87-7A22AB24ECE3}" srcOrd="0" destOrd="0" presId="urn:microsoft.com/office/officeart/2008/layout/LinedList"/>
    <dgm:cxn modelId="{ED81D816-1379-48BA-8858-159C8D58231A}" type="presParOf" srcId="{B037D729-33AD-4D70-ACEE-E39253579233}" destId="{76A51FD9-F028-4F1F-9DAC-394A4EEC7542}" srcOrd="1" destOrd="0" presId="urn:microsoft.com/office/officeart/2008/layout/LinedList"/>
    <dgm:cxn modelId="{A55B4866-0C50-4BF1-8073-3BCE143B78BF}" type="presParOf" srcId="{39C5490B-9015-4698-925D-4C3AA2E8F5E2}" destId="{7F61E34E-7733-452C-A7D9-86799EBE983B}" srcOrd="12" destOrd="0" presId="urn:microsoft.com/office/officeart/2008/layout/LinedList"/>
    <dgm:cxn modelId="{5F34B1A6-EFB8-418F-A774-965C7FFF8DC8}" type="presParOf" srcId="{39C5490B-9015-4698-925D-4C3AA2E8F5E2}" destId="{FA5375FB-130C-401A-994A-C083698F4F53}" srcOrd="13" destOrd="0" presId="urn:microsoft.com/office/officeart/2008/layout/LinedList"/>
    <dgm:cxn modelId="{8B8F171B-F732-408A-9D80-62AC75D0376D}" type="presParOf" srcId="{FA5375FB-130C-401A-994A-C083698F4F53}" destId="{91FF2F55-CFC8-4190-AD5F-BD99D0D537AE}" srcOrd="0" destOrd="0" presId="urn:microsoft.com/office/officeart/2008/layout/LinedList"/>
    <dgm:cxn modelId="{7CD2B07B-C0C2-44D3-BF0C-9635A57B28BA}" type="presParOf" srcId="{FA5375FB-130C-401A-994A-C083698F4F53}" destId="{69A9F675-EA2E-42FF-8151-9F75679BA3E6}" srcOrd="1" destOrd="0" presId="urn:microsoft.com/office/officeart/2008/layout/LinedList"/>
    <dgm:cxn modelId="{F6CE1AB0-2CA2-4716-8B68-47AA9BB55634}" type="presParOf" srcId="{39C5490B-9015-4698-925D-4C3AA2E8F5E2}" destId="{368FEB2A-2ABB-46DF-8372-B83461A61653}" srcOrd="14" destOrd="0" presId="urn:microsoft.com/office/officeart/2008/layout/LinedList"/>
    <dgm:cxn modelId="{03842C08-EF69-4080-952A-27F2BC80E742}" type="presParOf" srcId="{39C5490B-9015-4698-925D-4C3AA2E8F5E2}" destId="{E4812CBA-C148-4378-8063-974419E4DAD2}" srcOrd="15" destOrd="0" presId="urn:microsoft.com/office/officeart/2008/layout/LinedList"/>
    <dgm:cxn modelId="{7B486238-AC7F-4A03-B1E2-27AEF5810B2B}" type="presParOf" srcId="{E4812CBA-C148-4378-8063-974419E4DAD2}" destId="{C66844BD-8B1F-4866-8D22-D559675DEC55}" srcOrd="0" destOrd="0" presId="urn:microsoft.com/office/officeart/2008/layout/LinedList"/>
    <dgm:cxn modelId="{ACBD8CE5-5869-49D4-A470-04F8D67E8642}" type="presParOf" srcId="{E4812CBA-C148-4378-8063-974419E4DAD2}" destId="{08777BC8-F56C-4D52-BC1A-0CCAC3A2A8DA}"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9164D7-0D39-4205-87E4-DF459B110C45}" type="doc">
      <dgm:prSet loTypeId="urn:microsoft.com/office/officeart/2018/2/layout/IconVerticalSolidList" loCatId="icon" qsTypeId="urn:microsoft.com/office/officeart/2005/8/quickstyle/simple1" qsCatId="simple" csTypeId="urn:microsoft.com/office/officeart/2018/5/colors/Iconchunking_neutralicontext_accent1_2" csCatId="accent1" phldr="1"/>
      <dgm:spPr/>
      <dgm:t>
        <a:bodyPr/>
        <a:lstStyle/>
        <a:p>
          <a:endParaRPr lang="en-US"/>
        </a:p>
      </dgm:t>
    </dgm:pt>
    <dgm:pt modelId="{B15C6F85-353E-4CD2-AAEB-3E3BBE062085}">
      <dgm:prSet/>
      <dgm:spPr/>
      <dgm:t>
        <a:bodyPr/>
        <a:lstStyle/>
        <a:p>
          <a:pPr>
            <a:lnSpc>
              <a:spcPct val="100000"/>
            </a:lnSpc>
          </a:pPr>
          <a:r>
            <a:rPr lang="en-US"/>
            <a:t>Our Idea was to bring text to speech converter available on the browser with just one click. </a:t>
          </a:r>
        </a:p>
      </dgm:t>
    </dgm:pt>
    <dgm:pt modelId="{95C89025-8F7D-42D3-878E-3B0124247DC8}" type="parTrans" cxnId="{89E29109-ED18-41C0-8E2C-58F143154F74}">
      <dgm:prSet/>
      <dgm:spPr/>
      <dgm:t>
        <a:bodyPr/>
        <a:lstStyle/>
        <a:p>
          <a:endParaRPr lang="en-US"/>
        </a:p>
      </dgm:t>
    </dgm:pt>
    <dgm:pt modelId="{E903C8A2-828D-4015-B116-B6E674057120}" type="sibTrans" cxnId="{89E29109-ED18-41C0-8E2C-58F143154F74}">
      <dgm:prSet/>
      <dgm:spPr/>
      <dgm:t>
        <a:bodyPr/>
        <a:lstStyle/>
        <a:p>
          <a:endParaRPr lang="en-US"/>
        </a:p>
      </dgm:t>
    </dgm:pt>
    <dgm:pt modelId="{EE97773E-45B4-4534-B946-6681286D2BC8}">
      <dgm:prSet/>
      <dgm:spPr/>
      <dgm:t>
        <a:bodyPr/>
        <a:lstStyle/>
        <a:p>
          <a:pPr>
            <a:lnSpc>
              <a:spcPct val="100000"/>
            </a:lnSpc>
          </a:pPr>
          <a:r>
            <a:rPr lang="en-US"/>
            <a:t>So we decided to make a Text to Speech web extension as who loves to read when we can hear it!</a:t>
          </a:r>
        </a:p>
      </dgm:t>
    </dgm:pt>
    <dgm:pt modelId="{C04211A9-F015-40F9-9F0A-D06D56BDDDA9}" type="parTrans" cxnId="{664C9B00-C2ED-49C8-84EA-1975637D9EE7}">
      <dgm:prSet/>
      <dgm:spPr/>
      <dgm:t>
        <a:bodyPr/>
        <a:lstStyle/>
        <a:p>
          <a:endParaRPr lang="en-US"/>
        </a:p>
      </dgm:t>
    </dgm:pt>
    <dgm:pt modelId="{848BD7E7-6650-4215-AF1F-7D803A3141A2}" type="sibTrans" cxnId="{664C9B00-C2ED-49C8-84EA-1975637D9EE7}">
      <dgm:prSet/>
      <dgm:spPr/>
      <dgm:t>
        <a:bodyPr/>
        <a:lstStyle/>
        <a:p>
          <a:endParaRPr lang="en-US"/>
        </a:p>
      </dgm:t>
    </dgm:pt>
    <dgm:pt modelId="{77160E78-D1FF-4A88-872A-BBA62B8EA5D0}" type="pres">
      <dgm:prSet presAssocID="{DF9164D7-0D39-4205-87E4-DF459B110C45}" presName="root" presStyleCnt="0">
        <dgm:presLayoutVars>
          <dgm:dir/>
          <dgm:resizeHandles val="exact"/>
        </dgm:presLayoutVars>
      </dgm:prSet>
      <dgm:spPr/>
    </dgm:pt>
    <dgm:pt modelId="{FAFEF357-C501-4399-96DB-19B7D7690D29}" type="pres">
      <dgm:prSet presAssocID="{B15C6F85-353E-4CD2-AAEB-3E3BBE062085}" presName="compNode" presStyleCnt="0"/>
      <dgm:spPr/>
    </dgm:pt>
    <dgm:pt modelId="{E722E46C-2146-44FF-AA2C-9091B2FB4808}" type="pres">
      <dgm:prSet presAssocID="{B15C6F85-353E-4CD2-AAEB-3E3BBE062085}" presName="bgRect" presStyleLbl="bgShp" presStyleIdx="0" presStyleCnt="2"/>
      <dgm:spPr/>
    </dgm:pt>
    <dgm:pt modelId="{0883B6E5-1EC0-4BD2-A652-E3790CB61D96}" type="pres">
      <dgm:prSet presAssocID="{B15C6F85-353E-4CD2-AAEB-3E3BBE06208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96D4E1EF-EA44-48C5-A6E1-F216123DB851}" type="pres">
      <dgm:prSet presAssocID="{B15C6F85-353E-4CD2-AAEB-3E3BBE062085}" presName="spaceRect" presStyleCnt="0"/>
      <dgm:spPr/>
    </dgm:pt>
    <dgm:pt modelId="{65905D92-9D12-4701-82E2-39DCD9819827}" type="pres">
      <dgm:prSet presAssocID="{B15C6F85-353E-4CD2-AAEB-3E3BBE062085}" presName="parTx" presStyleLbl="revTx" presStyleIdx="0" presStyleCnt="2">
        <dgm:presLayoutVars>
          <dgm:chMax val="0"/>
          <dgm:chPref val="0"/>
        </dgm:presLayoutVars>
      </dgm:prSet>
      <dgm:spPr/>
    </dgm:pt>
    <dgm:pt modelId="{7FB99A86-377C-40C3-99B3-377D7451CABE}" type="pres">
      <dgm:prSet presAssocID="{E903C8A2-828D-4015-B116-B6E674057120}" presName="sibTrans" presStyleCnt="0"/>
      <dgm:spPr/>
    </dgm:pt>
    <dgm:pt modelId="{368C9ED4-CE06-4E4F-B2C7-3FA426F0D7A0}" type="pres">
      <dgm:prSet presAssocID="{EE97773E-45B4-4534-B946-6681286D2BC8}" presName="compNode" presStyleCnt="0"/>
      <dgm:spPr/>
    </dgm:pt>
    <dgm:pt modelId="{FFC8F31C-5E27-4BFB-9F24-80EAAA9D9713}" type="pres">
      <dgm:prSet presAssocID="{EE97773E-45B4-4534-B946-6681286D2BC8}" presName="bgRect" presStyleLbl="bgShp" presStyleIdx="1" presStyleCnt="2"/>
      <dgm:spPr/>
    </dgm:pt>
    <dgm:pt modelId="{44DF4E51-3F61-4428-8773-D50393A014A5}" type="pres">
      <dgm:prSet presAssocID="{EE97773E-45B4-4534-B946-6681286D2BC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Book"/>
        </a:ext>
      </dgm:extLst>
    </dgm:pt>
    <dgm:pt modelId="{A4BE5EAB-DAF6-4D83-B885-3F77D4D55EB7}" type="pres">
      <dgm:prSet presAssocID="{EE97773E-45B4-4534-B946-6681286D2BC8}" presName="spaceRect" presStyleCnt="0"/>
      <dgm:spPr/>
    </dgm:pt>
    <dgm:pt modelId="{7085AA1C-3428-437B-A960-00A389C1A768}" type="pres">
      <dgm:prSet presAssocID="{EE97773E-45B4-4534-B946-6681286D2BC8}" presName="parTx" presStyleLbl="revTx" presStyleIdx="1" presStyleCnt="2">
        <dgm:presLayoutVars>
          <dgm:chMax val="0"/>
          <dgm:chPref val="0"/>
        </dgm:presLayoutVars>
      </dgm:prSet>
      <dgm:spPr/>
    </dgm:pt>
  </dgm:ptLst>
  <dgm:cxnLst>
    <dgm:cxn modelId="{664C9B00-C2ED-49C8-84EA-1975637D9EE7}" srcId="{DF9164D7-0D39-4205-87E4-DF459B110C45}" destId="{EE97773E-45B4-4534-B946-6681286D2BC8}" srcOrd="1" destOrd="0" parTransId="{C04211A9-F015-40F9-9F0A-D06D56BDDDA9}" sibTransId="{848BD7E7-6650-4215-AF1F-7D803A3141A2}"/>
    <dgm:cxn modelId="{89E29109-ED18-41C0-8E2C-58F143154F74}" srcId="{DF9164D7-0D39-4205-87E4-DF459B110C45}" destId="{B15C6F85-353E-4CD2-AAEB-3E3BBE062085}" srcOrd="0" destOrd="0" parTransId="{95C89025-8F7D-42D3-878E-3B0124247DC8}" sibTransId="{E903C8A2-828D-4015-B116-B6E674057120}"/>
    <dgm:cxn modelId="{68E4FB92-FCD0-4C03-8DB8-81EE3CEAFD76}" type="presOf" srcId="{B15C6F85-353E-4CD2-AAEB-3E3BBE062085}" destId="{65905D92-9D12-4701-82E2-39DCD9819827}" srcOrd="0" destOrd="0" presId="urn:microsoft.com/office/officeart/2018/2/layout/IconVerticalSolidList"/>
    <dgm:cxn modelId="{5877B393-48BA-4800-A77C-BDDBA59D4B84}" type="presOf" srcId="{DF9164D7-0D39-4205-87E4-DF459B110C45}" destId="{77160E78-D1FF-4A88-872A-BBA62B8EA5D0}" srcOrd="0" destOrd="0" presId="urn:microsoft.com/office/officeart/2018/2/layout/IconVerticalSolidList"/>
    <dgm:cxn modelId="{9F4F419C-F019-4F49-8760-0531F9D101B0}" type="presOf" srcId="{EE97773E-45B4-4534-B946-6681286D2BC8}" destId="{7085AA1C-3428-437B-A960-00A389C1A768}" srcOrd="0" destOrd="0" presId="urn:microsoft.com/office/officeart/2018/2/layout/IconVerticalSolidList"/>
    <dgm:cxn modelId="{89C3C193-BC5C-4D94-B892-9B136BAE13B7}" type="presParOf" srcId="{77160E78-D1FF-4A88-872A-BBA62B8EA5D0}" destId="{FAFEF357-C501-4399-96DB-19B7D7690D29}" srcOrd="0" destOrd="0" presId="urn:microsoft.com/office/officeart/2018/2/layout/IconVerticalSolidList"/>
    <dgm:cxn modelId="{B9CCA372-0E11-409C-A56A-73C50950EBF0}" type="presParOf" srcId="{FAFEF357-C501-4399-96DB-19B7D7690D29}" destId="{E722E46C-2146-44FF-AA2C-9091B2FB4808}" srcOrd="0" destOrd="0" presId="urn:microsoft.com/office/officeart/2018/2/layout/IconVerticalSolidList"/>
    <dgm:cxn modelId="{9C3ABCB6-9135-4526-A00D-0F24E140601C}" type="presParOf" srcId="{FAFEF357-C501-4399-96DB-19B7D7690D29}" destId="{0883B6E5-1EC0-4BD2-A652-E3790CB61D96}" srcOrd="1" destOrd="0" presId="urn:microsoft.com/office/officeart/2018/2/layout/IconVerticalSolidList"/>
    <dgm:cxn modelId="{35215175-A348-4976-B791-C45AA671CBA8}" type="presParOf" srcId="{FAFEF357-C501-4399-96DB-19B7D7690D29}" destId="{96D4E1EF-EA44-48C5-A6E1-F216123DB851}" srcOrd="2" destOrd="0" presId="urn:microsoft.com/office/officeart/2018/2/layout/IconVerticalSolidList"/>
    <dgm:cxn modelId="{66E11FC4-C5B8-4109-B948-4A22A45F0BEC}" type="presParOf" srcId="{FAFEF357-C501-4399-96DB-19B7D7690D29}" destId="{65905D92-9D12-4701-82E2-39DCD9819827}" srcOrd="3" destOrd="0" presId="urn:microsoft.com/office/officeart/2018/2/layout/IconVerticalSolidList"/>
    <dgm:cxn modelId="{B5B2E066-56D7-4A5A-A3DA-58F3ADADA5B7}" type="presParOf" srcId="{77160E78-D1FF-4A88-872A-BBA62B8EA5D0}" destId="{7FB99A86-377C-40C3-99B3-377D7451CABE}" srcOrd="1" destOrd="0" presId="urn:microsoft.com/office/officeart/2018/2/layout/IconVerticalSolidList"/>
    <dgm:cxn modelId="{0DB3E13A-A006-41FC-AAE6-4F999EBEEBA4}" type="presParOf" srcId="{77160E78-D1FF-4A88-872A-BBA62B8EA5D0}" destId="{368C9ED4-CE06-4E4F-B2C7-3FA426F0D7A0}" srcOrd="2" destOrd="0" presId="urn:microsoft.com/office/officeart/2018/2/layout/IconVerticalSolidList"/>
    <dgm:cxn modelId="{D598F14F-3B10-4694-80B9-B6FA903AC491}" type="presParOf" srcId="{368C9ED4-CE06-4E4F-B2C7-3FA426F0D7A0}" destId="{FFC8F31C-5E27-4BFB-9F24-80EAAA9D9713}" srcOrd="0" destOrd="0" presId="urn:microsoft.com/office/officeart/2018/2/layout/IconVerticalSolidList"/>
    <dgm:cxn modelId="{090623B0-86C4-4119-9E37-9A2F0623CF49}" type="presParOf" srcId="{368C9ED4-CE06-4E4F-B2C7-3FA426F0D7A0}" destId="{44DF4E51-3F61-4428-8773-D50393A014A5}" srcOrd="1" destOrd="0" presId="urn:microsoft.com/office/officeart/2018/2/layout/IconVerticalSolidList"/>
    <dgm:cxn modelId="{503B8D5F-9F56-40D4-93A6-AA3C98BF90CA}" type="presParOf" srcId="{368C9ED4-CE06-4E4F-B2C7-3FA426F0D7A0}" destId="{A4BE5EAB-DAF6-4D83-B885-3F77D4D55EB7}" srcOrd="2" destOrd="0" presId="urn:microsoft.com/office/officeart/2018/2/layout/IconVerticalSolidList"/>
    <dgm:cxn modelId="{B401D71A-57D3-4077-9825-1EB25F73FC25}" type="presParOf" srcId="{368C9ED4-CE06-4E4F-B2C7-3FA426F0D7A0}" destId="{7085AA1C-3428-437B-A960-00A389C1A768}"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D5E660-AE8A-45A3-A1F5-1F1D488DD65F}" type="doc">
      <dgm:prSet loTypeId="urn:microsoft.com/office/officeart/2005/8/layout/default" loCatId="list" qsTypeId="urn:microsoft.com/office/officeart/2005/8/quickstyle/simple4" qsCatId="simple" csTypeId="urn:microsoft.com/office/officeart/2005/8/colors/colorful5" csCatId="colorful"/>
      <dgm:spPr/>
      <dgm:t>
        <a:bodyPr/>
        <a:lstStyle/>
        <a:p>
          <a:endParaRPr lang="en-US"/>
        </a:p>
      </dgm:t>
    </dgm:pt>
    <dgm:pt modelId="{4949C9CA-F405-45A5-AADA-D4BFB8337C3A}">
      <dgm:prSet/>
      <dgm:spPr/>
      <dgm:t>
        <a:bodyPr/>
        <a:lstStyle/>
        <a:p>
          <a:r>
            <a:rPr lang="en-IN"/>
            <a:t>User-friendly</a:t>
          </a:r>
          <a:endParaRPr lang="en-US"/>
        </a:p>
      </dgm:t>
    </dgm:pt>
    <dgm:pt modelId="{583F471B-73D4-4379-8A4D-9809B776F82E}" type="parTrans" cxnId="{DD5BB339-0A1F-4F7B-A4D0-197E54D77E81}">
      <dgm:prSet/>
      <dgm:spPr/>
      <dgm:t>
        <a:bodyPr/>
        <a:lstStyle/>
        <a:p>
          <a:endParaRPr lang="en-US"/>
        </a:p>
      </dgm:t>
    </dgm:pt>
    <dgm:pt modelId="{6AD469EB-969B-4FE4-829D-EBE94E0AD995}" type="sibTrans" cxnId="{DD5BB339-0A1F-4F7B-A4D0-197E54D77E81}">
      <dgm:prSet/>
      <dgm:spPr/>
      <dgm:t>
        <a:bodyPr/>
        <a:lstStyle/>
        <a:p>
          <a:endParaRPr lang="en-US"/>
        </a:p>
      </dgm:t>
    </dgm:pt>
    <dgm:pt modelId="{C77E5A9D-DEDD-4EB3-A106-97C9DBCD42EF}">
      <dgm:prSet/>
      <dgm:spPr/>
      <dgm:t>
        <a:bodyPr/>
        <a:lstStyle/>
        <a:p>
          <a:r>
            <a:rPr lang="en-IN"/>
            <a:t>Widget with customizable options</a:t>
          </a:r>
          <a:endParaRPr lang="en-US"/>
        </a:p>
      </dgm:t>
    </dgm:pt>
    <dgm:pt modelId="{86D59892-BF79-40FB-A23B-D6B131FC52AD}" type="parTrans" cxnId="{78E0DEA3-B488-467F-BEA8-CC11E057FBE2}">
      <dgm:prSet/>
      <dgm:spPr/>
      <dgm:t>
        <a:bodyPr/>
        <a:lstStyle/>
        <a:p>
          <a:endParaRPr lang="en-US"/>
        </a:p>
      </dgm:t>
    </dgm:pt>
    <dgm:pt modelId="{74132EAF-F146-4BB8-956D-49EA6AAFEBD9}" type="sibTrans" cxnId="{78E0DEA3-B488-467F-BEA8-CC11E057FBE2}">
      <dgm:prSet/>
      <dgm:spPr/>
      <dgm:t>
        <a:bodyPr/>
        <a:lstStyle/>
        <a:p>
          <a:endParaRPr lang="en-US"/>
        </a:p>
      </dgm:t>
    </dgm:pt>
    <dgm:pt modelId="{C58962AC-92A1-4553-8CCB-8FEAF1244800}">
      <dgm:prSet/>
      <dgm:spPr/>
      <dgm:t>
        <a:bodyPr/>
        <a:lstStyle/>
        <a:p>
          <a:r>
            <a:rPr lang="en-IN"/>
            <a:t>Has Multiple language and voice options to choose from</a:t>
          </a:r>
          <a:endParaRPr lang="en-US"/>
        </a:p>
      </dgm:t>
    </dgm:pt>
    <dgm:pt modelId="{4CB54397-CC6C-48F4-8E4E-90C284CA4CA7}" type="parTrans" cxnId="{D74242B5-8224-4CBD-8271-5FA66DE0D726}">
      <dgm:prSet/>
      <dgm:spPr/>
      <dgm:t>
        <a:bodyPr/>
        <a:lstStyle/>
        <a:p>
          <a:endParaRPr lang="en-US"/>
        </a:p>
      </dgm:t>
    </dgm:pt>
    <dgm:pt modelId="{1529512A-687B-4124-A343-AA8675EA8C12}" type="sibTrans" cxnId="{D74242B5-8224-4CBD-8271-5FA66DE0D726}">
      <dgm:prSet/>
      <dgm:spPr/>
      <dgm:t>
        <a:bodyPr/>
        <a:lstStyle/>
        <a:p>
          <a:endParaRPr lang="en-US"/>
        </a:p>
      </dgm:t>
    </dgm:pt>
    <dgm:pt modelId="{78A9E92A-15FB-439E-8482-2AA3DF799D26}">
      <dgm:prSet/>
      <dgm:spPr/>
      <dgm:t>
        <a:bodyPr/>
        <a:lstStyle/>
        <a:p>
          <a:r>
            <a:rPr lang="en-IN"/>
            <a:t>Speech conversion of selected text</a:t>
          </a:r>
          <a:endParaRPr lang="en-US"/>
        </a:p>
      </dgm:t>
    </dgm:pt>
    <dgm:pt modelId="{813339D8-52D8-4C27-AF7D-C0ECB39E2832}" type="parTrans" cxnId="{BC4FCE82-03FB-4392-B967-A8DBD1A359DA}">
      <dgm:prSet/>
      <dgm:spPr/>
      <dgm:t>
        <a:bodyPr/>
        <a:lstStyle/>
        <a:p>
          <a:endParaRPr lang="en-US"/>
        </a:p>
      </dgm:t>
    </dgm:pt>
    <dgm:pt modelId="{40E6CBC4-E3F3-4BBE-B9E2-7552799DA275}" type="sibTrans" cxnId="{BC4FCE82-03FB-4392-B967-A8DBD1A359DA}">
      <dgm:prSet/>
      <dgm:spPr/>
      <dgm:t>
        <a:bodyPr/>
        <a:lstStyle/>
        <a:p>
          <a:endParaRPr lang="en-US"/>
        </a:p>
      </dgm:t>
    </dgm:pt>
    <dgm:pt modelId="{EF443B37-B5FE-452D-B50E-DB9275C1BD75}">
      <dgm:prSet/>
      <dgm:spPr/>
      <dgm:t>
        <a:bodyPr/>
        <a:lstStyle/>
        <a:p>
          <a:r>
            <a:rPr lang="en-IN"/>
            <a:t>Text Highlighting</a:t>
          </a:r>
          <a:endParaRPr lang="en-US"/>
        </a:p>
      </dgm:t>
    </dgm:pt>
    <dgm:pt modelId="{F413747B-37F6-4904-B11F-177663231868}" type="parTrans" cxnId="{E8B89997-2AB1-4DA7-A0C6-2D9D0235FB31}">
      <dgm:prSet/>
      <dgm:spPr/>
      <dgm:t>
        <a:bodyPr/>
        <a:lstStyle/>
        <a:p>
          <a:endParaRPr lang="en-US"/>
        </a:p>
      </dgm:t>
    </dgm:pt>
    <dgm:pt modelId="{FB5E6924-661C-482C-B759-C3FD6BAD63BE}" type="sibTrans" cxnId="{E8B89997-2AB1-4DA7-A0C6-2D9D0235FB31}">
      <dgm:prSet/>
      <dgm:spPr/>
      <dgm:t>
        <a:bodyPr/>
        <a:lstStyle/>
        <a:p>
          <a:endParaRPr lang="en-US"/>
        </a:p>
      </dgm:t>
    </dgm:pt>
    <dgm:pt modelId="{FE72A4D5-8BDC-4D4C-BD10-34C3138D8F81}">
      <dgm:prSet/>
      <dgm:spPr/>
      <dgm:t>
        <a:bodyPr/>
        <a:lstStyle/>
        <a:p>
          <a:r>
            <a:rPr lang="en-IN"/>
            <a:t>Playback Controls</a:t>
          </a:r>
          <a:endParaRPr lang="en-US"/>
        </a:p>
      </dgm:t>
    </dgm:pt>
    <dgm:pt modelId="{DA42CB0E-9236-4C1E-AA32-47D3805D12F8}" type="parTrans" cxnId="{C714EC03-6A28-4565-8B5E-0A06CE928CCF}">
      <dgm:prSet/>
      <dgm:spPr/>
      <dgm:t>
        <a:bodyPr/>
        <a:lstStyle/>
        <a:p>
          <a:endParaRPr lang="en-US"/>
        </a:p>
      </dgm:t>
    </dgm:pt>
    <dgm:pt modelId="{8F3AA6F7-1BA5-4C6E-AF77-8AC18CF04B4F}" type="sibTrans" cxnId="{C714EC03-6A28-4565-8B5E-0A06CE928CCF}">
      <dgm:prSet/>
      <dgm:spPr/>
      <dgm:t>
        <a:bodyPr/>
        <a:lstStyle/>
        <a:p>
          <a:endParaRPr lang="en-US"/>
        </a:p>
      </dgm:t>
    </dgm:pt>
    <dgm:pt modelId="{AD36F3DD-3BDE-4A0B-B5B6-3B3346A5A400}">
      <dgm:prSet/>
      <dgm:spPr/>
      <dgm:t>
        <a:bodyPr/>
        <a:lstStyle/>
        <a:p>
          <a:r>
            <a:rPr lang="en-IN"/>
            <a:t>Voices sound better than the competition</a:t>
          </a:r>
          <a:endParaRPr lang="en-US"/>
        </a:p>
      </dgm:t>
    </dgm:pt>
    <dgm:pt modelId="{3D01ADEB-C051-49D9-AF77-D41195892717}" type="parTrans" cxnId="{5AA34AF6-84E2-4DD4-A0C6-807BE4BCE02F}">
      <dgm:prSet/>
      <dgm:spPr/>
      <dgm:t>
        <a:bodyPr/>
        <a:lstStyle/>
        <a:p>
          <a:endParaRPr lang="en-US"/>
        </a:p>
      </dgm:t>
    </dgm:pt>
    <dgm:pt modelId="{52F3FA9A-DFCC-47EF-AE5F-5A4306CD4057}" type="sibTrans" cxnId="{5AA34AF6-84E2-4DD4-A0C6-807BE4BCE02F}">
      <dgm:prSet/>
      <dgm:spPr/>
      <dgm:t>
        <a:bodyPr/>
        <a:lstStyle/>
        <a:p>
          <a:endParaRPr lang="en-US"/>
        </a:p>
      </dgm:t>
    </dgm:pt>
    <dgm:pt modelId="{48AE49C2-E971-4DB6-B9E9-09E00E4BE6D1}">
      <dgm:prSet/>
      <dgm:spPr/>
      <dgm:t>
        <a:bodyPr/>
        <a:lstStyle/>
        <a:p>
          <a:r>
            <a:rPr lang="en-IN"/>
            <a:t>Chrome versions available</a:t>
          </a:r>
          <a:endParaRPr lang="en-US"/>
        </a:p>
      </dgm:t>
    </dgm:pt>
    <dgm:pt modelId="{CDDC7413-6BC1-4320-82B7-F0BADADCF1AB}" type="parTrans" cxnId="{60C8B6E8-D674-4F77-82F7-556B9E1B50E8}">
      <dgm:prSet/>
      <dgm:spPr/>
      <dgm:t>
        <a:bodyPr/>
        <a:lstStyle/>
        <a:p>
          <a:endParaRPr lang="en-US"/>
        </a:p>
      </dgm:t>
    </dgm:pt>
    <dgm:pt modelId="{10556C3C-2B43-4BFB-9157-32B7EE9EAF0E}" type="sibTrans" cxnId="{60C8B6E8-D674-4F77-82F7-556B9E1B50E8}">
      <dgm:prSet/>
      <dgm:spPr/>
      <dgm:t>
        <a:bodyPr/>
        <a:lstStyle/>
        <a:p>
          <a:endParaRPr lang="en-US"/>
        </a:p>
      </dgm:t>
    </dgm:pt>
    <dgm:pt modelId="{A022EB92-C121-4352-8D0E-0A4317F654FF}">
      <dgm:prSet/>
      <dgm:spPr/>
      <dgm:t>
        <a:bodyPr/>
        <a:lstStyle/>
        <a:p>
          <a:r>
            <a:rPr lang="en-IN"/>
            <a:t>Immersive Reader</a:t>
          </a:r>
          <a:endParaRPr lang="en-US"/>
        </a:p>
      </dgm:t>
    </dgm:pt>
    <dgm:pt modelId="{6A016B4A-9749-4053-A066-D9268ACEAAE6}" type="parTrans" cxnId="{542E17C3-E1DE-4355-96E1-2EFD78461D5C}">
      <dgm:prSet/>
      <dgm:spPr/>
      <dgm:t>
        <a:bodyPr/>
        <a:lstStyle/>
        <a:p>
          <a:endParaRPr lang="en-US"/>
        </a:p>
      </dgm:t>
    </dgm:pt>
    <dgm:pt modelId="{A6368AC8-017D-47D9-8730-AB2CDEF1520A}" type="sibTrans" cxnId="{542E17C3-E1DE-4355-96E1-2EFD78461D5C}">
      <dgm:prSet/>
      <dgm:spPr/>
      <dgm:t>
        <a:bodyPr/>
        <a:lstStyle/>
        <a:p>
          <a:endParaRPr lang="en-US"/>
        </a:p>
      </dgm:t>
    </dgm:pt>
    <dgm:pt modelId="{91E883C6-03FA-43B9-9BAF-5FBB519DC47D}">
      <dgm:prSet/>
      <dgm:spPr/>
      <dgm:t>
        <a:bodyPr/>
        <a:lstStyle/>
        <a:p>
          <a:r>
            <a:rPr lang="en-IN"/>
            <a:t>No registration required for usage</a:t>
          </a:r>
          <a:endParaRPr lang="en-US"/>
        </a:p>
      </dgm:t>
    </dgm:pt>
    <dgm:pt modelId="{F0A39A98-365D-4941-A37F-68F6B77D5530}" type="parTrans" cxnId="{182F60F0-96BC-4BF6-88FC-A455728AC79A}">
      <dgm:prSet/>
      <dgm:spPr/>
      <dgm:t>
        <a:bodyPr/>
        <a:lstStyle/>
        <a:p>
          <a:endParaRPr lang="en-US"/>
        </a:p>
      </dgm:t>
    </dgm:pt>
    <dgm:pt modelId="{B6111265-A256-4751-A532-DD1280DB7475}" type="sibTrans" cxnId="{182F60F0-96BC-4BF6-88FC-A455728AC79A}">
      <dgm:prSet/>
      <dgm:spPr/>
      <dgm:t>
        <a:bodyPr/>
        <a:lstStyle/>
        <a:p>
          <a:endParaRPr lang="en-US"/>
        </a:p>
      </dgm:t>
    </dgm:pt>
    <dgm:pt modelId="{D1FC01D3-5201-48D1-B5E9-B94162A6B72B}" type="pres">
      <dgm:prSet presAssocID="{D4D5E660-AE8A-45A3-A1F5-1F1D488DD65F}" presName="diagram" presStyleCnt="0">
        <dgm:presLayoutVars>
          <dgm:dir/>
          <dgm:resizeHandles val="exact"/>
        </dgm:presLayoutVars>
      </dgm:prSet>
      <dgm:spPr/>
    </dgm:pt>
    <dgm:pt modelId="{CDB94C83-E4D9-448F-ADC9-826250D685B5}" type="pres">
      <dgm:prSet presAssocID="{4949C9CA-F405-45A5-AADA-D4BFB8337C3A}" presName="node" presStyleLbl="node1" presStyleIdx="0" presStyleCnt="10">
        <dgm:presLayoutVars>
          <dgm:bulletEnabled val="1"/>
        </dgm:presLayoutVars>
      </dgm:prSet>
      <dgm:spPr/>
    </dgm:pt>
    <dgm:pt modelId="{6EA5E001-B831-4B6F-A84D-19E83F19B2A0}" type="pres">
      <dgm:prSet presAssocID="{6AD469EB-969B-4FE4-829D-EBE94E0AD995}" presName="sibTrans" presStyleCnt="0"/>
      <dgm:spPr/>
    </dgm:pt>
    <dgm:pt modelId="{32AB82A0-CEA5-47EB-AEF7-1A738C153BB3}" type="pres">
      <dgm:prSet presAssocID="{C77E5A9D-DEDD-4EB3-A106-97C9DBCD42EF}" presName="node" presStyleLbl="node1" presStyleIdx="1" presStyleCnt="10">
        <dgm:presLayoutVars>
          <dgm:bulletEnabled val="1"/>
        </dgm:presLayoutVars>
      </dgm:prSet>
      <dgm:spPr/>
    </dgm:pt>
    <dgm:pt modelId="{FC1DB81B-E22A-47FE-9D1C-4C9301CB5768}" type="pres">
      <dgm:prSet presAssocID="{74132EAF-F146-4BB8-956D-49EA6AAFEBD9}" presName="sibTrans" presStyleCnt="0"/>
      <dgm:spPr/>
    </dgm:pt>
    <dgm:pt modelId="{59E81106-7401-4C16-BB27-164AECE43118}" type="pres">
      <dgm:prSet presAssocID="{C58962AC-92A1-4553-8CCB-8FEAF1244800}" presName="node" presStyleLbl="node1" presStyleIdx="2" presStyleCnt="10">
        <dgm:presLayoutVars>
          <dgm:bulletEnabled val="1"/>
        </dgm:presLayoutVars>
      </dgm:prSet>
      <dgm:spPr/>
    </dgm:pt>
    <dgm:pt modelId="{E007E2A6-5384-48AF-ABF5-BA1C6336E13E}" type="pres">
      <dgm:prSet presAssocID="{1529512A-687B-4124-A343-AA8675EA8C12}" presName="sibTrans" presStyleCnt="0"/>
      <dgm:spPr/>
    </dgm:pt>
    <dgm:pt modelId="{E04EB4B7-CDFD-44B6-B27E-7AAB6F7A85C5}" type="pres">
      <dgm:prSet presAssocID="{78A9E92A-15FB-439E-8482-2AA3DF799D26}" presName="node" presStyleLbl="node1" presStyleIdx="3" presStyleCnt="10">
        <dgm:presLayoutVars>
          <dgm:bulletEnabled val="1"/>
        </dgm:presLayoutVars>
      </dgm:prSet>
      <dgm:spPr/>
    </dgm:pt>
    <dgm:pt modelId="{7813728E-113E-4373-BD33-97E3BEE7F229}" type="pres">
      <dgm:prSet presAssocID="{40E6CBC4-E3F3-4BBE-B9E2-7552799DA275}" presName="sibTrans" presStyleCnt="0"/>
      <dgm:spPr/>
    </dgm:pt>
    <dgm:pt modelId="{BCE74C05-AB2C-40E1-AB5D-5085DC87E02E}" type="pres">
      <dgm:prSet presAssocID="{EF443B37-B5FE-452D-B50E-DB9275C1BD75}" presName="node" presStyleLbl="node1" presStyleIdx="4" presStyleCnt="10">
        <dgm:presLayoutVars>
          <dgm:bulletEnabled val="1"/>
        </dgm:presLayoutVars>
      </dgm:prSet>
      <dgm:spPr/>
    </dgm:pt>
    <dgm:pt modelId="{ABF4712C-28D6-444A-AC2D-515F2F648B05}" type="pres">
      <dgm:prSet presAssocID="{FB5E6924-661C-482C-B759-C3FD6BAD63BE}" presName="sibTrans" presStyleCnt="0"/>
      <dgm:spPr/>
    </dgm:pt>
    <dgm:pt modelId="{A41DDC95-1AB9-4675-B83D-7EF709E60FFC}" type="pres">
      <dgm:prSet presAssocID="{FE72A4D5-8BDC-4D4C-BD10-34C3138D8F81}" presName="node" presStyleLbl="node1" presStyleIdx="5" presStyleCnt="10">
        <dgm:presLayoutVars>
          <dgm:bulletEnabled val="1"/>
        </dgm:presLayoutVars>
      </dgm:prSet>
      <dgm:spPr/>
    </dgm:pt>
    <dgm:pt modelId="{8B19A74C-3789-4400-BF5C-61343D073E7D}" type="pres">
      <dgm:prSet presAssocID="{8F3AA6F7-1BA5-4C6E-AF77-8AC18CF04B4F}" presName="sibTrans" presStyleCnt="0"/>
      <dgm:spPr/>
    </dgm:pt>
    <dgm:pt modelId="{1BB91FE2-3935-4CE3-A8AA-936497717794}" type="pres">
      <dgm:prSet presAssocID="{AD36F3DD-3BDE-4A0B-B5B6-3B3346A5A400}" presName="node" presStyleLbl="node1" presStyleIdx="6" presStyleCnt="10">
        <dgm:presLayoutVars>
          <dgm:bulletEnabled val="1"/>
        </dgm:presLayoutVars>
      </dgm:prSet>
      <dgm:spPr/>
    </dgm:pt>
    <dgm:pt modelId="{84AE2193-DFB0-434D-AD25-4B4CF459A0B0}" type="pres">
      <dgm:prSet presAssocID="{52F3FA9A-DFCC-47EF-AE5F-5A4306CD4057}" presName="sibTrans" presStyleCnt="0"/>
      <dgm:spPr/>
    </dgm:pt>
    <dgm:pt modelId="{36C4AA47-4CD0-45E3-8B78-BEA122C6046E}" type="pres">
      <dgm:prSet presAssocID="{48AE49C2-E971-4DB6-B9E9-09E00E4BE6D1}" presName="node" presStyleLbl="node1" presStyleIdx="7" presStyleCnt="10">
        <dgm:presLayoutVars>
          <dgm:bulletEnabled val="1"/>
        </dgm:presLayoutVars>
      </dgm:prSet>
      <dgm:spPr/>
    </dgm:pt>
    <dgm:pt modelId="{E1A0C4AA-05B1-436B-9C9C-7993A626583B}" type="pres">
      <dgm:prSet presAssocID="{10556C3C-2B43-4BFB-9157-32B7EE9EAF0E}" presName="sibTrans" presStyleCnt="0"/>
      <dgm:spPr/>
    </dgm:pt>
    <dgm:pt modelId="{A9172FE2-2130-436A-8849-AB3ADA67FD70}" type="pres">
      <dgm:prSet presAssocID="{A022EB92-C121-4352-8D0E-0A4317F654FF}" presName="node" presStyleLbl="node1" presStyleIdx="8" presStyleCnt="10">
        <dgm:presLayoutVars>
          <dgm:bulletEnabled val="1"/>
        </dgm:presLayoutVars>
      </dgm:prSet>
      <dgm:spPr/>
    </dgm:pt>
    <dgm:pt modelId="{E9941588-E59C-45F5-80CA-A5E82F837308}" type="pres">
      <dgm:prSet presAssocID="{A6368AC8-017D-47D9-8730-AB2CDEF1520A}" presName="sibTrans" presStyleCnt="0"/>
      <dgm:spPr/>
    </dgm:pt>
    <dgm:pt modelId="{782F2368-01A0-4AD6-9A64-36AD526C8376}" type="pres">
      <dgm:prSet presAssocID="{91E883C6-03FA-43B9-9BAF-5FBB519DC47D}" presName="node" presStyleLbl="node1" presStyleIdx="9" presStyleCnt="10">
        <dgm:presLayoutVars>
          <dgm:bulletEnabled val="1"/>
        </dgm:presLayoutVars>
      </dgm:prSet>
      <dgm:spPr/>
    </dgm:pt>
  </dgm:ptLst>
  <dgm:cxnLst>
    <dgm:cxn modelId="{C714EC03-6A28-4565-8B5E-0A06CE928CCF}" srcId="{D4D5E660-AE8A-45A3-A1F5-1F1D488DD65F}" destId="{FE72A4D5-8BDC-4D4C-BD10-34C3138D8F81}" srcOrd="5" destOrd="0" parTransId="{DA42CB0E-9236-4C1E-AA32-47D3805D12F8}" sibTransId="{8F3AA6F7-1BA5-4C6E-AF77-8AC18CF04B4F}"/>
    <dgm:cxn modelId="{B3E74D04-90FB-4CD8-A724-BD378F06DC34}" type="presOf" srcId="{AD36F3DD-3BDE-4A0B-B5B6-3B3346A5A400}" destId="{1BB91FE2-3935-4CE3-A8AA-936497717794}" srcOrd="0" destOrd="0" presId="urn:microsoft.com/office/officeart/2005/8/layout/default"/>
    <dgm:cxn modelId="{7FB39A08-0052-40A3-9809-A501D9F73514}" type="presOf" srcId="{4949C9CA-F405-45A5-AADA-D4BFB8337C3A}" destId="{CDB94C83-E4D9-448F-ADC9-826250D685B5}" srcOrd="0" destOrd="0" presId="urn:microsoft.com/office/officeart/2005/8/layout/default"/>
    <dgm:cxn modelId="{451CC715-B4DA-41D5-897D-0F03AA72DFE2}" type="presOf" srcId="{C77E5A9D-DEDD-4EB3-A106-97C9DBCD42EF}" destId="{32AB82A0-CEA5-47EB-AEF7-1A738C153BB3}" srcOrd="0" destOrd="0" presId="urn:microsoft.com/office/officeart/2005/8/layout/default"/>
    <dgm:cxn modelId="{A4DCB11F-6030-463B-A74C-C49D89C80B93}" type="presOf" srcId="{C58962AC-92A1-4553-8CCB-8FEAF1244800}" destId="{59E81106-7401-4C16-BB27-164AECE43118}" srcOrd="0" destOrd="0" presId="urn:microsoft.com/office/officeart/2005/8/layout/default"/>
    <dgm:cxn modelId="{15A5FF32-FBF8-436D-8739-68127C0D26D4}" type="presOf" srcId="{A022EB92-C121-4352-8D0E-0A4317F654FF}" destId="{A9172FE2-2130-436A-8849-AB3ADA67FD70}" srcOrd="0" destOrd="0" presId="urn:microsoft.com/office/officeart/2005/8/layout/default"/>
    <dgm:cxn modelId="{DD5BB339-0A1F-4F7B-A4D0-197E54D77E81}" srcId="{D4D5E660-AE8A-45A3-A1F5-1F1D488DD65F}" destId="{4949C9CA-F405-45A5-AADA-D4BFB8337C3A}" srcOrd="0" destOrd="0" parTransId="{583F471B-73D4-4379-8A4D-9809B776F82E}" sibTransId="{6AD469EB-969B-4FE4-829D-EBE94E0AD995}"/>
    <dgm:cxn modelId="{AC0ED347-93C9-4CFE-AF34-787A4ACE72FC}" type="presOf" srcId="{48AE49C2-E971-4DB6-B9E9-09E00E4BE6D1}" destId="{36C4AA47-4CD0-45E3-8B78-BEA122C6046E}" srcOrd="0" destOrd="0" presId="urn:microsoft.com/office/officeart/2005/8/layout/default"/>
    <dgm:cxn modelId="{2EB1F14A-646F-451A-8AF4-2E8452D8DC47}" type="presOf" srcId="{FE72A4D5-8BDC-4D4C-BD10-34C3138D8F81}" destId="{A41DDC95-1AB9-4675-B83D-7EF709E60FFC}" srcOrd="0" destOrd="0" presId="urn:microsoft.com/office/officeart/2005/8/layout/default"/>
    <dgm:cxn modelId="{9855495A-8743-43AD-8804-BFECC2EAAB5F}" type="presOf" srcId="{EF443B37-B5FE-452D-B50E-DB9275C1BD75}" destId="{BCE74C05-AB2C-40E1-AB5D-5085DC87E02E}" srcOrd="0" destOrd="0" presId="urn:microsoft.com/office/officeart/2005/8/layout/default"/>
    <dgm:cxn modelId="{BC4FCE82-03FB-4392-B967-A8DBD1A359DA}" srcId="{D4D5E660-AE8A-45A3-A1F5-1F1D488DD65F}" destId="{78A9E92A-15FB-439E-8482-2AA3DF799D26}" srcOrd="3" destOrd="0" parTransId="{813339D8-52D8-4C27-AF7D-C0ECB39E2832}" sibTransId="{40E6CBC4-E3F3-4BBE-B9E2-7552799DA275}"/>
    <dgm:cxn modelId="{081B7C87-D0B0-4AF2-AE56-C8A3E86F84C4}" type="presOf" srcId="{D4D5E660-AE8A-45A3-A1F5-1F1D488DD65F}" destId="{D1FC01D3-5201-48D1-B5E9-B94162A6B72B}" srcOrd="0" destOrd="0" presId="urn:microsoft.com/office/officeart/2005/8/layout/default"/>
    <dgm:cxn modelId="{5D8AB890-3E23-4C3E-8186-F9DCB4B46677}" type="presOf" srcId="{91E883C6-03FA-43B9-9BAF-5FBB519DC47D}" destId="{782F2368-01A0-4AD6-9A64-36AD526C8376}" srcOrd="0" destOrd="0" presId="urn:microsoft.com/office/officeart/2005/8/layout/default"/>
    <dgm:cxn modelId="{E8B89997-2AB1-4DA7-A0C6-2D9D0235FB31}" srcId="{D4D5E660-AE8A-45A3-A1F5-1F1D488DD65F}" destId="{EF443B37-B5FE-452D-B50E-DB9275C1BD75}" srcOrd="4" destOrd="0" parTransId="{F413747B-37F6-4904-B11F-177663231868}" sibTransId="{FB5E6924-661C-482C-B759-C3FD6BAD63BE}"/>
    <dgm:cxn modelId="{0505D79C-0714-42AF-896E-9D5D4FCF16B2}" type="presOf" srcId="{78A9E92A-15FB-439E-8482-2AA3DF799D26}" destId="{E04EB4B7-CDFD-44B6-B27E-7AAB6F7A85C5}" srcOrd="0" destOrd="0" presId="urn:microsoft.com/office/officeart/2005/8/layout/default"/>
    <dgm:cxn modelId="{78E0DEA3-B488-467F-BEA8-CC11E057FBE2}" srcId="{D4D5E660-AE8A-45A3-A1F5-1F1D488DD65F}" destId="{C77E5A9D-DEDD-4EB3-A106-97C9DBCD42EF}" srcOrd="1" destOrd="0" parTransId="{86D59892-BF79-40FB-A23B-D6B131FC52AD}" sibTransId="{74132EAF-F146-4BB8-956D-49EA6AAFEBD9}"/>
    <dgm:cxn modelId="{D74242B5-8224-4CBD-8271-5FA66DE0D726}" srcId="{D4D5E660-AE8A-45A3-A1F5-1F1D488DD65F}" destId="{C58962AC-92A1-4553-8CCB-8FEAF1244800}" srcOrd="2" destOrd="0" parTransId="{4CB54397-CC6C-48F4-8E4E-90C284CA4CA7}" sibTransId="{1529512A-687B-4124-A343-AA8675EA8C12}"/>
    <dgm:cxn modelId="{542E17C3-E1DE-4355-96E1-2EFD78461D5C}" srcId="{D4D5E660-AE8A-45A3-A1F5-1F1D488DD65F}" destId="{A022EB92-C121-4352-8D0E-0A4317F654FF}" srcOrd="8" destOrd="0" parTransId="{6A016B4A-9749-4053-A066-D9268ACEAAE6}" sibTransId="{A6368AC8-017D-47D9-8730-AB2CDEF1520A}"/>
    <dgm:cxn modelId="{60C8B6E8-D674-4F77-82F7-556B9E1B50E8}" srcId="{D4D5E660-AE8A-45A3-A1F5-1F1D488DD65F}" destId="{48AE49C2-E971-4DB6-B9E9-09E00E4BE6D1}" srcOrd="7" destOrd="0" parTransId="{CDDC7413-6BC1-4320-82B7-F0BADADCF1AB}" sibTransId="{10556C3C-2B43-4BFB-9157-32B7EE9EAF0E}"/>
    <dgm:cxn modelId="{182F60F0-96BC-4BF6-88FC-A455728AC79A}" srcId="{D4D5E660-AE8A-45A3-A1F5-1F1D488DD65F}" destId="{91E883C6-03FA-43B9-9BAF-5FBB519DC47D}" srcOrd="9" destOrd="0" parTransId="{F0A39A98-365D-4941-A37F-68F6B77D5530}" sibTransId="{B6111265-A256-4751-A532-DD1280DB7475}"/>
    <dgm:cxn modelId="{5AA34AF6-84E2-4DD4-A0C6-807BE4BCE02F}" srcId="{D4D5E660-AE8A-45A3-A1F5-1F1D488DD65F}" destId="{AD36F3DD-3BDE-4A0B-B5B6-3B3346A5A400}" srcOrd="6" destOrd="0" parTransId="{3D01ADEB-C051-49D9-AF77-D41195892717}" sibTransId="{52F3FA9A-DFCC-47EF-AE5F-5A4306CD4057}"/>
    <dgm:cxn modelId="{F0155882-2D3F-4A51-AE95-A4182BEED65A}" type="presParOf" srcId="{D1FC01D3-5201-48D1-B5E9-B94162A6B72B}" destId="{CDB94C83-E4D9-448F-ADC9-826250D685B5}" srcOrd="0" destOrd="0" presId="urn:microsoft.com/office/officeart/2005/8/layout/default"/>
    <dgm:cxn modelId="{CF90125D-571E-4A87-92F2-0AFB597E3CF5}" type="presParOf" srcId="{D1FC01D3-5201-48D1-B5E9-B94162A6B72B}" destId="{6EA5E001-B831-4B6F-A84D-19E83F19B2A0}" srcOrd="1" destOrd="0" presId="urn:microsoft.com/office/officeart/2005/8/layout/default"/>
    <dgm:cxn modelId="{BE8AC2CA-68C2-48C4-9AD6-3943267911C1}" type="presParOf" srcId="{D1FC01D3-5201-48D1-B5E9-B94162A6B72B}" destId="{32AB82A0-CEA5-47EB-AEF7-1A738C153BB3}" srcOrd="2" destOrd="0" presId="urn:microsoft.com/office/officeart/2005/8/layout/default"/>
    <dgm:cxn modelId="{04871AD2-8619-486C-851C-D4677E5F6284}" type="presParOf" srcId="{D1FC01D3-5201-48D1-B5E9-B94162A6B72B}" destId="{FC1DB81B-E22A-47FE-9D1C-4C9301CB5768}" srcOrd="3" destOrd="0" presId="urn:microsoft.com/office/officeart/2005/8/layout/default"/>
    <dgm:cxn modelId="{7A6FB89B-C6F5-4C02-B597-B506CA71C41B}" type="presParOf" srcId="{D1FC01D3-5201-48D1-B5E9-B94162A6B72B}" destId="{59E81106-7401-4C16-BB27-164AECE43118}" srcOrd="4" destOrd="0" presId="urn:microsoft.com/office/officeart/2005/8/layout/default"/>
    <dgm:cxn modelId="{763DE00A-A64A-44D7-BAE7-2FA7F218F8F7}" type="presParOf" srcId="{D1FC01D3-5201-48D1-B5E9-B94162A6B72B}" destId="{E007E2A6-5384-48AF-ABF5-BA1C6336E13E}" srcOrd="5" destOrd="0" presId="urn:microsoft.com/office/officeart/2005/8/layout/default"/>
    <dgm:cxn modelId="{7A75C5BA-6361-4F22-9734-ED7922E09E69}" type="presParOf" srcId="{D1FC01D3-5201-48D1-B5E9-B94162A6B72B}" destId="{E04EB4B7-CDFD-44B6-B27E-7AAB6F7A85C5}" srcOrd="6" destOrd="0" presId="urn:microsoft.com/office/officeart/2005/8/layout/default"/>
    <dgm:cxn modelId="{0C3E2040-AB68-43AD-80EF-C7AA98660B42}" type="presParOf" srcId="{D1FC01D3-5201-48D1-B5E9-B94162A6B72B}" destId="{7813728E-113E-4373-BD33-97E3BEE7F229}" srcOrd="7" destOrd="0" presId="urn:microsoft.com/office/officeart/2005/8/layout/default"/>
    <dgm:cxn modelId="{11A5618E-838E-4B0A-A8CE-7538391B8C3C}" type="presParOf" srcId="{D1FC01D3-5201-48D1-B5E9-B94162A6B72B}" destId="{BCE74C05-AB2C-40E1-AB5D-5085DC87E02E}" srcOrd="8" destOrd="0" presId="urn:microsoft.com/office/officeart/2005/8/layout/default"/>
    <dgm:cxn modelId="{411FFD7A-87C1-4451-909D-2730D677AB1B}" type="presParOf" srcId="{D1FC01D3-5201-48D1-B5E9-B94162A6B72B}" destId="{ABF4712C-28D6-444A-AC2D-515F2F648B05}" srcOrd="9" destOrd="0" presId="urn:microsoft.com/office/officeart/2005/8/layout/default"/>
    <dgm:cxn modelId="{5605D1B8-9436-406C-9721-6EE3203F378E}" type="presParOf" srcId="{D1FC01D3-5201-48D1-B5E9-B94162A6B72B}" destId="{A41DDC95-1AB9-4675-B83D-7EF709E60FFC}" srcOrd="10" destOrd="0" presId="urn:microsoft.com/office/officeart/2005/8/layout/default"/>
    <dgm:cxn modelId="{40948356-FFC1-408E-9FCD-6E6B683F9724}" type="presParOf" srcId="{D1FC01D3-5201-48D1-B5E9-B94162A6B72B}" destId="{8B19A74C-3789-4400-BF5C-61343D073E7D}" srcOrd="11" destOrd="0" presId="urn:microsoft.com/office/officeart/2005/8/layout/default"/>
    <dgm:cxn modelId="{208B9101-156E-479C-8677-85E3993A0FBE}" type="presParOf" srcId="{D1FC01D3-5201-48D1-B5E9-B94162A6B72B}" destId="{1BB91FE2-3935-4CE3-A8AA-936497717794}" srcOrd="12" destOrd="0" presId="urn:microsoft.com/office/officeart/2005/8/layout/default"/>
    <dgm:cxn modelId="{DCE7BEA2-8213-4329-A5D3-CA46A5F30E69}" type="presParOf" srcId="{D1FC01D3-5201-48D1-B5E9-B94162A6B72B}" destId="{84AE2193-DFB0-434D-AD25-4B4CF459A0B0}" srcOrd="13" destOrd="0" presId="urn:microsoft.com/office/officeart/2005/8/layout/default"/>
    <dgm:cxn modelId="{69DA7790-BE10-49ED-AD09-F732A4625EBD}" type="presParOf" srcId="{D1FC01D3-5201-48D1-B5E9-B94162A6B72B}" destId="{36C4AA47-4CD0-45E3-8B78-BEA122C6046E}" srcOrd="14" destOrd="0" presId="urn:microsoft.com/office/officeart/2005/8/layout/default"/>
    <dgm:cxn modelId="{B1A021B2-7FE1-4BF0-8E7F-E5C12027A325}" type="presParOf" srcId="{D1FC01D3-5201-48D1-B5E9-B94162A6B72B}" destId="{E1A0C4AA-05B1-436B-9C9C-7993A626583B}" srcOrd="15" destOrd="0" presId="urn:microsoft.com/office/officeart/2005/8/layout/default"/>
    <dgm:cxn modelId="{15469C53-BAF6-4D48-8ED3-B20AE31D9677}" type="presParOf" srcId="{D1FC01D3-5201-48D1-B5E9-B94162A6B72B}" destId="{A9172FE2-2130-436A-8849-AB3ADA67FD70}" srcOrd="16" destOrd="0" presId="urn:microsoft.com/office/officeart/2005/8/layout/default"/>
    <dgm:cxn modelId="{4CEBA43D-A5D4-4485-A0B0-FD434D99E784}" type="presParOf" srcId="{D1FC01D3-5201-48D1-B5E9-B94162A6B72B}" destId="{E9941588-E59C-45F5-80CA-A5E82F837308}" srcOrd="17" destOrd="0" presId="urn:microsoft.com/office/officeart/2005/8/layout/default"/>
    <dgm:cxn modelId="{21D722FC-B501-42AE-B018-3AD6BC33FC31}" type="presParOf" srcId="{D1FC01D3-5201-48D1-B5E9-B94162A6B72B}" destId="{782F2368-01A0-4AD6-9A64-36AD526C8376}"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EFFE56-20FA-4919-89C8-075D733E2B41}">
      <dsp:nvSpPr>
        <dsp:cNvPr id="0" name=""/>
        <dsp:cNvSpPr/>
      </dsp:nvSpPr>
      <dsp:spPr>
        <a:xfrm>
          <a:off x="0" y="0"/>
          <a:ext cx="538971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1">
          <a:scrgbClr r="0" g="0" b="0"/>
        </a:lnRef>
        <a:fillRef idx="3">
          <a:scrgbClr r="0" g="0" b="0"/>
        </a:fillRef>
        <a:effectRef idx="3">
          <a:scrgbClr r="0" g="0" b="0"/>
        </a:effectRef>
        <a:fontRef idx="minor">
          <a:schemeClr val="lt1"/>
        </a:fontRef>
      </dsp:style>
    </dsp:sp>
    <dsp:sp modelId="{49E6BC83-9055-44BF-ADA3-5E39A48BCDAB}">
      <dsp:nvSpPr>
        <dsp:cNvPr id="0" name=""/>
        <dsp:cNvSpPr/>
      </dsp:nvSpPr>
      <dsp:spPr>
        <a:xfrm>
          <a:off x="0" y="0"/>
          <a:ext cx="5389712" cy="640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1)Introduction </a:t>
          </a:r>
        </a:p>
      </dsp:txBody>
      <dsp:txXfrm>
        <a:off x="0" y="0"/>
        <a:ext cx="5389712" cy="640693"/>
      </dsp:txXfrm>
    </dsp:sp>
    <dsp:sp modelId="{A26176A5-458E-4AB2-B08C-9A92FBEF1DBD}">
      <dsp:nvSpPr>
        <dsp:cNvPr id="0" name=""/>
        <dsp:cNvSpPr/>
      </dsp:nvSpPr>
      <dsp:spPr>
        <a:xfrm>
          <a:off x="0" y="640693"/>
          <a:ext cx="538971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1">
          <a:scrgbClr r="0" g="0" b="0"/>
        </a:lnRef>
        <a:fillRef idx="3">
          <a:scrgbClr r="0" g="0" b="0"/>
        </a:fillRef>
        <a:effectRef idx="3">
          <a:scrgbClr r="0" g="0" b="0"/>
        </a:effectRef>
        <a:fontRef idx="minor">
          <a:schemeClr val="lt1"/>
        </a:fontRef>
      </dsp:style>
    </dsp:sp>
    <dsp:sp modelId="{51F986E2-E980-4FA8-8A5A-DC61879DD881}">
      <dsp:nvSpPr>
        <dsp:cNvPr id="0" name=""/>
        <dsp:cNvSpPr/>
      </dsp:nvSpPr>
      <dsp:spPr>
        <a:xfrm>
          <a:off x="0" y="640693"/>
          <a:ext cx="5389712" cy="640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2)Main Project Ideation </a:t>
          </a:r>
        </a:p>
      </dsp:txBody>
      <dsp:txXfrm>
        <a:off x="0" y="640693"/>
        <a:ext cx="5389712" cy="640693"/>
      </dsp:txXfrm>
    </dsp:sp>
    <dsp:sp modelId="{99D1B9CF-9C3C-4E5F-9B46-FEF418355510}">
      <dsp:nvSpPr>
        <dsp:cNvPr id="0" name=""/>
        <dsp:cNvSpPr/>
      </dsp:nvSpPr>
      <dsp:spPr>
        <a:xfrm>
          <a:off x="0" y="1281387"/>
          <a:ext cx="538971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1">
          <a:scrgbClr r="0" g="0" b="0"/>
        </a:lnRef>
        <a:fillRef idx="3">
          <a:scrgbClr r="0" g="0" b="0"/>
        </a:fillRef>
        <a:effectRef idx="3">
          <a:scrgbClr r="0" g="0" b="0"/>
        </a:effectRef>
        <a:fontRef idx="minor">
          <a:schemeClr val="lt1"/>
        </a:fontRef>
      </dsp:style>
    </dsp:sp>
    <dsp:sp modelId="{B41EAA16-5907-453B-945F-22D2CBFB51B0}">
      <dsp:nvSpPr>
        <dsp:cNvPr id="0" name=""/>
        <dsp:cNvSpPr/>
      </dsp:nvSpPr>
      <dsp:spPr>
        <a:xfrm>
          <a:off x="0" y="1281387"/>
          <a:ext cx="5389712" cy="640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3)Workflow Diagram</a:t>
          </a:r>
        </a:p>
      </dsp:txBody>
      <dsp:txXfrm>
        <a:off x="0" y="1281387"/>
        <a:ext cx="5389712" cy="640693"/>
      </dsp:txXfrm>
    </dsp:sp>
    <dsp:sp modelId="{19A51A8A-657A-4D5F-A3D7-C5B834B5608E}">
      <dsp:nvSpPr>
        <dsp:cNvPr id="0" name=""/>
        <dsp:cNvSpPr/>
      </dsp:nvSpPr>
      <dsp:spPr>
        <a:xfrm>
          <a:off x="0" y="1922081"/>
          <a:ext cx="538971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1">
          <a:scrgbClr r="0" g="0" b="0"/>
        </a:lnRef>
        <a:fillRef idx="3">
          <a:scrgbClr r="0" g="0" b="0"/>
        </a:fillRef>
        <a:effectRef idx="3">
          <a:scrgbClr r="0" g="0" b="0"/>
        </a:effectRef>
        <a:fontRef idx="minor">
          <a:schemeClr val="lt1"/>
        </a:fontRef>
      </dsp:style>
    </dsp:sp>
    <dsp:sp modelId="{9EDDC333-00CE-4AC9-A848-CF1FBA0170ED}">
      <dsp:nvSpPr>
        <dsp:cNvPr id="0" name=""/>
        <dsp:cNvSpPr/>
      </dsp:nvSpPr>
      <dsp:spPr>
        <a:xfrm>
          <a:off x="0" y="1922081"/>
          <a:ext cx="5389712" cy="640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4)Data Flow Diagram</a:t>
          </a:r>
        </a:p>
      </dsp:txBody>
      <dsp:txXfrm>
        <a:off x="0" y="1922081"/>
        <a:ext cx="5389712" cy="640693"/>
      </dsp:txXfrm>
    </dsp:sp>
    <dsp:sp modelId="{42B913F9-D60B-47CC-8C27-7449E3E9799B}">
      <dsp:nvSpPr>
        <dsp:cNvPr id="0" name=""/>
        <dsp:cNvSpPr/>
      </dsp:nvSpPr>
      <dsp:spPr>
        <a:xfrm>
          <a:off x="0" y="2562774"/>
          <a:ext cx="538971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1">
          <a:scrgbClr r="0" g="0" b="0"/>
        </a:lnRef>
        <a:fillRef idx="3">
          <a:scrgbClr r="0" g="0" b="0"/>
        </a:fillRef>
        <a:effectRef idx="3">
          <a:scrgbClr r="0" g="0" b="0"/>
        </a:effectRef>
        <a:fontRef idx="minor">
          <a:schemeClr val="lt1"/>
        </a:fontRef>
      </dsp:style>
    </dsp:sp>
    <dsp:sp modelId="{7CED702E-0822-4BDB-9AE5-250A7CA8E7F5}">
      <dsp:nvSpPr>
        <dsp:cNvPr id="0" name=""/>
        <dsp:cNvSpPr/>
      </dsp:nvSpPr>
      <dsp:spPr>
        <a:xfrm>
          <a:off x="0" y="2562775"/>
          <a:ext cx="5389712" cy="640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5)Use Case Diagram </a:t>
          </a:r>
        </a:p>
      </dsp:txBody>
      <dsp:txXfrm>
        <a:off x="0" y="2562775"/>
        <a:ext cx="5389712" cy="640693"/>
      </dsp:txXfrm>
    </dsp:sp>
    <dsp:sp modelId="{C1FAE886-C737-49E0-8985-0B33A5842506}">
      <dsp:nvSpPr>
        <dsp:cNvPr id="0" name=""/>
        <dsp:cNvSpPr/>
      </dsp:nvSpPr>
      <dsp:spPr>
        <a:xfrm>
          <a:off x="0" y="3203468"/>
          <a:ext cx="538971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1">
          <a:scrgbClr r="0" g="0" b="0"/>
        </a:lnRef>
        <a:fillRef idx="3">
          <a:scrgbClr r="0" g="0" b="0"/>
        </a:fillRef>
        <a:effectRef idx="3">
          <a:scrgbClr r="0" g="0" b="0"/>
        </a:effectRef>
        <a:fontRef idx="minor">
          <a:schemeClr val="lt1"/>
        </a:fontRef>
      </dsp:style>
    </dsp:sp>
    <dsp:sp modelId="{D07D65A6-6178-427C-9E87-7A22AB24ECE3}">
      <dsp:nvSpPr>
        <dsp:cNvPr id="0" name=""/>
        <dsp:cNvSpPr/>
      </dsp:nvSpPr>
      <dsp:spPr>
        <a:xfrm>
          <a:off x="0" y="3203468"/>
          <a:ext cx="5389712" cy="640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6)Features of TTS Extension </a:t>
          </a:r>
        </a:p>
      </dsp:txBody>
      <dsp:txXfrm>
        <a:off x="0" y="3203468"/>
        <a:ext cx="5389712" cy="640693"/>
      </dsp:txXfrm>
    </dsp:sp>
    <dsp:sp modelId="{7F61E34E-7733-452C-A7D9-86799EBE983B}">
      <dsp:nvSpPr>
        <dsp:cNvPr id="0" name=""/>
        <dsp:cNvSpPr/>
      </dsp:nvSpPr>
      <dsp:spPr>
        <a:xfrm>
          <a:off x="0" y="3844162"/>
          <a:ext cx="538971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1">
          <a:scrgbClr r="0" g="0" b="0"/>
        </a:lnRef>
        <a:fillRef idx="3">
          <a:scrgbClr r="0" g="0" b="0"/>
        </a:fillRef>
        <a:effectRef idx="3">
          <a:scrgbClr r="0" g="0" b="0"/>
        </a:effectRef>
        <a:fontRef idx="minor">
          <a:schemeClr val="lt1"/>
        </a:fontRef>
      </dsp:style>
    </dsp:sp>
    <dsp:sp modelId="{91FF2F55-CFC8-4190-AD5F-BD99D0D537AE}">
      <dsp:nvSpPr>
        <dsp:cNvPr id="0" name=""/>
        <dsp:cNvSpPr/>
      </dsp:nvSpPr>
      <dsp:spPr>
        <a:xfrm>
          <a:off x="0" y="3844162"/>
          <a:ext cx="5389712" cy="640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7)Conclusion </a:t>
          </a:r>
        </a:p>
      </dsp:txBody>
      <dsp:txXfrm>
        <a:off x="0" y="3844162"/>
        <a:ext cx="5389712" cy="640693"/>
      </dsp:txXfrm>
    </dsp:sp>
    <dsp:sp modelId="{368FEB2A-2ABB-46DF-8372-B83461A61653}">
      <dsp:nvSpPr>
        <dsp:cNvPr id="0" name=""/>
        <dsp:cNvSpPr/>
      </dsp:nvSpPr>
      <dsp:spPr>
        <a:xfrm>
          <a:off x="0" y="4484856"/>
          <a:ext cx="538971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1">
          <a:scrgbClr r="0" g="0" b="0"/>
        </a:lnRef>
        <a:fillRef idx="3">
          <a:scrgbClr r="0" g="0" b="0"/>
        </a:fillRef>
        <a:effectRef idx="3">
          <a:scrgbClr r="0" g="0" b="0"/>
        </a:effectRef>
        <a:fontRef idx="minor">
          <a:schemeClr val="lt1"/>
        </a:fontRef>
      </dsp:style>
    </dsp:sp>
    <dsp:sp modelId="{C66844BD-8B1F-4866-8D22-D559675DEC55}">
      <dsp:nvSpPr>
        <dsp:cNvPr id="0" name=""/>
        <dsp:cNvSpPr/>
      </dsp:nvSpPr>
      <dsp:spPr>
        <a:xfrm>
          <a:off x="0" y="4484856"/>
          <a:ext cx="5389712" cy="640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8)References </a:t>
          </a:r>
        </a:p>
      </dsp:txBody>
      <dsp:txXfrm>
        <a:off x="0" y="4484856"/>
        <a:ext cx="5389712" cy="6406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22E46C-2146-44FF-AA2C-9091B2FB4808}">
      <dsp:nvSpPr>
        <dsp:cNvPr id="0" name=""/>
        <dsp:cNvSpPr/>
      </dsp:nvSpPr>
      <dsp:spPr>
        <a:xfrm>
          <a:off x="0" y="847214"/>
          <a:ext cx="4095354" cy="1564088"/>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83B6E5-1EC0-4BD2-A652-E3790CB61D96}">
      <dsp:nvSpPr>
        <dsp:cNvPr id="0" name=""/>
        <dsp:cNvSpPr/>
      </dsp:nvSpPr>
      <dsp:spPr>
        <a:xfrm>
          <a:off x="473136" y="1199134"/>
          <a:ext cx="860248" cy="8602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5905D92-9D12-4701-82E2-39DCD9819827}">
      <dsp:nvSpPr>
        <dsp:cNvPr id="0" name=""/>
        <dsp:cNvSpPr/>
      </dsp:nvSpPr>
      <dsp:spPr>
        <a:xfrm>
          <a:off x="1806521" y="847214"/>
          <a:ext cx="2288832" cy="1564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533" tIns="165533" rIns="165533" bIns="165533" numCol="1" spcCol="1270" anchor="ctr" anchorCtr="0">
          <a:noAutofit/>
        </a:bodyPr>
        <a:lstStyle/>
        <a:p>
          <a:pPr marL="0" lvl="0" indent="0" algn="l" defTabSz="755650">
            <a:lnSpc>
              <a:spcPct val="100000"/>
            </a:lnSpc>
            <a:spcBef>
              <a:spcPct val="0"/>
            </a:spcBef>
            <a:spcAft>
              <a:spcPct val="35000"/>
            </a:spcAft>
            <a:buNone/>
          </a:pPr>
          <a:r>
            <a:rPr lang="en-US" sz="1700" kern="1200"/>
            <a:t>Our Idea was to bring text to speech converter available on the browser with just one click. </a:t>
          </a:r>
        </a:p>
      </dsp:txBody>
      <dsp:txXfrm>
        <a:off x="1806521" y="847214"/>
        <a:ext cx="2288832" cy="1564088"/>
      </dsp:txXfrm>
    </dsp:sp>
    <dsp:sp modelId="{FFC8F31C-5E27-4BFB-9F24-80EAAA9D9713}">
      <dsp:nvSpPr>
        <dsp:cNvPr id="0" name=""/>
        <dsp:cNvSpPr/>
      </dsp:nvSpPr>
      <dsp:spPr>
        <a:xfrm>
          <a:off x="0" y="2802324"/>
          <a:ext cx="4095354" cy="1564088"/>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DF4E51-3F61-4428-8773-D50393A014A5}">
      <dsp:nvSpPr>
        <dsp:cNvPr id="0" name=""/>
        <dsp:cNvSpPr/>
      </dsp:nvSpPr>
      <dsp:spPr>
        <a:xfrm>
          <a:off x="473136" y="3154244"/>
          <a:ext cx="860248" cy="8602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85AA1C-3428-437B-A960-00A389C1A768}">
      <dsp:nvSpPr>
        <dsp:cNvPr id="0" name=""/>
        <dsp:cNvSpPr/>
      </dsp:nvSpPr>
      <dsp:spPr>
        <a:xfrm>
          <a:off x="1806521" y="2802324"/>
          <a:ext cx="2288832" cy="1564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533" tIns="165533" rIns="165533" bIns="165533" numCol="1" spcCol="1270" anchor="ctr" anchorCtr="0">
          <a:noAutofit/>
        </a:bodyPr>
        <a:lstStyle/>
        <a:p>
          <a:pPr marL="0" lvl="0" indent="0" algn="l" defTabSz="755650">
            <a:lnSpc>
              <a:spcPct val="100000"/>
            </a:lnSpc>
            <a:spcBef>
              <a:spcPct val="0"/>
            </a:spcBef>
            <a:spcAft>
              <a:spcPct val="35000"/>
            </a:spcAft>
            <a:buNone/>
          </a:pPr>
          <a:r>
            <a:rPr lang="en-US" sz="1700" kern="1200"/>
            <a:t>So we decided to make a Text to Speech web extension as who loves to read when we can hear it!</a:t>
          </a:r>
        </a:p>
      </dsp:txBody>
      <dsp:txXfrm>
        <a:off x="1806521" y="2802324"/>
        <a:ext cx="2288832" cy="15640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B94C83-E4D9-448F-ADC9-826250D685B5}">
      <dsp:nvSpPr>
        <dsp:cNvPr id="0" name=""/>
        <dsp:cNvSpPr/>
      </dsp:nvSpPr>
      <dsp:spPr>
        <a:xfrm>
          <a:off x="3538" y="611951"/>
          <a:ext cx="1916036" cy="1149621"/>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User-friendly</a:t>
          </a:r>
          <a:endParaRPr lang="en-US" sz="1900" kern="1200"/>
        </a:p>
      </dsp:txBody>
      <dsp:txXfrm>
        <a:off x="3538" y="611951"/>
        <a:ext cx="1916036" cy="1149621"/>
      </dsp:txXfrm>
    </dsp:sp>
    <dsp:sp modelId="{32AB82A0-CEA5-47EB-AEF7-1A738C153BB3}">
      <dsp:nvSpPr>
        <dsp:cNvPr id="0" name=""/>
        <dsp:cNvSpPr/>
      </dsp:nvSpPr>
      <dsp:spPr>
        <a:xfrm>
          <a:off x="2111179" y="611951"/>
          <a:ext cx="1916036" cy="1149621"/>
        </a:xfrm>
        <a:prstGeom prst="rect">
          <a:avLst/>
        </a:prstGeom>
        <a:gradFill rotWithShape="0">
          <a:gsLst>
            <a:gs pos="0">
              <a:schemeClr val="accent5">
                <a:hueOff val="-93318"/>
                <a:satOff val="5072"/>
                <a:lumOff val="-937"/>
                <a:alphaOff val="0"/>
                <a:tint val="96000"/>
                <a:lumMod val="104000"/>
              </a:schemeClr>
            </a:gs>
            <a:gs pos="100000">
              <a:schemeClr val="accent5">
                <a:hueOff val="-93318"/>
                <a:satOff val="5072"/>
                <a:lumOff val="-937"/>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Widget with customizable options</a:t>
          </a:r>
          <a:endParaRPr lang="en-US" sz="1900" kern="1200"/>
        </a:p>
      </dsp:txBody>
      <dsp:txXfrm>
        <a:off x="2111179" y="611951"/>
        <a:ext cx="1916036" cy="1149621"/>
      </dsp:txXfrm>
    </dsp:sp>
    <dsp:sp modelId="{59E81106-7401-4C16-BB27-164AECE43118}">
      <dsp:nvSpPr>
        <dsp:cNvPr id="0" name=""/>
        <dsp:cNvSpPr/>
      </dsp:nvSpPr>
      <dsp:spPr>
        <a:xfrm>
          <a:off x="4218819" y="611951"/>
          <a:ext cx="1916036" cy="1149621"/>
        </a:xfrm>
        <a:prstGeom prst="rect">
          <a:avLst/>
        </a:prstGeom>
        <a:gradFill rotWithShape="0">
          <a:gsLst>
            <a:gs pos="0">
              <a:schemeClr val="accent5">
                <a:hueOff val="-186637"/>
                <a:satOff val="10144"/>
                <a:lumOff val="-1874"/>
                <a:alphaOff val="0"/>
                <a:tint val="96000"/>
                <a:lumMod val="104000"/>
              </a:schemeClr>
            </a:gs>
            <a:gs pos="100000">
              <a:schemeClr val="accent5">
                <a:hueOff val="-186637"/>
                <a:satOff val="10144"/>
                <a:lumOff val="-1874"/>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Has Multiple language and voice options to choose from</a:t>
          </a:r>
          <a:endParaRPr lang="en-US" sz="1900" kern="1200"/>
        </a:p>
      </dsp:txBody>
      <dsp:txXfrm>
        <a:off x="4218819" y="611951"/>
        <a:ext cx="1916036" cy="1149621"/>
      </dsp:txXfrm>
    </dsp:sp>
    <dsp:sp modelId="{E04EB4B7-CDFD-44B6-B27E-7AAB6F7A85C5}">
      <dsp:nvSpPr>
        <dsp:cNvPr id="0" name=""/>
        <dsp:cNvSpPr/>
      </dsp:nvSpPr>
      <dsp:spPr>
        <a:xfrm>
          <a:off x="6326459" y="611951"/>
          <a:ext cx="1916036" cy="1149621"/>
        </a:xfrm>
        <a:prstGeom prst="rect">
          <a:avLst/>
        </a:prstGeom>
        <a:gradFill rotWithShape="0">
          <a:gsLst>
            <a:gs pos="0">
              <a:schemeClr val="accent5">
                <a:hueOff val="-279955"/>
                <a:satOff val="15216"/>
                <a:lumOff val="-2811"/>
                <a:alphaOff val="0"/>
                <a:tint val="96000"/>
                <a:lumMod val="104000"/>
              </a:schemeClr>
            </a:gs>
            <a:gs pos="100000">
              <a:schemeClr val="accent5">
                <a:hueOff val="-279955"/>
                <a:satOff val="15216"/>
                <a:lumOff val="-2811"/>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Speech conversion of selected text</a:t>
          </a:r>
          <a:endParaRPr lang="en-US" sz="1900" kern="1200"/>
        </a:p>
      </dsp:txBody>
      <dsp:txXfrm>
        <a:off x="6326459" y="611951"/>
        <a:ext cx="1916036" cy="1149621"/>
      </dsp:txXfrm>
    </dsp:sp>
    <dsp:sp modelId="{BCE74C05-AB2C-40E1-AB5D-5085DC87E02E}">
      <dsp:nvSpPr>
        <dsp:cNvPr id="0" name=""/>
        <dsp:cNvSpPr/>
      </dsp:nvSpPr>
      <dsp:spPr>
        <a:xfrm>
          <a:off x="8434099" y="611951"/>
          <a:ext cx="1916036" cy="1149621"/>
        </a:xfrm>
        <a:prstGeom prst="rect">
          <a:avLst/>
        </a:prstGeom>
        <a:gradFill rotWithShape="0">
          <a:gsLst>
            <a:gs pos="0">
              <a:schemeClr val="accent5">
                <a:hueOff val="-373273"/>
                <a:satOff val="20288"/>
                <a:lumOff val="-3748"/>
                <a:alphaOff val="0"/>
                <a:tint val="96000"/>
                <a:lumMod val="104000"/>
              </a:schemeClr>
            </a:gs>
            <a:gs pos="100000">
              <a:schemeClr val="accent5">
                <a:hueOff val="-373273"/>
                <a:satOff val="20288"/>
                <a:lumOff val="-3748"/>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Text Highlighting</a:t>
          </a:r>
          <a:endParaRPr lang="en-US" sz="1900" kern="1200"/>
        </a:p>
      </dsp:txBody>
      <dsp:txXfrm>
        <a:off x="8434099" y="611951"/>
        <a:ext cx="1916036" cy="1149621"/>
      </dsp:txXfrm>
    </dsp:sp>
    <dsp:sp modelId="{A41DDC95-1AB9-4675-B83D-7EF709E60FFC}">
      <dsp:nvSpPr>
        <dsp:cNvPr id="0" name=""/>
        <dsp:cNvSpPr/>
      </dsp:nvSpPr>
      <dsp:spPr>
        <a:xfrm>
          <a:off x="3538" y="1953176"/>
          <a:ext cx="1916036" cy="1149621"/>
        </a:xfrm>
        <a:prstGeom prst="rect">
          <a:avLst/>
        </a:prstGeom>
        <a:gradFill rotWithShape="0">
          <a:gsLst>
            <a:gs pos="0">
              <a:schemeClr val="accent5">
                <a:hueOff val="-466592"/>
                <a:satOff val="25359"/>
                <a:lumOff val="-4684"/>
                <a:alphaOff val="0"/>
                <a:tint val="96000"/>
                <a:lumMod val="104000"/>
              </a:schemeClr>
            </a:gs>
            <a:gs pos="100000">
              <a:schemeClr val="accent5">
                <a:hueOff val="-466592"/>
                <a:satOff val="25359"/>
                <a:lumOff val="-4684"/>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Playback Controls</a:t>
          </a:r>
          <a:endParaRPr lang="en-US" sz="1900" kern="1200"/>
        </a:p>
      </dsp:txBody>
      <dsp:txXfrm>
        <a:off x="3538" y="1953176"/>
        <a:ext cx="1916036" cy="1149621"/>
      </dsp:txXfrm>
    </dsp:sp>
    <dsp:sp modelId="{1BB91FE2-3935-4CE3-A8AA-936497717794}">
      <dsp:nvSpPr>
        <dsp:cNvPr id="0" name=""/>
        <dsp:cNvSpPr/>
      </dsp:nvSpPr>
      <dsp:spPr>
        <a:xfrm>
          <a:off x="2111179" y="1953176"/>
          <a:ext cx="1916036" cy="1149621"/>
        </a:xfrm>
        <a:prstGeom prst="rect">
          <a:avLst/>
        </a:prstGeom>
        <a:gradFill rotWithShape="0">
          <a:gsLst>
            <a:gs pos="0">
              <a:schemeClr val="accent5">
                <a:hueOff val="-559910"/>
                <a:satOff val="30431"/>
                <a:lumOff val="-5621"/>
                <a:alphaOff val="0"/>
                <a:tint val="96000"/>
                <a:lumMod val="104000"/>
              </a:schemeClr>
            </a:gs>
            <a:gs pos="100000">
              <a:schemeClr val="accent5">
                <a:hueOff val="-559910"/>
                <a:satOff val="30431"/>
                <a:lumOff val="-5621"/>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Voices sound better than the competition</a:t>
          </a:r>
          <a:endParaRPr lang="en-US" sz="1900" kern="1200"/>
        </a:p>
      </dsp:txBody>
      <dsp:txXfrm>
        <a:off x="2111179" y="1953176"/>
        <a:ext cx="1916036" cy="1149621"/>
      </dsp:txXfrm>
    </dsp:sp>
    <dsp:sp modelId="{36C4AA47-4CD0-45E3-8B78-BEA122C6046E}">
      <dsp:nvSpPr>
        <dsp:cNvPr id="0" name=""/>
        <dsp:cNvSpPr/>
      </dsp:nvSpPr>
      <dsp:spPr>
        <a:xfrm>
          <a:off x="4218819" y="1953176"/>
          <a:ext cx="1916036" cy="1149621"/>
        </a:xfrm>
        <a:prstGeom prst="rect">
          <a:avLst/>
        </a:prstGeom>
        <a:gradFill rotWithShape="0">
          <a:gsLst>
            <a:gs pos="0">
              <a:schemeClr val="accent5">
                <a:hueOff val="-653228"/>
                <a:satOff val="35503"/>
                <a:lumOff val="-6558"/>
                <a:alphaOff val="0"/>
                <a:tint val="96000"/>
                <a:lumMod val="104000"/>
              </a:schemeClr>
            </a:gs>
            <a:gs pos="100000">
              <a:schemeClr val="accent5">
                <a:hueOff val="-653228"/>
                <a:satOff val="35503"/>
                <a:lumOff val="-6558"/>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Chrome versions available</a:t>
          </a:r>
          <a:endParaRPr lang="en-US" sz="1900" kern="1200"/>
        </a:p>
      </dsp:txBody>
      <dsp:txXfrm>
        <a:off x="4218819" y="1953176"/>
        <a:ext cx="1916036" cy="1149621"/>
      </dsp:txXfrm>
    </dsp:sp>
    <dsp:sp modelId="{A9172FE2-2130-436A-8849-AB3ADA67FD70}">
      <dsp:nvSpPr>
        <dsp:cNvPr id="0" name=""/>
        <dsp:cNvSpPr/>
      </dsp:nvSpPr>
      <dsp:spPr>
        <a:xfrm>
          <a:off x="6326459" y="1953176"/>
          <a:ext cx="1916036" cy="1149621"/>
        </a:xfrm>
        <a:prstGeom prst="rect">
          <a:avLst/>
        </a:prstGeom>
        <a:gradFill rotWithShape="0">
          <a:gsLst>
            <a:gs pos="0">
              <a:schemeClr val="accent5">
                <a:hueOff val="-746547"/>
                <a:satOff val="40575"/>
                <a:lumOff val="-7495"/>
                <a:alphaOff val="0"/>
                <a:tint val="96000"/>
                <a:lumMod val="104000"/>
              </a:schemeClr>
            </a:gs>
            <a:gs pos="100000">
              <a:schemeClr val="accent5">
                <a:hueOff val="-746547"/>
                <a:satOff val="40575"/>
                <a:lumOff val="-7495"/>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Immersive Reader</a:t>
          </a:r>
          <a:endParaRPr lang="en-US" sz="1900" kern="1200"/>
        </a:p>
      </dsp:txBody>
      <dsp:txXfrm>
        <a:off x="6326459" y="1953176"/>
        <a:ext cx="1916036" cy="1149621"/>
      </dsp:txXfrm>
    </dsp:sp>
    <dsp:sp modelId="{782F2368-01A0-4AD6-9A64-36AD526C8376}">
      <dsp:nvSpPr>
        <dsp:cNvPr id="0" name=""/>
        <dsp:cNvSpPr/>
      </dsp:nvSpPr>
      <dsp:spPr>
        <a:xfrm>
          <a:off x="8434099" y="1953176"/>
          <a:ext cx="1916036" cy="1149621"/>
        </a:xfrm>
        <a:prstGeom prst="rect">
          <a:avLst/>
        </a:prstGeom>
        <a:gradFill rotWithShape="0">
          <a:gsLst>
            <a:gs pos="0">
              <a:schemeClr val="accent5">
                <a:hueOff val="-839865"/>
                <a:satOff val="45647"/>
                <a:lumOff val="-8432"/>
                <a:alphaOff val="0"/>
                <a:tint val="96000"/>
                <a:lumMod val="104000"/>
              </a:schemeClr>
            </a:gs>
            <a:gs pos="100000">
              <a:schemeClr val="accent5">
                <a:hueOff val="-839865"/>
                <a:satOff val="45647"/>
                <a:lumOff val="-8432"/>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No registration required for usage</a:t>
          </a:r>
          <a:endParaRPr lang="en-US" sz="1900" kern="1200"/>
        </a:p>
      </dsp:txBody>
      <dsp:txXfrm>
        <a:off x="8434099" y="1953176"/>
        <a:ext cx="1916036" cy="114962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7/17/2022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7/17/2022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netivist.org/debate/best-internet-browser-chrome-firefox-or-explorer"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7.jpeg"/><Relationship Id="rId5" Type="http://schemas.openxmlformats.org/officeDocument/2006/relationships/hyperlink" Target="http://mathematica.stackexchange.com/questions/44099/web-browser-screen-shot" TargetMode="Externa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hyperlink" Target="https://www.sitepoint.com/create-chrome-extension-10-minutes-flat/" TargetMode="External"/><Relationship Id="rId3" Type="http://schemas.openxmlformats.org/officeDocument/2006/relationships/image" Target="../media/image23.jpeg"/><Relationship Id="rId7" Type="http://schemas.openxmlformats.org/officeDocument/2006/relationships/hyperlink" Target="https://www.readingrockets.org/article/text-speech-technology-what-it-and-how-it-work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support.google.com/chrome/a/answer/2714278?hl=en" TargetMode="External"/><Relationship Id="rId5" Type="http://schemas.openxmlformats.org/officeDocument/2006/relationships/hyperlink" Target="https://docs.microsoft.com/en-us/learn/modules/intro-to-text-to-speech/" TargetMode="External"/><Relationship Id="rId4" Type="http://schemas.openxmlformats.org/officeDocument/2006/relationships/hyperlink" Target="https://www.enago.com/academy/choosing-references-for-phd-application/" TargetMode="External"/><Relationship Id="rId9" Type="http://schemas.openxmlformats.org/officeDocument/2006/relationships/hyperlink" Target="https://creativecommons.org/licenses/by-nc-sa/3.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8.pn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xml"/><Relationship Id="rId7" Type="http://schemas.openxmlformats.org/officeDocument/2006/relationships/hyperlink" Target="https://www.tdktalks.com/introductions-key-productive-networking/"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1.jpeg"/><Relationship Id="rId7" Type="http://schemas.openxmlformats.org/officeDocument/2006/relationships/diagramQuickStyle" Target="../diagrams/quickStyl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hyperlink" Target="https://creativecommons.org/licenses/by/3.0/" TargetMode="External"/><Relationship Id="rId4" Type="http://schemas.openxmlformats.org/officeDocument/2006/relationships/hyperlink" Target="http://basementdesigner.com/basement-finishing-102/light-bulb-idea/" TargetMode="External"/><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duperrin.com/english/2020/06/12/so-what-more-or-less-productive-in-remote-work/" TargetMode="External"/><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creativecommons.org/licenses/by-nc/3.0/" TargetMode="External"/><Relationship Id="rId5" Type="http://schemas.openxmlformats.org/officeDocument/2006/relationships/hyperlink" Target="https://dataminingandvisualisation.wordpress.com/" TargetMode="External"/><Relationship Id="rId4" Type="http://schemas.openxmlformats.org/officeDocument/2006/relationships/image" Target="../media/image19.jpe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1B2A784-4501-42A8-86DF-DB27DE395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25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Logo, company name&#10;&#10;Description automatically generated">
            <a:extLst>
              <a:ext uri="{FF2B5EF4-FFF2-40B4-BE49-F238E27FC236}">
                <a16:creationId xmlns:a16="http://schemas.microsoft.com/office/drawing/2014/main" id="{1E9B3DCB-1F2B-87DB-96FC-43AF51CF7AA6}"/>
              </a:ext>
            </a:extLst>
          </p:cNvPr>
          <p:cNvPicPr>
            <a:picLocks noChangeAspect="1"/>
          </p:cNvPicPr>
          <p:nvPr/>
        </p:nvPicPr>
        <p:blipFill rotWithShape="1">
          <a:blip r:embed="rId4">
            <a:alphaModFix amt="35000"/>
            <a:extLst>
              <a:ext uri="{837473B0-CC2E-450A-ABE3-18F120FF3D39}">
                <a1611:picAttrSrcUrl xmlns:a1611="http://schemas.microsoft.com/office/drawing/2016/11/main" r:id="rId5"/>
              </a:ext>
            </a:extLst>
          </a:blip>
          <a:srcRect l="6458" r="10876"/>
          <a:stretch/>
        </p:blipFill>
        <p:spPr>
          <a:xfrm>
            <a:off x="20" y="10"/>
            <a:ext cx="1219198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4865191" y="620944"/>
            <a:ext cx="7261271" cy="2111818"/>
          </a:xfrm>
        </p:spPr>
        <p:txBody>
          <a:bodyPr vert="horz" lIns="91440" tIns="45720" rIns="91440" bIns="45720" rtlCol="0">
            <a:normAutofit/>
          </a:bodyPr>
          <a:lstStyle/>
          <a:p>
            <a:r>
              <a:rPr lang="en-US" sz="4300" kern="1200">
                <a:ln>
                  <a:solidFill>
                    <a:schemeClr val="bg1">
                      <a:lumMod val="75000"/>
                      <a:lumOff val="25000"/>
                      <a:alpha val="10000"/>
                    </a:schemeClr>
                  </a:solidFill>
                </a:ln>
                <a:solidFill>
                  <a:srgbClr val="FFFFFF"/>
                </a:solidFill>
                <a:effectLst>
                  <a:outerShdw blurRad="9525" dist="25400" dir="14640000" algn="tl" rotWithShape="0">
                    <a:schemeClr val="bg1">
                      <a:alpha val="30000"/>
                    </a:schemeClr>
                  </a:outerShdw>
                </a:effectLst>
                <a:latin typeface="+mj-lt"/>
                <a:ea typeface="+mj-ea"/>
                <a:cs typeface="Trebuchet MS"/>
              </a:rPr>
              <a:t>Text to Speech Web Extension</a:t>
            </a:r>
          </a:p>
        </p:txBody>
      </p:sp>
      <p:sp>
        <p:nvSpPr>
          <p:cNvPr id="16" name="Freeform: Shape 15">
            <a:extLst>
              <a:ext uri="{FF2B5EF4-FFF2-40B4-BE49-F238E27FC236}">
                <a16:creationId xmlns:a16="http://schemas.microsoft.com/office/drawing/2014/main" id="{6576A321-2C04-4E8E-B7C0-22588C9C5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404" y="1253030"/>
            <a:ext cx="4901184" cy="4781866"/>
          </a:xfrm>
          <a:custGeom>
            <a:avLst/>
            <a:gdLst>
              <a:gd name="connsiteX0" fmla="*/ 0 w 4901184"/>
              <a:gd name="connsiteY0" fmla="*/ 4781866 h 4781866"/>
              <a:gd name="connsiteX1" fmla="*/ 0 w 4901184"/>
              <a:gd name="connsiteY1" fmla="*/ 218593 h 4781866"/>
              <a:gd name="connsiteX2" fmla="*/ 218593 w 4901184"/>
              <a:gd name="connsiteY2" fmla="*/ 0 h 4781866"/>
              <a:gd name="connsiteX3" fmla="*/ 4682591 w 4901184"/>
              <a:gd name="connsiteY3" fmla="*/ 0 h 4781866"/>
              <a:gd name="connsiteX4" fmla="*/ 4901184 w 4901184"/>
              <a:gd name="connsiteY4" fmla="*/ 218593 h 4781866"/>
              <a:gd name="connsiteX5" fmla="*/ 4901184 w 4901184"/>
              <a:gd name="connsiteY5" fmla="*/ 4781866 h 47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4781866">
                <a:moveTo>
                  <a:pt x="0" y="4781866"/>
                </a:moveTo>
                <a:lnTo>
                  <a:pt x="0" y="218593"/>
                </a:lnTo>
                <a:cubicBezTo>
                  <a:pt x="0" y="97867"/>
                  <a:pt x="97867" y="0"/>
                  <a:pt x="218593" y="0"/>
                </a:cubicBezTo>
                <a:lnTo>
                  <a:pt x="4682591" y="0"/>
                </a:lnTo>
                <a:cubicBezTo>
                  <a:pt x="4803317" y="0"/>
                  <a:pt x="4901184" y="97867"/>
                  <a:pt x="4901184" y="218593"/>
                </a:cubicBezTo>
                <a:lnTo>
                  <a:pt x="4901184" y="478186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5" descr="Logo&#10;&#10;Description automatically generated">
            <a:extLst>
              <a:ext uri="{FF2B5EF4-FFF2-40B4-BE49-F238E27FC236}">
                <a16:creationId xmlns:a16="http://schemas.microsoft.com/office/drawing/2014/main" id="{B902926B-D24B-9093-7BE3-918BCF30AEE0}"/>
              </a:ext>
            </a:extLst>
          </p:cNvPr>
          <p:cNvPicPr>
            <a:picLocks noChangeAspect="1"/>
          </p:cNvPicPr>
          <p:nvPr/>
        </p:nvPicPr>
        <p:blipFill rotWithShape="1">
          <a:blip r:embed="rId6">
            <a:extLst>
              <a:ext uri="{837473B0-CC2E-450A-ABE3-18F120FF3D39}">
                <a1611:picAttrSrcUrl xmlns:a1611="http://schemas.microsoft.com/office/drawing/2016/11/main" r:id="rId7"/>
              </a:ext>
            </a:extLst>
          </a:blip>
          <a:srcRect l="25904" r="17411"/>
          <a:stretch/>
        </p:blipFill>
        <p:spPr>
          <a:xfrm>
            <a:off x="-7489" y="1357963"/>
            <a:ext cx="4607403" cy="4572000"/>
          </a:xfrm>
          <a:custGeom>
            <a:avLst/>
            <a:gdLst/>
            <a:ahLst/>
            <a:cxnLst/>
            <a:rect l="l" t="t" r="r" b="b"/>
            <a:pathLst>
              <a:path w="4607403" h="4572000">
                <a:moveTo>
                  <a:pt x="0" y="0"/>
                </a:moveTo>
                <a:lnTo>
                  <a:pt x="4444457" y="0"/>
                </a:lnTo>
                <a:cubicBezTo>
                  <a:pt x="4534450" y="0"/>
                  <a:pt x="4607403" y="72953"/>
                  <a:pt x="4607403" y="162946"/>
                </a:cubicBezTo>
                <a:lnTo>
                  <a:pt x="4607403" y="4409054"/>
                </a:lnTo>
                <a:cubicBezTo>
                  <a:pt x="4607403" y="4499047"/>
                  <a:pt x="4534450" y="4572000"/>
                  <a:pt x="4444457" y="4572000"/>
                </a:cubicBezTo>
                <a:lnTo>
                  <a:pt x="0" y="4572000"/>
                </a:lnTo>
                <a:close/>
              </a:path>
            </a:pathLst>
          </a:custGeom>
        </p:spPr>
      </p:pic>
      <p:sp>
        <p:nvSpPr>
          <p:cNvPr id="3" name="Subtitle 2">
            <a:extLst>
              <a:ext uri="{FF2B5EF4-FFF2-40B4-BE49-F238E27FC236}">
                <a16:creationId xmlns:a16="http://schemas.microsoft.com/office/drawing/2014/main" id="{DB93FB3F-A8D4-46D3-A1C6-C79C64563729}"/>
              </a:ext>
            </a:extLst>
          </p:cNvPr>
          <p:cNvSpPr>
            <a:spLocks noGrp="1"/>
          </p:cNvSpPr>
          <p:nvPr>
            <p:ph idx="1"/>
          </p:nvPr>
        </p:nvSpPr>
        <p:spPr>
          <a:xfrm>
            <a:off x="5498975" y="2743200"/>
            <a:ext cx="5604529" cy="3186763"/>
          </a:xfrm>
        </p:spPr>
        <p:txBody>
          <a:bodyPr vert="horz" lIns="91440" tIns="45720" rIns="91440" bIns="45720" rtlCol="0" anchor="ctr">
            <a:normAutofit/>
          </a:bodyPr>
          <a:lstStyle/>
          <a:p>
            <a:r>
              <a:rPr lang="en-US">
                <a:solidFill>
                  <a:srgbClr val="FFFFFF"/>
                </a:solidFill>
              </a:rPr>
              <a:t>Nupur Khatri                                                                                                                                                           </a:t>
            </a:r>
          </a:p>
          <a:p>
            <a:r>
              <a:rPr lang="en-US">
                <a:solidFill>
                  <a:srgbClr val="FFFFFF"/>
                </a:solidFill>
              </a:rPr>
              <a:t>Jaahanava Joshi</a:t>
            </a:r>
          </a:p>
          <a:p>
            <a:r>
              <a:rPr lang="en-US">
                <a:solidFill>
                  <a:srgbClr val="FFFFFF"/>
                </a:solidFill>
              </a:rPr>
              <a:t>Hasti Sutaria</a:t>
            </a:r>
          </a:p>
          <a:p>
            <a:r>
              <a:rPr lang="en-US">
                <a:solidFill>
                  <a:srgbClr val="FFFFFF"/>
                </a:solidFill>
              </a:rPr>
              <a:t>Bhakti Chokshi</a:t>
            </a:r>
          </a:p>
          <a:p>
            <a:r>
              <a:rPr lang="en-US">
                <a:solidFill>
                  <a:srgbClr val="FFFFFF"/>
                </a:solidFill>
              </a:rPr>
              <a:t>Bhavya Adhiya</a:t>
            </a:r>
          </a:p>
        </p:txBody>
      </p:sp>
      <p:sp>
        <p:nvSpPr>
          <p:cNvPr id="6" name="TextBox 5">
            <a:extLst>
              <a:ext uri="{FF2B5EF4-FFF2-40B4-BE49-F238E27FC236}">
                <a16:creationId xmlns:a16="http://schemas.microsoft.com/office/drawing/2014/main" id="{746E5F8A-B389-9FF1-9307-345C6D9140E0}"/>
              </a:ext>
            </a:extLst>
          </p:cNvPr>
          <p:cNvSpPr txBox="1"/>
          <p:nvPr/>
        </p:nvSpPr>
        <p:spPr>
          <a:xfrm>
            <a:off x="4724400" y="3584662"/>
            <a:ext cx="7450898" cy="933363"/>
          </a:xfrm>
          <a:prstGeom prst="rect">
            <a:avLst/>
          </a:prstGeom>
        </p:spPr>
        <p:txBody>
          <a:bodyPr lIns="91440" tIns="45720" rIns="91440" bIns="45720" anchor="t">
            <a:normAutofit/>
          </a:bodyPr>
          <a:lstStyle/>
          <a:p>
            <a:endParaRPr lang="en-US"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FBD1D026-E584-5AA5-6B6C-C46F0A826EB6}"/>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1747"/>
          <a:stretch/>
        </p:blipFill>
        <p:spPr>
          <a:xfrm>
            <a:off x="1" y="10"/>
            <a:ext cx="12192000" cy="6857990"/>
          </a:xfrm>
          <a:prstGeom prst="rect">
            <a:avLst/>
          </a:prstGeom>
        </p:spPr>
      </p:pic>
      <p:sp useBgFill="1">
        <p:nvSpPr>
          <p:cNvPr id="3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138D308-4930-7670-E5D9-1B9D05651C50}"/>
              </a:ext>
            </a:extLst>
          </p:cNvPr>
          <p:cNvSpPr>
            <a:spLocks noGrp="1"/>
          </p:cNvSpPr>
          <p:nvPr>
            <p:ph type="title"/>
          </p:nvPr>
        </p:nvSpPr>
        <p:spPr>
          <a:xfrm>
            <a:off x="913795" y="612307"/>
            <a:ext cx="3596420" cy="754898"/>
          </a:xfrm>
        </p:spPr>
        <p:txBody>
          <a:bodyPr anchor="b">
            <a:normAutofit/>
          </a:bodyPr>
          <a:lstStyle/>
          <a:p>
            <a:r>
              <a:rPr lang="en-US" sz="4000" dirty="0"/>
              <a:t>References </a:t>
            </a:r>
            <a:endParaRPr lang="en-IN" sz="400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
        <p:nvSpPr>
          <p:cNvPr id="27" name="Content Placeholder 2">
            <a:extLst>
              <a:ext uri="{FF2B5EF4-FFF2-40B4-BE49-F238E27FC236}">
                <a16:creationId xmlns:a16="http://schemas.microsoft.com/office/drawing/2014/main" id="{4C4C5560-6FE4-DBB3-385A-2E108AB0F46E}"/>
              </a:ext>
            </a:extLst>
          </p:cNvPr>
          <p:cNvSpPr>
            <a:spLocks noGrp="1"/>
          </p:cNvSpPr>
          <p:nvPr>
            <p:ph idx="1"/>
          </p:nvPr>
        </p:nvSpPr>
        <p:spPr>
          <a:xfrm>
            <a:off x="644855" y="1645508"/>
            <a:ext cx="4051635" cy="4486012"/>
          </a:xfrm>
        </p:spPr>
        <p:txBody>
          <a:bodyPr anchor="t">
            <a:normAutofit/>
          </a:bodyPr>
          <a:lstStyle/>
          <a:p>
            <a:pPr indent="-305435"/>
            <a:r>
              <a:rPr lang="en-IN" sz="1800" dirty="0">
                <a:hlinkClick r:id="rId5"/>
              </a:rPr>
              <a:t>https://docs.microsoft.com/en-us/learn/modules/intro-to-text-to-speech/</a:t>
            </a:r>
            <a:endParaRPr lang="en-IN" sz="18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IN" sz="1800" dirty="0">
                <a:hlinkClick r:id="rId6"/>
              </a:rPr>
              <a:t>https://support.google.com/chrome/a/answer/2714278?hl=en</a:t>
            </a:r>
            <a:endParaRPr lang="en-IN" sz="18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IN" sz="1800" dirty="0">
                <a:hlinkClick r:id="rId7"/>
              </a:rPr>
              <a:t>https://www.readingrockets.org/article/text-speech-technology-what-it-and-how-it-works</a:t>
            </a:r>
            <a:endParaRPr lang="en-IN" sz="18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IN" sz="1800" dirty="0">
                <a:hlinkClick r:id="rId8"/>
              </a:rPr>
              <a:t>https://www.sitepoint.com/create-chrome-extension-10-minutes-flat/</a:t>
            </a:r>
            <a:endParaRPr lang="en-IN" sz="18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IN" sz="1800"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
        <p:nvSpPr>
          <p:cNvPr id="4" name="TextBox 3">
            <a:extLst>
              <a:ext uri="{FF2B5EF4-FFF2-40B4-BE49-F238E27FC236}">
                <a16:creationId xmlns:a16="http://schemas.microsoft.com/office/drawing/2014/main" id="{B686C8E6-D803-EC99-DA53-7D41106303C5}"/>
              </a:ext>
            </a:extLst>
          </p:cNvPr>
          <p:cNvSpPr txBox="1"/>
          <p:nvPr/>
        </p:nvSpPr>
        <p:spPr>
          <a:xfrm>
            <a:off x="9682981" y="6657945"/>
            <a:ext cx="2509020"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9">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197137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4" descr="Free Images : creative, technology, web, internet, office, gadget ...">
            <a:extLst>
              <a:ext uri="{FF2B5EF4-FFF2-40B4-BE49-F238E27FC236}">
                <a16:creationId xmlns:a16="http://schemas.microsoft.com/office/drawing/2014/main" id="{FDD4A509-FE4E-9F07-00DE-90B803926714}"/>
              </a:ext>
            </a:extLst>
          </p:cNvPr>
          <p:cNvPicPr>
            <a:picLocks noChangeAspect="1"/>
          </p:cNvPicPr>
          <p:nvPr/>
        </p:nvPicPr>
        <p:blipFill rotWithShape="1">
          <a:blip r:embed="rId3"/>
          <a:srcRect t="11999" b="3731"/>
          <a:stretch/>
        </p:blipFill>
        <p:spPr>
          <a:xfrm>
            <a:off x="-3047" y="10"/>
            <a:ext cx="12191999" cy="6857990"/>
          </a:xfrm>
          <a:prstGeom prst="rect">
            <a:avLst/>
          </a:prstGeom>
        </p:spPr>
      </p:pic>
      <p:sp>
        <p:nvSpPr>
          <p:cNvPr id="8" name="Rectangle 7">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chemeClr val="bg1">
                  <a:alpha val="3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0F784B-25A1-6AF1-1BB7-66DBA13D1CA5}"/>
              </a:ext>
            </a:extLst>
          </p:cNvPr>
          <p:cNvSpPr>
            <a:spLocks noGrp="1"/>
          </p:cNvSpPr>
          <p:nvPr>
            <p:ph type="title"/>
          </p:nvPr>
        </p:nvSpPr>
        <p:spPr>
          <a:xfrm>
            <a:off x="238226" y="2106469"/>
            <a:ext cx="11548532" cy="4260844"/>
          </a:xfrm>
        </p:spPr>
        <p:txBody>
          <a:bodyPr vert="horz" lIns="91440" tIns="45720" rIns="91440" bIns="45720" rtlCol="0" anchor="t">
            <a:normAutofit/>
          </a:bodyPr>
          <a:lstStyle/>
          <a:p>
            <a:pPr algn="l"/>
            <a:r>
              <a:rPr lang="en-US" sz="11500">
                <a:solidFill>
                  <a:schemeClr val="tx1"/>
                </a:solidFill>
              </a:rPr>
              <a:t>Thank You </a:t>
            </a:r>
          </a:p>
        </p:txBody>
      </p:sp>
      <p:sp>
        <p:nvSpPr>
          <p:cNvPr id="10" name="Rectangle 9">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7" y="4704862"/>
            <a:ext cx="12191999" cy="2155484"/>
          </a:xfrm>
          <a:prstGeom prst="rect">
            <a:avLst/>
          </a:prstGeom>
          <a:gradFill flip="none" rotWithShape="1">
            <a:gsLst>
              <a:gs pos="59000">
                <a:schemeClr val="bg1">
                  <a:alpha val="3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752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3" descr="Clipart - Aim">
            <a:extLst>
              <a:ext uri="{FF2B5EF4-FFF2-40B4-BE49-F238E27FC236}">
                <a16:creationId xmlns:a16="http://schemas.microsoft.com/office/drawing/2014/main" id="{E185AE0E-EF14-2277-C4D5-D0AAC1B42CC5}"/>
              </a:ext>
            </a:extLst>
          </p:cNvPr>
          <p:cNvPicPr>
            <a:picLocks noChangeAspect="1"/>
          </p:cNvPicPr>
          <p:nvPr/>
        </p:nvPicPr>
        <p:blipFill rotWithShape="1">
          <a:blip r:embed="rId3"/>
          <a:srcRect l="5140" r="6141" b="-17"/>
          <a:stretch/>
        </p:blipFill>
        <p:spPr>
          <a:xfrm>
            <a:off x="-8622" y="10"/>
            <a:ext cx="6096000" cy="6857990"/>
          </a:xfrm>
          <a:prstGeom prst="rect">
            <a:avLst/>
          </a:prstGeom>
        </p:spPr>
      </p:pic>
      <p:pic>
        <p:nvPicPr>
          <p:cNvPr id="40" name="Picture 39">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F42028-CC57-6B6F-98CD-49476E286EAB}"/>
              </a:ext>
            </a:extLst>
          </p:cNvPr>
          <p:cNvSpPr>
            <a:spLocks noGrp="1"/>
          </p:cNvSpPr>
          <p:nvPr>
            <p:ph type="title"/>
          </p:nvPr>
        </p:nvSpPr>
        <p:spPr>
          <a:xfrm>
            <a:off x="6900493" y="143436"/>
            <a:ext cx="4538124" cy="853909"/>
          </a:xfrm>
        </p:spPr>
        <p:txBody>
          <a:bodyPr anchor="b">
            <a:normAutofit/>
          </a:bodyPr>
          <a:lstStyle/>
          <a:p>
            <a:r>
              <a:rPr lang="en-US" sz="4800" dirty="0"/>
              <a:t>Index</a:t>
            </a:r>
            <a:endParaRPr lang="en-IN" sz="4800">
              <a:ln>
                <a:solidFill>
                  <a:prstClr val="black">
                    <a:lumMod val="75000"/>
                    <a:lumOff val="25000"/>
                    <a:alpha val="10000"/>
                  </a:prstClr>
                </a:solidFill>
              </a:ln>
              <a:effectLst>
                <a:outerShdw blurRad="9525" dist="25400" dir="14640000" algn="tl" rotWithShape="0">
                  <a:prstClr val="black">
                    <a:alpha val="30000"/>
                  </a:prstClr>
                </a:outerShdw>
              </a:effectLst>
            </a:endParaRPr>
          </a:p>
        </p:txBody>
      </p:sp>
      <p:graphicFrame>
        <p:nvGraphicFramePr>
          <p:cNvPr id="5" name="Content Placeholder 2">
            <a:extLst>
              <a:ext uri="{FF2B5EF4-FFF2-40B4-BE49-F238E27FC236}">
                <a16:creationId xmlns:a16="http://schemas.microsoft.com/office/drawing/2014/main" id="{BFF4B25D-9CEC-7940-33FC-A0772587C1FB}"/>
              </a:ext>
            </a:extLst>
          </p:cNvPr>
          <p:cNvGraphicFramePr>
            <a:graphicFrameLocks noGrp="1"/>
          </p:cNvGraphicFramePr>
          <p:nvPr>
            <p:ph idx="1"/>
            <p:extLst>
              <p:ext uri="{D42A27DB-BD31-4B8C-83A1-F6EECF244321}">
                <p14:modId xmlns:p14="http://schemas.microsoft.com/office/powerpoint/2010/main" val="2017181815"/>
              </p:ext>
            </p:extLst>
          </p:nvPr>
        </p:nvGraphicFramePr>
        <p:xfrm>
          <a:off x="6434329" y="1239391"/>
          <a:ext cx="5389712" cy="51255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1052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9" name="Rectangle 94">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913795" y="609599"/>
            <a:ext cx="5978072" cy="1481150"/>
          </a:xfrm>
        </p:spPr>
        <p:txBody>
          <a:bodyPr>
            <a:normAutofit/>
          </a:bodyPr>
          <a:lstStyle/>
          <a:p>
            <a:r>
              <a:rPr lang="en-US"/>
              <a:t>Introduction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04" y="2270211"/>
            <a:ext cx="5547765" cy="4016307"/>
          </a:xfrm>
        </p:spPr>
        <p:txBody>
          <a:bodyPr anchor="ctr">
            <a:normAutofit/>
          </a:bodyPr>
          <a:lstStyle/>
          <a:p>
            <a:pPr marL="36900" lvl="0" indent="0">
              <a:buClr>
                <a:srgbClr val="0E77EF"/>
              </a:buClr>
              <a:buNone/>
            </a:pPr>
            <a:r>
              <a:rPr lang="en-US" b="0" i="0">
                <a:effectLst/>
                <a:latin typeface="Times New Roman" panose="02020603050405020304" pitchFamily="18" charset="0"/>
                <a:cs typeface="Times New Roman" panose="02020603050405020304" pitchFamily="18" charset="0"/>
              </a:rPr>
              <a:t>Text-to-Speech (TTS) is a useful technology that converts any text into a speech signal. It can be utilized for various purposes, e.g. car navigation, announcements in railway stations, response services in telecommunications, and e-mail reading.</a:t>
            </a:r>
            <a:endParaRPr lang="en-US">
              <a:latin typeface="Times New Roman" panose="02020603050405020304" pitchFamily="18" charset="0"/>
              <a:cs typeface="Times New Roman" panose="02020603050405020304" pitchFamily="18" charset="0"/>
            </a:endParaRPr>
          </a:p>
        </p:txBody>
      </p:sp>
      <p:pic>
        <p:nvPicPr>
          <p:cNvPr id="100" name="Picture 96">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4" name="Picture 4" descr="A picture containing indoor&#10;&#10;Description automatically generated">
            <a:extLst>
              <a:ext uri="{FF2B5EF4-FFF2-40B4-BE49-F238E27FC236}">
                <a16:creationId xmlns:a16="http://schemas.microsoft.com/office/drawing/2014/main" id="{D3920DFB-EE12-10CE-BE09-6B4436A6EC41}"/>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7807256" y="186268"/>
            <a:ext cx="3863305" cy="2660525"/>
          </a:xfrm>
          <a:prstGeom prst="rect">
            <a:avLst/>
          </a:prstGeom>
        </p:spPr>
      </p:pic>
      <p:pic>
        <p:nvPicPr>
          <p:cNvPr id="9" name="Picture 8">
            <a:extLst>
              <a:ext uri="{FF2B5EF4-FFF2-40B4-BE49-F238E27FC236}">
                <a16:creationId xmlns:a16="http://schemas.microsoft.com/office/drawing/2014/main" id="{41B45D63-4178-43F2-4BC6-084B7FBA7454}"/>
              </a:ext>
            </a:extLst>
          </p:cNvPr>
          <p:cNvPicPr>
            <a:picLocks noChangeAspect="1"/>
          </p:cNvPicPr>
          <p:nvPr/>
        </p:nvPicPr>
        <p:blipFill rotWithShape="1">
          <a:blip r:embed="rId8" cstate="print">
            <a:extLst>
              <a:ext uri="{28A0092B-C50C-407E-A947-70E740481C1C}">
                <a14:useLocalDpi xmlns:a14="http://schemas.microsoft.com/office/drawing/2010/main" val="0"/>
              </a:ext>
            </a:extLst>
          </a:blip>
          <a:stretch/>
        </p:blipFill>
        <p:spPr>
          <a:xfrm>
            <a:off x="5921190" y="2893404"/>
            <a:ext cx="6210049" cy="3874151"/>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5" name="Picture 15" descr="Shape, circle&#10;&#10;Description automatically generated">
            <a:extLst>
              <a:ext uri="{FF2B5EF4-FFF2-40B4-BE49-F238E27FC236}">
                <a16:creationId xmlns:a16="http://schemas.microsoft.com/office/drawing/2014/main" id="{D3BFE90D-A806-197D-C420-76823A08E66B}"/>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21317" r="-1" b="25245"/>
          <a:stretch/>
        </p:blipFill>
        <p:spPr>
          <a:xfrm>
            <a:off x="1" y="10"/>
            <a:ext cx="12192000" cy="6857990"/>
          </a:xfrm>
          <a:prstGeom prst="rect">
            <a:avLst/>
          </a:prstGeom>
        </p:spPr>
      </p:pic>
      <p:sp useBgFill="1">
        <p:nvSpPr>
          <p:cNvPr id="21"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8D98CC5-C751-4D9C-DA50-5C4F9F57EE18}"/>
              </a:ext>
            </a:extLst>
          </p:cNvPr>
          <p:cNvSpPr>
            <a:spLocks noGrp="1"/>
          </p:cNvSpPr>
          <p:nvPr>
            <p:ph type="title"/>
          </p:nvPr>
        </p:nvSpPr>
        <p:spPr>
          <a:xfrm>
            <a:off x="913795" y="845388"/>
            <a:ext cx="3596420" cy="603236"/>
          </a:xfrm>
        </p:spPr>
        <p:txBody>
          <a:bodyPr anchor="b">
            <a:normAutofit/>
          </a:bodyPr>
          <a:lstStyle/>
          <a:p>
            <a:pPr algn="l"/>
            <a:r>
              <a:rPr lang="en-US" sz="3600" dirty="0"/>
              <a:t>Main Project Idea </a:t>
            </a:r>
            <a:endParaRPr lang="en-IN" sz="3600">
              <a:ln>
                <a:solidFill>
                  <a:prstClr val="black">
                    <a:lumMod val="75000"/>
                    <a:lumOff val="25000"/>
                    <a:alpha val="10000"/>
                  </a:prstClr>
                </a:solidFill>
              </a:ln>
              <a:effectLst>
                <a:outerShdw blurRad="9525" dist="25400" dir="14640000" algn="tl" rotWithShape="0">
                  <a:prstClr val="black">
                    <a:alpha val="30000"/>
                  </a:prstClr>
                </a:outerShdw>
              </a:effectLst>
            </a:endParaRPr>
          </a:p>
        </p:txBody>
      </p:sp>
      <p:graphicFrame>
        <p:nvGraphicFramePr>
          <p:cNvPr id="5" name="Content Placeholder 2">
            <a:extLst>
              <a:ext uri="{FF2B5EF4-FFF2-40B4-BE49-F238E27FC236}">
                <a16:creationId xmlns:a16="http://schemas.microsoft.com/office/drawing/2014/main" id="{7B6059BC-78C7-0E79-C832-AC62613422C5}"/>
              </a:ext>
            </a:extLst>
          </p:cNvPr>
          <p:cNvGraphicFramePr>
            <a:graphicFrameLocks noGrp="1"/>
          </p:cNvGraphicFramePr>
          <p:nvPr>
            <p:ph idx="1"/>
            <p:extLst>
              <p:ext uri="{D42A27DB-BD31-4B8C-83A1-F6EECF244321}">
                <p14:modId xmlns:p14="http://schemas.microsoft.com/office/powerpoint/2010/main" val="2963128159"/>
              </p:ext>
            </p:extLst>
          </p:nvPr>
        </p:nvGraphicFramePr>
        <p:xfrm>
          <a:off x="642398" y="966155"/>
          <a:ext cx="4095354" cy="521362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6" name="TextBox 15">
            <a:extLst>
              <a:ext uri="{FF2B5EF4-FFF2-40B4-BE49-F238E27FC236}">
                <a16:creationId xmlns:a16="http://schemas.microsoft.com/office/drawing/2014/main" id="{8CB4D0DD-BB4E-C76B-87C0-39354E8DC024}"/>
              </a:ext>
            </a:extLst>
          </p:cNvPr>
          <p:cNvSpPr txBox="1"/>
          <p:nvPr/>
        </p:nvSpPr>
        <p:spPr>
          <a:xfrm>
            <a:off x="9952285" y="6657945"/>
            <a:ext cx="2239716"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0">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65241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F25EE4-4BA7-2D40-D92E-E15E858446CC}"/>
              </a:ext>
            </a:extLst>
          </p:cNvPr>
          <p:cNvSpPr>
            <a:spLocks noGrp="1"/>
          </p:cNvSpPr>
          <p:nvPr>
            <p:ph type="title"/>
          </p:nvPr>
        </p:nvSpPr>
        <p:spPr>
          <a:xfrm>
            <a:off x="583885" y="2565571"/>
            <a:ext cx="3382832" cy="3526443"/>
          </a:xfrm>
        </p:spPr>
        <p:txBody>
          <a:bodyPr vert="horz" lIns="91440" tIns="45720" rIns="91440" bIns="45720" rtlCol="0" anchor="b">
            <a:normAutofit/>
          </a:bodyPr>
          <a:lstStyle/>
          <a:p>
            <a:pPr algn="l"/>
            <a:r>
              <a:rPr lang="en-US" sz="4200" dirty="0"/>
              <a:t>Work Flow Diagram </a:t>
            </a:r>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Diagram&#10;&#10;Description automatically generated">
            <a:extLst>
              <a:ext uri="{FF2B5EF4-FFF2-40B4-BE49-F238E27FC236}">
                <a16:creationId xmlns:a16="http://schemas.microsoft.com/office/drawing/2014/main" id="{BB004AD8-858A-8FA0-1718-A82FBB0359C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45707" y="368490"/>
            <a:ext cx="5584501" cy="6264322"/>
          </a:xfrm>
          <a:prstGeom prst="rect">
            <a:avLst/>
          </a:prstGeom>
        </p:spPr>
      </p:pic>
      <p:pic>
        <p:nvPicPr>
          <p:cNvPr id="3" name="Picture 4" descr="A picture containing person&#10;&#10;Description automatically generated">
            <a:extLst>
              <a:ext uri="{FF2B5EF4-FFF2-40B4-BE49-F238E27FC236}">
                <a16:creationId xmlns:a16="http://schemas.microsoft.com/office/drawing/2014/main" id="{AE861F4E-CDFD-15FC-2A12-554B3F862CE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52400" y="362625"/>
            <a:ext cx="4500280" cy="3425410"/>
          </a:xfrm>
          <a:prstGeom prst="rect">
            <a:avLst/>
          </a:prstGeom>
        </p:spPr>
      </p:pic>
      <p:sp>
        <p:nvSpPr>
          <p:cNvPr id="5" name="TextBox 4">
            <a:extLst>
              <a:ext uri="{FF2B5EF4-FFF2-40B4-BE49-F238E27FC236}">
                <a16:creationId xmlns:a16="http://schemas.microsoft.com/office/drawing/2014/main" id="{9E96BA2F-17AB-04C7-E6E6-9CB375B6EDD8}"/>
              </a:ext>
            </a:extLst>
          </p:cNvPr>
          <p:cNvSpPr txBox="1"/>
          <p:nvPr/>
        </p:nvSpPr>
        <p:spPr>
          <a:xfrm>
            <a:off x="690282" y="2191871"/>
            <a:ext cx="2743200" cy="317500"/>
          </a:xfrm>
          <a:prstGeom prst="rect">
            <a:avLst/>
          </a:prstGeom>
        </p:spPr>
        <p:txBody>
          <a:bodyPr lIns="91440" tIns="45720" rIns="91440" bIns="45720" anchor="t">
            <a:normAutofit fontScale="92500" lnSpcReduction="20000"/>
          </a:bodyPr>
          <a:lstStyle/>
          <a:p>
            <a:endParaRPr lang="en-US" dirty="0"/>
          </a:p>
        </p:txBody>
      </p:sp>
    </p:spTree>
    <p:extLst>
      <p:ext uri="{BB962C8B-B14F-4D97-AF65-F5344CB8AC3E}">
        <p14:creationId xmlns:p14="http://schemas.microsoft.com/office/powerpoint/2010/main" val="1914611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198702-CED2-2EE7-4D75-91B8F5C2B37D}"/>
              </a:ext>
            </a:extLst>
          </p:cNvPr>
          <p:cNvSpPr>
            <a:spLocks noGrp="1"/>
          </p:cNvSpPr>
          <p:nvPr>
            <p:ph type="title"/>
          </p:nvPr>
        </p:nvSpPr>
        <p:spPr>
          <a:xfrm>
            <a:off x="590394" y="-1993412"/>
            <a:ext cx="3382832" cy="3499549"/>
          </a:xfrm>
        </p:spPr>
        <p:txBody>
          <a:bodyPr vert="horz" lIns="91440" tIns="45720" rIns="91440" bIns="45720" rtlCol="0" anchor="b">
            <a:normAutofit/>
          </a:bodyPr>
          <a:lstStyle/>
          <a:p>
            <a:pPr algn="l"/>
            <a:r>
              <a:rPr lang="en-US" sz="4200" dirty="0"/>
              <a:t>Data Flow Diagram</a:t>
            </a:r>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B9FD140-925F-57F0-AB2F-05C967BB6E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24315" y="2033597"/>
            <a:ext cx="6197668" cy="2790806"/>
          </a:xfrm>
          <a:prstGeom prst="rect">
            <a:avLst/>
          </a:prstGeom>
        </p:spPr>
      </p:pic>
      <p:pic>
        <p:nvPicPr>
          <p:cNvPr id="3" name="Picture 4" descr="Diagram&#10;&#10;Description automatically generated">
            <a:extLst>
              <a:ext uri="{FF2B5EF4-FFF2-40B4-BE49-F238E27FC236}">
                <a16:creationId xmlns:a16="http://schemas.microsoft.com/office/drawing/2014/main" id="{9A66C8EE-4EA8-AF65-1811-B43FC9DD38DF}"/>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02921" y="2028981"/>
            <a:ext cx="3974925" cy="4219652"/>
          </a:xfrm>
          <a:prstGeom prst="rect">
            <a:avLst/>
          </a:prstGeom>
        </p:spPr>
      </p:pic>
      <p:sp>
        <p:nvSpPr>
          <p:cNvPr id="5" name="TextBox 4">
            <a:extLst>
              <a:ext uri="{FF2B5EF4-FFF2-40B4-BE49-F238E27FC236}">
                <a16:creationId xmlns:a16="http://schemas.microsoft.com/office/drawing/2014/main" id="{C7BFE9E9-1AA3-DF3E-145B-98DDFA910B57}"/>
              </a:ext>
            </a:extLst>
          </p:cNvPr>
          <p:cNvSpPr txBox="1"/>
          <p:nvPr/>
        </p:nvSpPr>
        <p:spPr>
          <a:xfrm>
            <a:off x="4724400" y="5194300"/>
            <a:ext cx="2743200" cy="317500"/>
          </a:xfrm>
          <a:prstGeom prst="rect">
            <a:avLst/>
          </a:prstGeom>
        </p:spPr>
        <p:txBody>
          <a:bodyPr>
            <a:normAutofit fontScale="47500" lnSpcReduction="20000"/>
          </a:bodyPr>
          <a:lstStyle/>
          <a:p>
            <a:r>
              <a:rPr lang="en-US">
                <a:hlinkClick r:id="rId5"/>
              </a:rPr>
              <a:t>This Photo</a:t>
            </a:r>
            <a:r>
              <a:rPr lang="en-US"/>
              <a:t> by Unknown author is licensed under </a:t>
            </a:r>
            <a:r>
              <a:rPr lang="en-US">
                <a:hlinkClick r:id="rId6"/>
              </a:rPr>
              <a:t>CC BY-NC</a:t>
            </a:r>
            <a:r>
              <a:rPr lang="en-US"/>
              <a:t>.</a:t>
            </a:r>
          </a:p>
        </p:txBody>
      </p:sp>
    </p:spTree>
    <p:extLst>
      <p:ext uri="{BB962C8B-B14F-4D97-AF65-F5344CB8AC3E}">
        <p14:creationId xmlns:p14="http://schemas.microsoft.com/office/powerpoint/2010/main" val="4101901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B87F0E-C271-1CB2-0EA7-D6D59D73C655}"/>
              </a:ext>
            </a:extLst>
          </p:cNvPr>
          <p:cNvSpPr>
            <a:spLocks noGrp="1"/>
          </p:cNvSpPr>
          <p:nvPr>
            <p:ph type="title"/>
          </p:nvPr>
        </p:nvSpPr>
        <p:spPr>
          <a:xfrm>
            <a:off x="655603" y="-1791276"/>
            <a:ext cx="3382832" cy="3499549"/>
          </a:xfrm>
        </p:spPr>
        <p:txBody>
          <a:bodyPr vert="horz" lIns="91440" tIns="45720" rIns="91440" bIns="45720" rtlCol="0" anchor="b">
            <a:normAutofit/>
          </a:bodyPr>
          <a:lstStyle/>
          <a:p>
            <a:pPr algn="l"/>
            <a:r>
              <a:rPr lang="en-US" sz="4200"/>
              <a:t>Use Case Diagram</a:t>
            </a:r>
          </a:p>
        </p:txBody>
      </p:sp>
      <p:sp>
        <p:nvSpPr>
          <p:cNvPr id="16" name="Rectangle 15">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D360387A-610C-CEEC-BE2C-3599E3FB8C12}"/>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4377" r="1" b="1"/>
          <a:stretch/>
        </p:blipFill>
        <p:spPr>
          <a:xfrm>
            <a:off x="5324315" y="609610"/>
            <a:ext cx="6197668" cy="5638779"/>
          </a:xfrm>
          <a:prstGeom prst="rect">
            <a:avLst/>
          </a:prstGeom>
        </p:spPr>
      </p:pic>
      <p:pic>
        <p:nvPicPr>
          <p:cNvPr id="3" name="Picture 4" descr="Man Working From Home · Free Stock Photo">
            <a:extLst>
              <a:ext uri="{FF2B5EF4-FFF2-40B4-BE49-F238E27FC236}">
                <a16:creationId xmlns:a16="http://schemas.microsoft.com/office/drawing/2014/main" id="{B365E24C-643A-0767-9A50-ED3E1A7A9D57}"/>
              </a:ext>
            </a:extLst>
          </p:cNvPr>
          <p:cNvPicPr>
            <a:picLocks noChangeAspect="1"/>
          </p:cNvPicPr>
          <p:nvPr/>
        </p:nvPicPr>
        <p:blipFill>
          <a:blip r:embed="rId4"/>
          <a:stretch>
            <a:fillRect/>
          </a:stretch>
        </p:blipFill>
        <p:spPr>
          <a:xfrm>
            <a:off x="242047" y="2156012"/>
            <a:ext cx="4267199" cy="3576917"/>
          </a:xfrm>
          <a:prstGeom prst="rect">
            <a:avLst/>
          </a:prstGeom>
        </p:spPr>
      </p:pic>
    </p:spTree>
    <p:extLst>
      <p:ext uri="{BB962C8B-B14F-4D97-AF65-F5344CB8AC3E}">
        <p14:creationId xmlns:p14="http://schemas.microsoft.com/office/powerpoint/2010/main" val="3902663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48FFA-DD20-D7DC-77E1-54AE1816CDDD}"/>
              </a:ext>
            </a:extLst>
          </p:cNvPr>
          <p:cNvSpPr>
            <a:spLocks noGrp="1"/>
          </p:cNvSpPr>
          <p:nvPr>
            <p:ph type="title"/>
          </p:nvPr>
        </p:nvSpPr>
        <p:spPr>
          <a:xfrm>
            <a:off x="913795" y="609600"/>
            <a:ext cx="10353762" cy="1257300"/>
          </a:xfrm>
        </p:spPr>
        <p:txBody>
          <a:bodyPr>
            <a:normAutofit/>
          </a:bodyPr>
          <a:lstStyle/>
          <a:p>
            <a:r>
              <a:rPr lang="en-US" dirty="0"/>
              <a:t>Features of TTS Extension</a:t>
            </a:r>
            <a:endParaRPr lang="en-IN" dirty="0"/>
          </a:p>
        </p:txBody>
      </p:sp>
      <p:graphicFrame>
        <p:nvGraphicFramePr>
          <p:cNvPr id="5" name="Content Placeholder 2">
            <a:extLst>
              <a:ext uri="{FF2B5EF4-FFF2-40B4-BE49-F238E27FC236}">
                <a16:creationId xmlns:a16="http://schemas.microsoft.com/office/drawing/2014/main" id="{74F37380-6EC6-987E-13C3-3F1547EB256A}"/>
              </a:ext>
            </a:extLst>
          </p:cNvPr>
          <p:cNvGraphicFramePr>
            <a:graphicFrameLocks noGrp="1"/>
          </p:cNvGraphicFramePr>
          <p:nvPr>
            <p:ph idx="1"/>
            <p:extLst>
              <p:ext uri="{D42A27DB-BD31-4B8C-83A1-F6EECF244321}">
                <p14:modId xmlns:p14="http://schemas.microsoft.com/office/powerpoint/2010/main" val="2435149027"/>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5558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4" descr="HD wallpaper: whit eand black soccer ball, feather, football, goal, net ...">
            <a:extLst>
              <a:ext uri="{FF2B5EF4-FFF2-40B4-BE49-F238E27FC236}">
                <a16:creationId xmlns:a16="http://schemas.microsoft.com/office/drawing/2014/main" id="{BB0884C3-F69D-91C4-FCAD-970171989B96}"/>
              </a:ext>
            </a:extLst>
          </p:cNvPr>
          <p:cNvPicPr>
            <a:picLocks noChangeAspect="1"/>
          </p:cNvPicPr>
          <p:nvPr/>
        </p:nvPicPr>
        <p:blipFill rotWithShape="1">
          <a:blip r:embed="rId3"/>
          <a:srcRect b="10000"/>
          <a:stretch/>
        </p:blipFill>
        <p:spPr>
          <a:xfrm>
            <a:off x="1" y="10"/>
            <a:ext cx="12192000" cy="6857990"/>
          </a:xfrm>
          <a:prstGeom prst="rect">
            <a:avLst/>
          </a:prstGeom>
        </p:spPr>
      </p:pic>
      <p:sp useBgFill="1">
        <p:nvSpPr>
          <p:cNvPr id="2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CB20A74-5C91-90E4-CF70-0585BE586A0B}"/>
              </a:ext>
            </a:extLst>
          </p:cNvPr>
          <p:cNvSpPr>
            <a:spLocks noGrp="1"/>
          </p:cNvSpPr>
          <p:nvPr>
            <p:ph type="title"/>
          </p:nvPr>
        </p:nvSpPr>
        <p:spPr>
          <a:xfrm>
            <a:off x="913795" y="615745"/>
            <a:ext cx="3481599" cy="738934"/>
          </a:xfrm>
        </p:spPr>
        <p:txBody>
          <a:bodyPr anchor="b">
            <a:normAutofit/>
          </a:bodyPr>
          <a:lstStyle/>
          <a:p>
            <a:r>
              <a:rPr lang="en-US" sz="3600" b="1" dirty="0"/>
              <a:t>Conclusion</a:t>
            </a:r>
            <a:r>
              <a:rPr lang="en-US" sz="2400" b="1" dirty="0"/>
              <a:t> </a:t>
            </a:r>
            <a:endParaRPr lang="en-IN" sz="2400" b="1">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
        <p:nvSpPr>
          <p:cNvPr id="3" name="Content Placeholder 2">
            <a:extLst>
              <a:ext uri="{FF2B5EF4-FFF2-40B4-BE49-F238E27FC236}">
                <a16:creationId xmlns:a16="http://schemas.microsoft.com/office/drawing/2014/main" id="{B2728900-FA0A-82D2-FF48-46CAEE7343D1}"/>
              </a:ext>
            </a:extLst>
          </p:cNvPr>
          <p:cNvSpPr>
            <a:spLocks noGrp="1"/>
          </p:cNvSpPr>
          <p:nvPr>
            <p:ph idx="1"/>
          </p:nvPr>
        </p:nvSpPr>
        <p:spPr>
          <a:xfrm>
            <a:off x="684152" y="1435881"/>
            <a:ext cx="3928340" cy="4608202"/>
          </a:xfrm>
        </p:spPr>
        <p:txBody>
          <a:bodyPr vert="horz" lIns="91440" tIns="45720" rIns="91440" bIns="45720" rtlCol="0" anchor="t">
            <a:normAutofit/>
          </a:bodyPr>
          <a:lstStyle/>
          <a:p>
            <a:pPr indent="-305435"/>
            <a:r>
              <a:rPr lang="en-US" sz="2000" dirty="0">
                <a:effectLst/>
                <a:latin typeface="Times New Roman"/>
                <a:ea typeface="Times New Roman" panose="02020603050405020304" pitchFamily="18" charset="0"/>
                <a:cs typeface="Times New Roman"/>
              </a:rPr>
              <a:t>We were able to develop an extension as per our goal in which the user is able to listen to the text rather than read it. It has covered all the cases and has been tested rigorously. Our main focus was to make this user-friendly and we can say that we have achieved this. The user just needs to install our extension and he can start using it and decide when to listen when to pause it (whenever required) and stop it.</a:t>
            </a:r>
            <a:endParaRPr lang="en-IN" sz="2000">
              <a:ln>
                <a:solidFill>
                  <a:prstClr val="black">
                    <a:lumMod val="75000"/>
                    <a:lumOff val="25000"/>
                    <a:alpha val="10000"/>
                  </a:prstClr>
                </a:solidFill>
              </a:ln>
              <a:effectLst/>
              <a:latin typeface="Times New Roman"/>
              <a:ea typeface="Times New Roman" panose="02020603050405020304" pitchFamily="18" charset="0"/>
              <a:cs typeface="Times New Roman"/>
            </a:endParaRPr>
          </a:p>
          <a:p>
            <a:pPr indent="-305435"/>
            <a:endParaRPr lang="en-IN" sz="2000"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1755770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{8F000DC4-8FEF-460A-97E9-5709FE2BBA39}tf55705232_win32</Template>
  <TotalTime>72</TotalTime>
  <Words>342</Words>
  <Application>Microsoft Office PowerPoint</Application>
  <PresentationFormat>Widescreen</PresentationFormat>
  <Paragraphs>43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SlateVTI</vt:lpstr>
      <vt:lpstr>Text to Speech Web Extension</vt:lpstr>
      <vt:lpstr>Index</vt:lpstr>
      <vt:lpstr>Introduction  </vt:lpstr>
      <vt:lpstr>Main Project Idea </vt:lpstr>
      <vt:lpstr>Work Flow Diagram </vt:lpstr>
      <vt:lpstr>Data Flow Diagram</vt:lpstr>
      <vt:lpstr>Use Case Diagram</vt:lpstr>
      <vt:lpstr>Features of TTS Extension</vt:lpstr>
      <vt:lpstr>Conclusion </vt:lpstr>
      <vt:lpstr>References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to Speech Web Extension</dc:title>
  <dc:creator>DEEP KHATRI</dc:creator>
  <cp:lastModifiedBy>DEEP KHATRI</cp:lastModifiedBy>
  <cp:revision>88</cp:revision>
  <dcterms:created xsi:type="dcterms:W3CDTF">2022-07-17T09:03:57Z</dcterms:created>
  <dcterms:modified xsi:type="dcterms:W3CDTF">2022-07-17T15:48:43Z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