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8A541-8331-4899-A3F7-D5C2A9254D75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36B93-180A-4614-8314-120EDC9B3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6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BE7D-5570-4E7F-B810-079D89288C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10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7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96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6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0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3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9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0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7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A07C-AF79-4DF3-8C64-7AA6904ABC18}" type="datetimeFigureOut">
              <a:rPr lang="en-IN" smtClean="0"/>
              <a:t>27-11-2017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23826-06A9-4625-A91F-A9962BD47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668"/>
            <a:ext cx="11110174" cy="2080369"/>
          </a:xfrm>
        </p:spPr>
        <p:txBody>
          <a:bodyPr/>
          <a:lstStyle/>
          <a:p>
            <a:r>
              <a:rPr lang="en-IN" sz="4000" u="sng" dirty="0" smtClean="0">
                <a:solidFill>
                  <a:schemeClr val="tx1"/>
                </a:solidFill>
              </a:rPr>
              <a:t>Ad-hoc On-demand Distance Vector Routing Protocol: CBR Traffic Implementation 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77" y="3278101"/>
            <a:ext cx="7766936" cy="280716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Name: Lavkush </a:t>
            </a:r>
            <a:r>
              <a:rPr lang="en-IN" sz="2800" b="1" dirty="0" smtClean="0">
                <a:solidFill>
                  <a:schemeClr val="tx1"/>
                </a:solidFill>
              </a:rPr>
              <a:t>Singh and Manik Garg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Enroll. No: </a:t>
            </a:r>
            <a:r>
              <a:rPr lang="en-IN" sz="2800" b="1" dirty="0" smtClean="0">
                <a:solidFill>
                  <a:schemeClr val="tx1"/>
                </a:solidFill>
              </a:rPr>
              <a:t>U101115FCS113</a:t>
            </a:r>
            <a:r>
              <a:rPr lang="en-IN" sz="2800" b="1" dirty="0">
                <a:solidFill>
                  <a:schemeClr val="tx1"/>
                </a:solidFill>
              </a:rPr>
              <a:t>, </a:t>
            </a:r>
            <a:r>
              <a:rPr lang="en-IN" sz="2800" b="1" dirty="0" smtClean="0">
                <a:solidFill>
                  <a:schemeClr val="tx1"/>
                </a:solidFill>
              </a:rPr>
              <a:t>U101115FCS199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Section: S6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</a:rPr>
              <a:t>Semester – V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</a:rPr>
              <a:t>Program – B.Tech Batch 2015-19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5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</a:rPr>
              <a:t>What is AODV?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5738"/>
            <a:ext cx="9831827" cy="4697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Reactive Routing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No extra traffic: Nodes are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Route is created on the node’s 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Remains active as long as data transmission is happening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Avoids Counting to infinity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Three types of control maintenance messages: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RREQ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RREP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RERR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20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0"/>
            <a:ext cx="8596668" cy="69116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End to End Delay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1165"/>
            <a:ext cx="12192000" cy="6376711"/>
          </a:xfrm>
        </p:spPr>
      </p:pic>
    </p:spTree>
    <p:extLst>
      <p:ext uri="{BB962C8B-B14F-4D97-AF65-F5344CB8AC3E}">
        <p14:creationId xmlns:p14="http://schemas.microsoft.com/office/powerpoint/2010/main" val="171105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7426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Throughput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28"/>
            <a:ext cx="12192000" cy="62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7426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PDR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670"/>
            <a:ext cx="12192000" cy="62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7426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Route Request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86"/>
            <a:ext cx="12192000" cy="62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7426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Route Reply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306"/>
            <a:ext cx="12192000" cy="62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3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91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Ad-hoc On-demand Distance Vector Routing Protocol: CBR Traffic Implementation </vt:lpstr>
      <vt:lpstr>What is AODV?</vt:lpstr>
      <vt:lpstr>End to End Delay</vt:lpstr>
      <vt:lpstr>Throughput</vt:lpstr>
      <vt:lpstr>PDR</vt:lpstr>
      <vt:lpstr>Route Request</vt:lpstr>
      <vt:lpstr>Route Reply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Ad-hoc On-demand Distance Vector Routing Protocol: CBR Traffic Implementation </dc:title>
  <dc:creator>Lavkush Singh</dc:creator>
  <cp:lastModifiedBy>Lavkush Singh</cp:lastModifiedBy>
  <cp:revision>4</cp:revision>
  <dcterms:created xsi:type="dcterms:W3CDTF">2017-11-26T22:09:48Z</dcterms:created>
  <dcterms:modified xsi:type="dcterms:W3CDTF">2017-11-26T22:28:27Z</dcterms:modified>
</cp:coreProperties>
</file>