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6" r:id="rId7"/>
    <p:sldId id="268" r:id="rId8"/>
    <p:sldId id="262" r:id="rId9"/>
    <p:sldId id="261" r:id="rId10"/>
    <p:sldId id="259" r:id="rId11"/>
    <p:sldId id="269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78" autoAdjust="0"/>
    <p:restoredTop sz="94660"/>
  </p:normalViewPr>
  <p:slideViewPr>
    <p:cSldViewPr>
      <p:cViewPr varScale="1">
        <p:scale>
          <a:sx n="65" d="100"/>
          <a:sy n="65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B44F-2ECC-4D95-A1B6-F3B33E983E6F}" type="datetimeFigureOut">
              <a:rPr lang="zh-CN" altLang="en-US" smtClean="0"/>
              <a:pPr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1D91-5B87-4AC7-9CF4-072F76550D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785926"/>
            <a:ext cx="7772400" cy="1470025"/>
          </a:xfrm>
        </p:spPr>
        <p:txBody>
          <a:bodyPr/>
          <a:lstStyle/>
          <a:p>
            <a:r>
              <a:rPr lang="zh-CN" altLang="en-US" smtClean="0"/>
              <a:t>项目建模与架构展示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演讲人：韩豫丰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b="1" noProof="1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zh-CN" altLang="en-US" sz="2800" b="1" noProof="1">
                <a:solidFill>
                  <a:schemeClr val="tx2">
                    <a:lumMod val="50000"/>
                  </a:schemeClr>
                </a:solidFill>
              </a:rPr>
              <a:t>前端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搭建静态页面，进行前端布局</a:t>
            </a:r>
            <a:endParaRPr lang="en-US" altLang="zh-CN" sz="2800" b="1" noProof="1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800" b="1" noProof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             nginx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作为负载均衡服务器</a:t>
            </a:r>
            <a:endParaRPr lang="en-US" altLang="zh-CN" sz="2800" b="1" noProof="1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              memcached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是页面缓存</a:t>
            </a:r>
            <a:endParaRPr lang="en-US" altLang="zh-CN" sz="2800" b="1" noProof="1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              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之后进入</a:t>
            </a: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flask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服务，读写数据库（</a:t>
            </a: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API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都由</a:t>
            </a:r>
            <a:r>
              <a:rPr lang="en-US" altLang="zh-CN" sz="2800" b="1" noProof="1" smtClean="0">
                <a:solidFill>
                  <a:schemeClr val="tx2">
                    <a:lumMod val="50000"/>
                  </a:schemeClr>
                </a:solidFill>
              </a:rPr>
              <a:t>flask</a:t>
            </a:r>
            <a:r>
              <a:rPr lang="zh-CN" altLang="en-US" sz="2800" b="1" noProof="1" smtClean="0">
                <a:solidFill>
                  <a:schemeClr val="tx2">
                    <a:lumMod val="50000"/>
                  </a:schemeClr>
                </a:solidFill>
              </a:rPr>
              <a:t>服务实现）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 descr="架构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9" y="2428868"/>
            <a:ext cx="8705689" cy="36920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64318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8800" dirty="0" smtClean="0"/>
              <a:t>           谢谢！</a:t>
            </a:r>
            <a:endParaRPr lang="zh-CN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序列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172649" cy="4525963"/>
          </a:xfrm>
        </p:spPr>
      </p:pic>
      <p:sp>
        <p:nvSpPr>
          <p:cNvPr id="7" name="矩形 6"/>
          <p:cNvSpPr/>
          <p:nvPr/>
        </p:nvSpPr>
        <p:spPr>
          <a:xfrm>
            <a:off x="4357686" y="1214422"/>
            <a:ext cx="1574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序列图</a:t>
            </a:r>
            <a:endParaRPr lang="zh-CN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网站静态导航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000240"/>
            <a:ext cx="6548095" cy="4610908"/>
          </a:xfrm>
        </p:spPr>
      </p:pic>
      <p:sp>
        <p:nvSpPr>
          <p:cNvPr id="5" name="矩形 4"/>
          <p:cNvSpPr/>
          <p:nvPr/>
        </p:nvSpPr>
        <p:spPr>
          <a:xfrm>
            <a:off x="2857488" y="1214422"/>
            <a:ext cx="52864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网站静态导航图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类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857364"/>
            <a:ext cx="6254058" cy="4525963"/>
          </a:xfrm>
        </p:spPr>
      </p:pic>
      <p:sp>
        <p:nvSpPr>
          <p:cNvPr id="5" name="矩形 4"/>
          <p:cNvSpPr/>
          <p:nvPr/>
        </p:nvSpPr>
        <p:spPr>
          <a:xfrm>
            <a:off x="4429124" y="1071546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类图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活动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14488"/>
            <a:ext cx="2971505" cy="4525963"/>
          </a:xfrm>
        </p:spPr>
      </p:pic>
      <p:pic>
        <p:nvPicPr>
          <p:cNvPr id="5" name="图片 4" descr="活动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714488"/>
            <a:ext cx="3886200" cy="4429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86248" y="928670"/>
            <a:ext cx="15744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活动图</a:t>
            </a:r>
            <a:endParaRPr lang="en-US" altLang="zh-CN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状态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928802"/>
            <a:ext cx="6124575" cy="4210050"/>
          </a:xfrm>
        </p:spPr>
      </p:pic>
      <p:sp>
        <p:nvSpPr>
          <p:cNvPr id="6" name="矩形 5"/>
          <p:cNvSpPr/>
          <p:nvPr/>
        </p:nvSpPr>
        <p:spPr>
          <a:xfrm>
            <a:off x="3714744" y="1142984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状态图（帖子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3372" y="642918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状态图（用户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内容占位符 7" descr="状态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1428736"/>
            <a:ext cx="4357718" cy="52030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用例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500174"/>
            <a:ext cx="6760577" cy="5197493"/>
          </a:xfrm>
        </p:spPr>
      </p:pic>
      <p:sp>
        <p:nvSpPr>
          <p:cNvPr id="5" name="矩形 4"/>
          <p:cNvSpPr/>
          <p:nvPr/>
        </p:nvSpPr>
        <p:spPr>
          <a:xfrm>
            <a:off x="4429124" y="785794"/>
            <a:ext cx="1574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用例图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zh-CN" altLang="en-US" dirty="0" smtClean="0"/>
              <a:t>建模展示</a:t>
            </a:r>
            <a:endParaRPr lang="zh-CN" altLang="en-US" dirty="0"/>
          </a:p>
        </p:txBody>
      </p:sp>
      <p:pic>
        <p:nvPicPr>
          <p:cNvPr id="4" name="内容占位符 3" descr="页面布局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357298"/>
            <a:ext cx="4300669" cy="5097467"/>
          </a:xfrm>
        </p:spPr>
      </p:pic>
      <p:sp>
        <p:nvSpPr>
          <p:cNvPr id="5" name="矩形 4"/>
          <p:cNvSpPr/>
          <p:nvPr/>
        </p:nvSpPr>
        <p:spPr>
          <a:xfrm>
            <a:off x="2000232" y="2285992"/>
            <a:ext cx="800219" cy="2127659"/>
          </a:xfrm>
          <a:prstGeom prst="rect">
            <a:avLst/>
          </a:prstGeom>
          <a:noFill/>
        </p:spPr>
        <p:txBody>
          <a:bodyPr vert="eaVert"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页面布局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90</Words>
  <Application>Microsoft Office PowerPoint</Application>
  <PresentationFormat>全屏显示(4:3)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项目建模与架构展示</vt:lpstr>
      <vt:lpstr>建模展示</vt:lpstr>
      <vt:lpstr>建模展示</vt:lpstr>
      <vt:lpstr>建模展示</vt:lpstr>
      <vt:lpstr>建模展示</vt:lpstr>
      <vt:lpstr>建模展示</vt:lpstr>
      <vt:lpstr>建模展示</vt:lpstr>
      <vt:lpstr>建模展示</vt:lpstr>
      <vt:lpstr>建模展示</vt:lpstr>
      <vt:lpstr>架构</vt:lpstr>
      <vt:lpstr>架构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项目建模与架构展示</dc:title>
  <dc:creator>wjc</dc:creator>
  <cp:lastModifiedBy>wjc</cp:lastModifiedBy>
  <cp:revision>7</cp:revision>
  <dcterms:created xsi:type="dcterms:W3CDTF">2016-06-14T10:42:01Z</dcterms:created>
  <dcterms:modified xsi:type="dcterms:W3CDTF">2016-06-14T11:41:38Z</dcterms:modified>
</cp:coreProperties>
</file>