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9"/>
  </p:notesMasterIdLst>
  <p:sldIdLst>
    <p:sldId id="259" r:id="rId2"/>
    <p:sldId id="272" r:id="rId3"/>
    <p:sldId id="282" r:id="rId4"/>
    <p:sldId id="261" r:id="rId5"/>
    <p:sldId id="262" r:id="rId6"/>
    <p:sldId id="263" r:id="rId7"/>
    <p:sldId id="278" r:id="rId8"/>
    <p:sldId id="264" r:id="rId9"/>
    <p:sldId id="266" r:id="rId10"/>
    <p:sldId id="271" r:id="rId11"/>
    <p:sldId id="279" r:id="rId12"/>
    <p:sldId id="273" r:id="rId13"/>
    <p:sldId id="280" r:id="rId14"/>
    <p:sldId id="274" r:id="rId15"/>
    <p:sldId id="281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72"/>
            <p14:sldId id="282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63"/>
            <p14:sldId id="278"/>
          </p14:sldIdLst>
        </p14:section>
        <p14:section name="Timeline" id="{CF24EBA6-C924-424D-AC31-A4B9992A87E0}">
          <p14:sldIdLst>
            <p14:sldId id="264"/>
            <p14:sldId id="266"/>
            <p14:sldId id="271"/>
            <p14:sldId id="279"/>
            <p14:sldId id="273"/>
            <p14:sldId id="280"/>
            <p14:sldId id="274"/>
            <p14:sldId id="281"/>
            <p14:sldId id="276"/>
            <p14:sldId id="275"/>
          </p14:sldIdLst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96927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/>
          </a:p>
          <a:p>
            <a:pPr>
              <a:buFont typeface="Arial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8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slides</a:t>
            </a:r>
            <a:r>
              <a:rPr lang="en-US" baseline="0" dirty="0"/>
              <a:t> show several examples of timelines using SmartArt graphics.</a:t>
            </a:r>
            <a:endParaRPr lang="en-US" dirty="0"/>
          </a:p>
          <a:p>
            <a:r>
              <a:rPr lang="en-US" dirty="0"/>
              <a:t>Include a timeline for the project, clearly marking milestones,</a:t>
            </a:r>
            <a:r>
              <a:rPr lang="en-US" baseline="0" dirty="0"/>
              <a:t> important dates, </a:t>
            </a:r>
            <a:r>
              <a:rPr lang="en-US" dirty="0"/>
              <a:t>and highlight where the project is now.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/>
          </a:p>
        </p:txBody>
      </p:sp>
    </p:spTree>
    <p:extLst>
      <p:ext uri="{BB962C8B-B14F-4D97-AF65-F5344CB8AC3E}">
        <p14:creationId xmlns:p14="http://schemas.microsoft.com/office/powerpoint/2010/main" val="22856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8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112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82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767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7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536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367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88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317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903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87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Layout" Target="../slideLayouts/slideLayout2.xml"/><Relationship Id="rId7" Type="http://schemas.openxmlformats.org/officeDocument/2006/relationships/slide" Target="slide1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slide" Target="slide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Campus Recruitment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Keerthiga</a:t>
            </a:r>
            <a:r>
              <a:rPr lang="en-US" dirty="0"/>
              <a:t> </a:t>
            </a:r>
            <a:r>
              <a:rPr lang="en-US" dirty="0" err="1"/>
              <a:t>Surendar</a:t>
            </a:r>
            <a:endParaRPr lang="en-US" dirty="0"/>
          </a:p>
          <a:p>
            <a:fld id="{7A8DE81D-8006-4BF4-BC3D-77BFB551313C}" type="datetime1">
              <a:rPr lang="en-US" smtClean="0"/>
              <a:t>10/24/2021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" y="836712"/>
            <a:ext cx="9252520" cy="522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144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50"/>
                </a:solidFill>
                <a:hlinkClick r:id="rId3" action="ppaction://hlinksldjump"/>
              </a:rPr>
              <a:t>Login Page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Only registered students get the accessing the complete placement details.</a:t>
            </a:r>
          </a:p>
          <a:p>
            <a:r>
              <a:rPr lang="en-IN" dirty="0"/>
              <a:t>Also the existing batch students also welcome to the website ,because they have to know the current requirements of the company.</a:t>
            </a:r>
          </a:p>
          <a:p>
            <a:r>
              <a:rPr lang="en-US" dirty="0"/>
              <a:t>The student details are individually monitored and provide the better placement details. </a:t>
            </a:r>
          </a:p>
        </p:txBody>
      </p:sp>
    </p:spTree>
    <p:extLst>
      <p:ext uri="{BB962C8B-B14F-4D97-AF65-F5344CB8AC3E}">
        <p14:creationId xmlns:p14="http://schemas.microsoft.com/office/powerpoint/2010/main" val="6017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16" y="210344"/>
            <a:ext cx="8229600" cy="914400"/>
          </a:xfrm>
        </p:spPr>
        <p:txBody>
          <a:bodyPr/>
          <a:lstStyle/>
          <a:p>
            <a:r>
              <a:rPr lang="en-IN" dirty="0"/>
              <a:t>Student portal    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" y="1052734"/>
            <a:ext cx="9512803" cy="580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524328" y="409463"/>
            <a:ext cx="900100" cy="3240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63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Tab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Admin only having permission to add the co-ordinator of this site.</a:t>
            </a:r>
          </a:p>
          <a:p>
            <a:r>
              <a:rPr lang="en-US" dirty="0"/>
              <a:t>Admin only can change the entire settings .</a:t>
            </a:r>
          </a:p>
          <a:p>
            <a:r>
              <a:rPr lang="en-US" dirty="0"/>
              <a:t>The placement </a:t>
            </a:r>
            <a:r>
              <a:rPr lang="en-US" dirty="0" err="1"/>
              <a:t>co-ordinator</a:t>
            </a:r>
            <a:r>
              <a:rPr lang="en-US" dirty="0"/>
              <a:t> pages directly monitored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Pages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2" y="3012122"/>
            <a:ext cx="4039164" cy="22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Admin Main Page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330" y="3012122"/>
            <a:ext cx="4039164" cy="22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 rot="10800000" flipV="1">
            <a:off x="7524328" y="692696"/>
            <a:ext cx="720080" cy="4105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3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officer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Placement officer have an important role.</a:t>
            </a:r>
          </a:p>
          <a:p>
            <a:r>
              <a:rPr lang="en-IN" dirty="0"/>
              <a:t>He wants to maintain the student details and also the hiring company details.</a:t>
            </a:r>
          </a:p>
          <a:p>
            <a:r>
              <a:rPr lang="en-IN" dirty="0"/>
              <a:t>He is also an part of co-ordinator .</a:t>
            </a:r>
          </a:p>
          <a:p>
            <a:r>
              <a:rPr lang="en-IN" dirty="0"/>
              <a:t>Officer can arrange the training and made an awareness to the users.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3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Placement officer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Placement Officer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2" y="3012122"/>
            <a:ext cx="4039164" cy="22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dirty="0"/>
              <a:t>Upload other placement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330" y="3012122"/>
            <a:ext cx="4039164" cy="22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6948264" y="724046"/>
            <a:ext cx="1368152" cy="3240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8455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7250" y="2967335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77253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campus information system, aims to help students as well as faculty in the best possible way.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talented and qualified professionals.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reduces the time for an industry to pick candidates according to their need.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placement process done both on on-campus and also  of-campus .</a:t>
            </a:r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0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E0BEF-E09A-47AA-B393-69C8D2C1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required: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4E544-82DA-4B02-8899-4C5592D5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Tools:</a:t>
            </a:r>
          </a:p>
          <a:p>
            <a:pPr lvl="1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Tools:</a:t>
            </a:r>
          </a:p>
          <a:p>
            <a:pPr lvl="2">
              <a:buSzPct val="96000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SzPct val="96000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1.8</a:t>
            </a:r>
          </a:p>
        </p:txBody>
      </p:sp>
    </p:spTree>
    <p:extLst>
      <p:ext uri="{BB962C8B-B14F-4D97-AF65-F5344CB8AC3E}">
        <p14:creationId xmlns:p14="http://schemas.microsoft.com/office/powerpoint/2010/main" val="27975604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5084748" cy="42973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campus information system enables the students to get a better layout of education planning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gathered employing structured interviews from a recognized University.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 campus process was arranged by their placement officer.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Off-campus process was managed with the  co-Ordinator help.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84784"/>
            <a:ext cx="2308879" cy="416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rtl="0"/>
            <a:endParaRPr lang="en-IN" dirty="0"/>
          </a:p>
          <a:p>
            <a:pPr lvl="1" rtl="0"/>
            <a:endParaRPr lang="en-IN" dirty="0"/>
          </a:p>
          <a:p>
            <a:pPr lvl="0" rtl="0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419872" y="2780928"/>
            <a:ext cx="2304256" cy="165618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 </a:t>
            </a:r>
            <a:r>
              <a:rPr lang="en-US" dirty="0">
                <a:hlinkClick r:id="" action="ppaction://hlinkshowjump?jump=nextslide"/>
              </a:rPr>
              <a:t>Campus Recruitment System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419872" y="1268760"/>
            <a:ext cx="2304256" cy="10081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hlinkClick r:id="rId5" action="ppaction://hlinksldjump"/>
              </a:rPr>
              <a:t>Home page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05373" y="3094061"/>
            <a:ext cx="2304256" cy="10081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Placement Officer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385085" y="5157192"/>
            <a:ext cx="2304256" cy="10081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Admin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333728" y="3104964"/>
            <a:ext cx="2304256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hlinkClick r:id="rId8" action="ppaction://hlinksldjump"/>
              </a:rPr>
              <a:t>Student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V="1">
            <a:off x="4572000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11" idx="1"/>
          </p:cNvCxnSpPr>
          <p:nvPr/>
        </p:nvCxnSpPr>
        <p:spPr>
          <a:xfrm>
            <a:off x="5724128" y="360902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>
            <a:off x="4572000" y="44371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9" idx="3"/>
          </p:cNvCxnSpPr>
          <p:nvPr/>
        </p:nvCxnSpPr>
        <p:spPr>
          <a:xfrm flipH="1" flipV="1">
            <a:off x="2909629" y="3598117"/>
            <a:ext cx="510243" cy="10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view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705" y="1710231"/>
            <a:ext cx="7630590" cy="430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owchart: Alternate Process 6"/>
          <p:cNvSpPr/>
          <p:nvPr/>
        </p:nvSpPr>
        <p:spPr>
          <a:xfrm>
            <a:off x="7344308" y="733497"/>
            <a:ext cx="1052500" cy="47643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5" action="ppaction://hlinksldjump"/>
              </a:rPr>
              <a:t>next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Tab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Its an promotion page of My application.</a:t>
            </a:r>
          </a:p>
          <a:p>
            <a:r>
              <a:rPr lang="en-IN" dirty="0">
                <a:solidFill>
                  <a:srgbClr val="00B0F0"/>
                </a:solidFill>
              </a:rPr>
              <a:t>The company facility for students and also experienced people can get the complete information of the webpage.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Ever user have own user-id and password to login.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696177"/>
            <a:ext cx="9080923" cy="512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8229600" cy="914400"/>
          </a:xfrm>
        </p:spPr>
        <p:txBody>
          <a:bodyPr/>
          <a:lstStyle/>
          <a:p>
            <a:r>
              <a:rPr lang="en-US" dirty="0"/>
              <a:t>Register page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6"/>
            <a:ext cx="9324000" cy="695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On-screen Show (4:3)</PresentationFormat>
  <Paragraphs>86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Campus Recruitment System</vt:lpstr>
      <vt:lpstr>Objective</vt:lpstr>
      <vt:lpstr>Software required: </vt:lpstr>
      <vt:lpstr>Project Overview</vt:lpstr>
      <vt:lpstr>Web pages</vt:lpstr>
      <vt:lpstr>Front Page view</vt:lpstr>
      <vt:lpstr>Home Tab</vt:lpstr>
      <vt:lpstr>Home Page</vt:lpstr>
      <vt:lpstr>Register page</vt:lpstr>
      <vt:lpstr>Login Page</vt:lpstr>
      <vt:lpstr>Student</vt:lpstr>
      <vt:lpstr>Student portal           </vt:lpstr>
      <vt:lpstr>Admin Tab</vt:lpstr>
      <vt:lpstr>Admin Pages</vt:lpstr>
      <vt:lpstr>Placement officer</vt:lpstr>
      <vt:lpstr>Placement officer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2021-10-10T09:16:46Z</dcterms:created>
  <dcterms:modified xsi:type="dcterms:W3CDTF">2021-10-24T09:00:44Z</dcterms:modified>
</cp:coreProperties>
</file>