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ผู้เขียนและวันที่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ผู้เขียนและวันที่</a:t>
            </a:r>
          </a:p>
        </p:txBody>
      </p:sp>
      <p:sp>
        <p:nvSpPr>
          <p:cNvPr id="12" name="ชื่องานนำเสนอ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ชื่องานนำเสนอ</a:t>
            </a:r>
          </a:p>
        </p:txBody>
      </p:sp>
      <p:sp>
        <p:nvSpPr>
          <p:cNvPr id="13" name="ข้อความระดับหนึ่ง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คำบรรยายงานนำเสนอ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เลขสไลด์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รายงา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ข้อความระดับหนึ่ง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รายงาน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เลขสไลด์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ข้อเท็จจร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ข้อมูลข้อเท็จจริง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17244">
              <a:lnSpc>
                <a:spcPct val="100000"/>
              </a:lnSpc>
              <a:spcBef>
                <a:spcPts val="0"/>
              </a:spcBef>
              <a:buSzTx/>
              <a:buNone/>
              <a:defRPr spc="-43" sz="4356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ข้อมูลข้อเท็จจริง</a:t>
            </a:r>
          </a:p>
        </p:txBody>
      </p:sp>
      <p:sp>
        <p:nvSpPr>
          <p:cNvPr id="107" name="ข้อความระดับหนึ่ง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เลขสไลด์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ข้อความ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แหล่งที่มา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17244">
              <a:lnSpc>
                <a:spcPct val="100000"/>
              </a:lnSpc>
              <a:spcBef>
                <a:spcPts val="0"/>
              </a:spcBef>
              <a:buSzTx/>
              <a:buNone/>
              <a:defRPr spc="-43" sz="4356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แหล่งที่มา</a:t>
            </a:r>
          </a:p>
        </p:txBody>
      </p:sp>
      <p:sp>
        <p:nvSpPr>
          <p:cNvPr id="116" name="ข้อความระดับหนึ่ง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“การอ้างอิงที่โดดเด่น”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เลขสไลด์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รูปภาพ - 3 รูปขึ้นไ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เลขสไลด์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รูป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เลขสไลด์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เลขสไลด์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ชื่อเรื่องและรูป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ชื่องานนำเสนอ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ชื่องานนำเสนอ</a:t>
            </a:r>
          </a:p>
        </p:txBody>
      </p:sp>
      <p:sp>
        <p:nvSpPr>
          <p:cNvPr id="23" name="ข้อความระดับหนึ่ง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คำบรรยายงานนำเสนอ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ผู้เขียนและวันที่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ผู้เขียนและวันที่</a:t>
            </a:r>
          </a:p>
        </p:txBody>
      </p:sp>
      <p:sp>
        <p:nvSpPr>
          <p:cNvPr id="25" name="เลขสไลด์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ชื่อเรื่องและรูปภาพอื่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ชื่อสไลด์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ชื่อสไลด์</a:t>
            </a:r>
          </a:p>
        </p:txBody>
      </p:sp>
      <p:sp>
        <p:nvSpPr>
          <p:cNvPr id="33" name="ภาพ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ข้อความระดับหนึ่ง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คำบรรยายสไลด์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เลขสไลด์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ชื่อเรื่องและสัญลักษณ์หัวข้อย่อ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ชื่อสไลด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ชื่อสไลด์</a:t>
            </a:r>
          </a:p>
        </p:txBody>
      </p:sp>
      <p:sp>
        <p:nvSpPr>
          <p:cNvPr id="43" name="ข้อความระดับหนึ่ง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ข้อความสัญลักษณ์สไลด์หัวข้อย่อย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คำบรรยายสไลด์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17244">
              <a:lnSpc>
                <a:spcPct val="100000"/>
              </a:lnSpc>
              <a:spcBef>
                <a:spcPts val="0"/>
              </a:spcBef>
              <a:buSzTx/>
              <a:buNone/>
              <a:defRPr spc="-43" sz="4356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คำบรรยายสไลด์</a:t>
            </a:r>
          </a:p>
        </p:txBody>
      </p:sp>
      <p:sp>
        <p:nvSpPr>
          <p:cNvPr id="45" name="เลขสไลด์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สัญลักษณ์หัวข้อย่อ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ข้อความระดับหนึ่ง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ข้อความสัญลักษณ์สไลด์หัวข้อย่อย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เลขสไลด์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ชื่อเรื่อง สัญลักษณ์หัวข้อย่อยและรูป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ชื่อสไลด์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ชื่อสไลด์</a:t>
            </a:r>
          </a:p>
        </p:txBody>
      </p:sp>
      <p:sp>
        <p:nvSpPr>
          <p:cNvPr id="61" name="ภาพ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คำบรรยายสไลด์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17244">
              <a:lnSpc>
                <a:spcPct val="100000"/>
              </a:lnSpc>
              <a:spcBef>
                <a:spcPts val="0"/>
              </a:spcBef>
              <a:buSzTx/>
              <a:buNone/>
              <a:defRPr spc="-43" sz="4356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คำบรรยายสไลด์</a:t>
            </a:r>
          </a:p>
        </p:txBody>
      </p:sp>
      <p:sp>
        <p:nvSpPr>
          <p:cNvPr id="63" name="ข้อความระดับหนึ่ง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ข้อความสัญลักษณ์สไลด์หัวข้อย่อย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เลขสไลด์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ชื่อส่วน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ชื่อส่วน</a:t>
            </a:r>
          </a:p>
        </p:txBody>
      </p:sp>
      <p:sp>
        <p:nvSpPr>
          <p:cNvPr id="72" name="เลขสไลด์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ชื่อสไลด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ชื่อสไลด์</a:t>
            </a:r>
          </a:p>
        </p:txBody>
      </p:sp>
      <p:sp>
        <p:nvSpPr>
          <p:cNvPr id="80" name="คำบรรยายสไลด์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17244">
              <a:lnSpc>
                <a:spcPct val="100000"/>
              </a:lnSpc>
              <a:spcBef>
                <a:spcPts val="0"/>
              </a:spcBef>
              <a:buSzTx/>
              <a:buNone/>
              <a:defRPr spc="-43" sz="4356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คำบรรยายสไลด์</a:t>
            </a:r>
          </a:p>
        </p:txBody>
      </p:sp>
      <p:sp>
        <p:nvSpPr>
          <p:cNvPr id="81" name="เลขสไลด์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กำหนดกา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ชื่อกำหนดการ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ชื่อกำหนดการ</a:t>
            </a:r>
          </a:p>
        </p:txBody>
      </p:sp>
      <p:sp>
        <p:nvSpPr>
          <p:cNvPr id="89" name="ข้อความระดับหนึ่ง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หัวข้อกำหนดการ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คำบรรยายกำหนดการ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17244">
              <a:lnSpc>
                <a:spcPct val="100000"/>
              </a:lnSpc>
              <a:spcBef>
                <a:spcPts val="0"/>
              </a:spcBef>
              <a:buSzTx/>
              <a:buNone/>
              <a:defRPr spc="-43" sz="4356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คำบรรยายกำหนดการ</a:t>
            </a:r>
          </a:p>
        </p:txBody>
      </p:sp>
      <p:sp>
        <p:nvSpPr>
          <p:cNvPr id="91" name="เลขสไลด์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สไลด์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ชื่อสไลด์</a:t>
            </a:r>
          </a:p>
        </p:txBody>
      </p:sp>
      <p:sp>
        <p:nvSpPr>
          <p:cNvPr id="3" name="ข้อความระดับหนึ่ง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ข้อความสัญลักษณ์สไลด์หัวข้อย่อย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เลขสไลด์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127B82C0-A006-4DF0-9588-936397CA8373-L0-001.jpeg" descr="127B82C0-A006-4DF0-9588-936397CA837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79311" y="-92077"/>
            <a:ext cx="26542622" cy="13991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