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FE8895-C6A6-4E4C-B27E-2FEDACC4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6043EF1-3AF9-4381-AF5F-2781BCF3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67B597-B1C5-41BB-B276-002E58B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5577A3-7035-444D-8359-E14598EA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B2DB37-B3F7-4FB0-9DC5-A2D9F5D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8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379FE5-D6AA-47E7-B078-5003D7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2E43B2-E5C2-4D06-957C-1387D1C0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9EE0B7-7CEE-40F5-9E9B-E9639C3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63E57C-01D3-40CC-94A4-3316FF9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42DFD7-6E93-420E-A730-9040531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98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AA9FF64-E779-4251-8484-281C8B1A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99EE20-54E6-4D93-B7E8-718ACE8E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E56A3A-9653-4CE0-9B50-645602C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1323D6-0BB1-4BEE-85B6-FF2EC0A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D510D1F-5917-419C-BC9A-F347C52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8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2836E4-61C8-4308-9E1C-FCE0C89F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329C27-31AE-4E32-AA1E-22EC1F59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A3C60F-F9E0-41C8-8D9B-3C20BEE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B2512B-4181-481D-9668-CF51ECB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E6C499-7627-4C87-960E-5E5FCC9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5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7AC832-C2C1-4B1A-A04B-ECEDDEE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CC9AED1-DBEC-400E-BBF4-8396323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B4F42F-CE83-439F-8328-C3EF7017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0E902D-4AC7-478F-93E2-D58ECE08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6EDC7A-F2D5-4FB5-B272-211D266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4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17BDF6-AAD0-4055-8837-2D37E4E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0EBE9-E50B-4F60-BA64-79D761D7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CF4A9E1-25E0-4E6E-8F1B-9056F989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57EC34-0E5D-4359-B6F6-3905373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253C7C6-475F-4419-9872-8688F7F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087EEA6-AB19-49F3-8341-46C9257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1FF3D6-A683-4B79-88BB-59BC28D5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DEDFEE4-09D0-44AA-B988-A3F08E5C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1647A3-C83A-4592-98FB-E72D008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22EF58F-6943-4C7B-B441-1CA84C14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C889F63-BF66-4C21-B154-81361F11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4D49DCD-E75C-42FE-91D1-FEC5FAE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B87127B-410B-45A2-A4C4-8E8B13CC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01CD39-599F-4B46-937B-55BB876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3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7A1501-2785-4972-891E-247FF69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21C1116-7782-4082-8CB1-46CFB573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52A0719-F3CB-4F12-846A-DE763CC1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0223CF6-4F81-4590-9AE6-929FDD0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E125519-80DE-4B2A-B39C-4781164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857808B-17F5-4C8A-92B1-98843A3A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94013BA-5129-4192-99D9-1D82474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22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5E355E-F861-4917-AB2C-FBC0D22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414EF0-7607-4E06-8AA3-035B52DD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C29575B-A891-4148-8067-122CCE38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28BE88-5311-4C3C-90AB-C08BAE1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EFE8C-F424-467D-9B15-BD8FE66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F622A9-B18E-4DE4-A2EC-4FFFE02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5B9BD7-676A-4133-916D-694BFD0E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5FCC77F-A712-425B-B06A-BCCDF644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C9E312-5105-4E8B-ACA7-FE13105A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215A7E-3F90-4912-B5D2-AAB61598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D410C9-5ABA-494B-AC1D-3348C59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62CEB5A-71BB-4C27-ACB2-B534D2F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8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8AD5D2-9B24-49B9-8B6D-0AB8C7F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42904D3-E8BB-4145-AABB-A59E0D56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77E2C98-1730-48AE-B774-C598868A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F0C6DA-6CC9-4A2C-97FD-D1CF050B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22806E6-674F-4B98-8417-5638CC8C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59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F9BC63-8AD1-489A-9127-8BD015AF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8141" cy="2919794"/>
          </a:xfrm>
          <a:prstGeom prst="rect">
            <a:avLst/>
          </a:prstGeom>
        </p:spPr>
      </p:pic>
      <p:pic>
        <p:nvPicPr>
          <p:cNvPr id="1026" name="Picture 2" descr="เปิดรูปภาพ">
            <a:extLst>
              <a:ext uri="{FF2B5EF4-FFF2-40B4-BE49-F238E27FC236}">
                <a16:creationId xmlns:a16="http://schemas.microsoft.com/office/drawing/2014/main" id="{2FCFE202-02DE-46A6-94C6-86ABCFDB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7269"/>
            <a:ext cx="2382241" cy="17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05883C1-D26E-4176-B29F-12C5A2CBA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9918"/>
            <a:ext cx="4538749" cy="23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8296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วริทธินันท์ คุณดิลกกุลธร</dc:creator>
  <cp:lastModifiedBy>วริทธินันท์ คุณดิลกกุลธร</cp:lastModifiedBy>
  <cp:revision>3</cp:revision>
  <dcterms:created xsi:type="dcterms:W3CDTF">2021-11-02T06:20:37Z</dcterms:created>
  <dcterms:modified xsi:type="dcterms:W3CDTF">2021-11-02T07:02:19Z</dcterms:modified>
</cp:coreProperties>
</file>