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6" r:id="rId9"/>
    <p:sldId id="267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6F2"/>
    <a:srgbClr val="E50D79"/>
    <a:srgbClr val="CC0099"/>
    <a:srgbClr val="E2109C"/>
    <a:srgbClr val="990099"/>
    <a:srgbClr val="FE9202"/>
    <a:srgbClr val="007033"/>
    <a:srgbClr val="6C1A00"/>
    <a:srgbClr val="00AACC"/>
    <a:srgbClr val="5EE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-1110" y="2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281175"/>
            <a:ext cx="8229600" cy="1652642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5770" y="1197405"/>
            <a:ext cx="5175500" cy="654741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6619"/>
            <a:ext cx="8246070" cy="96619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350110"/>
            <a:ext cx="8246070" cy="3417152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81175"/>
            <a:ext cx="6389896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2343"/>
            <a:ext cx="6389896" cy="357616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79" y="586585"/>
            <a:ext cx="8076896" cy="91623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555" y="281175"/>
            <a:ext cx="8229600" cy="165264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entury Gothic" pitchFamily="34" charset="0"/>
              </a:rPr>
              <a:t>Online Air Ticket Booking</a:t>
            </a:r>
            <a:br>
              <a:rPr lang="en-US" dirty="0" smtClean="0">
                <a:latin typeface="Century Gothic" pitchFamily="34" charset="0"/>
              </a:rPr>
            </a:br>
            <a:r>
              <a:rPr lang="en-US" dirty="0">
                <a:latin typeface="Century Gothic" pitchFamily="34" charset="0"/>
              </a:rPr>
              <a:t> </a:t>
            </a:r>
            <a:r>
              <a:rPr lang="en-US" dirty="0" smtClean="0">
                <a:latin typeface="Century Gothic" pitchFamily="34" charset="0"/>
              </a:rPr>
              <a:t>          CSE PROJECT </a:t>
            </a:r>
            <a:r>
              <a:rPr lang="en-US" sz="1800" dirty="0" smtClean="0">
                <a:latin typeface="Century Gothic" pitchFamily="34" charset="0"/>
              </a:rPr>
              <a:t>IIUC</a:t>
            </a:r>
            <a:endParaRPr lang="en-US" sz="18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cap="all" dirty="0"/>
              <a:t>over view</a:t>
            </a:r>
          </a:p>
          <a:p>
            <a:r>
              <a:rPr lang="en-US" dirty="0"/>
              <a:t>Passengers &amp; authorities can buy, search, cancel, tickets. Also passenger can change ticket </a:t>
            </a:r>
            <a:r>
              <a:rPr lang="en-US" dirty="0" err="1"/>
              <a:t>informations</a:t>
            </a:r>
            <a:r>
              <a:rPr lang="en-US" dirty="0"/>
              <a:t>. Authority can log in through password &amp; they can see total sold tickets, available tickets, also password can be changed.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Fristly</a:t>
            </a:r>
            <a:r>
              <a:rPr lang="en-US" sz="2800" dirty="0" smtClean="0"/>
              <a:t>…We will be showing our project theme..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outlook</a:t>
            </a:r>
          </a:p>
          <a:p>
            <a:pPr marL="0" indent="0">
              <a:buNone/>
            </a:pPr>
            <a:r>
              <a:rPr lang="en-US" sz="2000" b="1" cap="all" dirty="0"/>
              <a:t> </a:t>
            </a:r>
            <a:endParaRPr lang="en-US" sz="2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r>
              <a:rPr lang="en-US" sz="2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MAIN  MENU</a:t>
            </a:r>
          </a:p>
          <a:p>
            <a:pPr marL="0" indent="0">
              <a:buNone/>
            </a:pPr>
            <a:r>
              <a:rPr lang="en-US" sz="2000" dirty="0" smtClean="0"/>
              <a:t>         </a:t>
            </a:r>
            <a:r>
              <a:rPr lang="en-US" sz="2000" dirty="0"/>
              <a:t>1. PASSENGER </a:t>
            </a:r>
            <a:r>
              <a:rPr lang="en-US" sz="2000" dirty="0" smtClean="0"/>
              <a:t>MENU</a:t>
            </a:r>
            <a:r>
              <a:rPr lang="en-US" sz="2000" dirty="0"/>
              <a:t> </a:t>
            </a:r>
          </a:p>
          <a:p>
            <a:pPr marL="0" indent="0">
              <a:buNone/>
            </a:pPr>
            <a:r>
              <a:rPr lang="en-US" sz="2000" dirty="0" smtClean="0"/>
              <a:t>         </a:t>
            </a:r>
            <a:r>
              <a:rPr lang="en-US" sz="2000" dirty="0"/>
              <a:t>2. ADMINISTRATION MENU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</a:t>
            </a:r>
            <a:r>
              <a:rPr lang="en-US" sz="2000" dirty="0"/>
              <a:t>3. </a:t>
            </a:r>
            <a:r>
              <a:rPr lang="en-US" sz="2000" dirty="0" smtClean="0"/>
              <a:t>INFO</a:t>
            </a:r>
          </a:p>
          <a:p>
            <a:pPr marL="0" indent="0">
              <a:buNone/>
            </a:pPr>
            <a:r>
              <a:rPr lang="en-US" sz="2000" dirty="0" smtClean="0"/>
              <a:t>         4. Exit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81174"/>
            <a:ext cx="6405375" cy="412303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Century Gothic" pitchFamily="34" charset="0"/>
              </a:rPr>
              <a:t>PASSENGER MENU</a:t>
            </a:r>
          </a:p>
          <a:p>
            <a:endParaRPr lang="en-US" b="1" cap="all" dirty="0">
              <a:latin typeface="Century Gothic" pitchFamily="34" charset="0"/>
            </a:endParaRPr>
          </a:p>
          <a:p>
            <a:pPr marL="0" lvl="0" indent="0">
              <a:buNone/>
            </a:pPr>
            <a:r>
              <a:rPr lang="en-US" dirty="0" smtClean="0">
                <a:latin typeface="Century Gothic" pitchFamily="34" charset="0"/>
              </a:rPr>
              <a:t> BUYING TICKET</a:t>
            </a:r>
          </a:p>
          <a:p>
            <a:pPr marL="0" lvl="0" indent="0">
              <a:buNone/>
            </a:pPr>
            <a:r>
              <a:rPr lang="en-US" dirty="0">
                <a:latin typeface="Century Gothic" pitchFamily="34" charset="0"/>
              </a:rPr>
              <a:t> </a:t>
            </a:r>
          </a:p>
          <a:p>
            <a:pPr marL="0" lvl="0" indent="0">
              <a:buNone/>
            </a:pPr>
            <a:r>
              <a:rPr lang="en-US" dirty="0">
                <a:latin typeface="Century Gothic" pitchFamily="34" charset="0"/>
              </a:rPr>
              <a:t>CHECKING TICKET</a:t>
            </a:r>
          </a:p>
          <a:p>
            <a:pPr marL="0" indent="0">
              <a:buNone/>
            </a:pPr>
            <a:r>
              <a:rPr lang="en-US" dirty="0">
                <a:latin typeface="Century Gothic" pitchFamily="34" charset="0"/>
              </a:rPr>
              <a:t> </a:t>
            </a:r>
          </a:p>
          <a:p>
            <a:pPr marL="0" lvl="0" indent="0">
              <a:buNone/>
            </a:pPr>
            <a:r>
              <a:rPr lang="en-US" dirty="0">
                <a:latin typeface="Century Gothic" pitchFamily="34" charset="0"/>
              </a:rPr>
              <a:t>CANCELING TICKET</a:t>
            </a:r>
          </a:p>
          <a:p>
            <a:pPr marL="0" indent="0">
              <a:buNone/>
            </a:pPr>
            <a:r>
              <a:rPr lang="en-US" dirty="0">
                <a:latin typeface="Century Gothic" pitchFamily="34" charset="0"/>
              </a:rPr>
              <a:t> </a:t>
            </a:r>
          </a:p>
          <a:p>
            <a:pPr marL="0" lvl="0" indent="0">
              <a:buNone/>
            </a:pPr>
            <a:r>
              <a:rPr lang="en-US" dirty="0">
                <a:latin typeface="Century Gothic" pitchFamily="34" charset="0"/>
              </a:rPr>
              <a:t>UPDATE TICKET’S INFO</a:t>
            </a:r>
          </a:p>
          <a:p>
            <a:pPr marL="0" indent="0">
              <a:buNone/>
            </a:pPr>
            <a:r>
              <a:rPr lang="en-US" dirty="0">
                <a:latin typeface="Century Gothic" pitchFamily="34" charset="0"/>
              </a:rPr>
              <a:t> </a:t>
            </a:r>
          </a:p>
          <a:p>
            <a:pPr marL="0" lvl="0" indent="0">
              <a:buNone/>
            </a:pPr>
            <a:r>
              <a:rPr lang="en-US" dirty="0">
                <a:latin typeface="Century Gothic" pitchFamily="34" charset="0"/>
              </a:rPr>
              <a:t>BACK TO HOME</a:t>
            </a:r>
          </a:p>
          <a:p>
            <a:endParaRPr lang="en-US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52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55" y="0"/>
            <a:ext cx="6703541" cy="467851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cap="all" dirty="0"/>
              <a:t> </a:t>
            </a:r>
            <a:r>
              <a:rPr lang="en-US" b="1" cap="all" dirty="0" smtClean="0"/>
              <a:t>  </a:t>
            </a:r>
            <a:r>
              <a:rPr lang="en-US" sz="5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ADMINISTRATION  </a:t>
            </a:r>
            <a:r>
              <a:rPr lang="en-US" sz="58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MENU</a:t>
            </a:r>
            <a:endParaRPr lang="en-US" sz="38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dirty="0">
                <a:latin typeface="Century Gothic" pitchFamily="34" charset="0"/>
              </a:rPr>
              <a:t>(</a:t>
            </a:r>
            <a:r>
              <a:rPr lang="en-US" i="1" dirty="0">
                <a:latin typeface="Century Gothic" pitchFamily="34" charset="0"/>
              </a:rPr>
              <a:t>LOGIN THROUGH PASSWORD</a:t>
            </a:r>
            <a:r>
              <a:rPr lang="en-US" dirty="0">
                <a:latin typeface="Century Gothic" pitchFamily="34" charset="0"/>
              </a:rPr>
              <a:t>)</a:t>
            </a:r>
          </a:p>
          <a:p>
            <a:pPr marL="0" lvl="0" indent="0">
              <a:buNone/>
            </a:pPr>
            <a:r>
              <a:rPr lang="en-US" dirty="0" smtClean="0">
                <a:latin typeface="Century Gothic" pitchFamily="34" charset="0"/>
              </a:rPr>
              <a:t>BUYING </a:t>
            </a:r>
            <a:r>
              <a:rPr lang="en-US" dirty="0">
                <a:latin typeface="Century Gothic" pitchFamily="34" charset="0"/>
              </a:rPr>
              <a:t>TICKET</a:t>
            </a:r>
          </a:p>
          <a:p>
            <a:pPr marL="0" indent="0">
              <a:buNone/>
            </a:pPr>
            <a:r>
              <a:rPr lang="en-US" dirty="0">
                <a:latin typeface="Century Gothic" pitchFamily="34" charset="0"/>
              </a:rPr>
              <a:t> </a:t>
            </a:r>
          </a:p>
          <a:p>
            <a:pPr marL="0" lvl="0" indent="0">
              <a:buNone/>
            </a:pPr>
            <a:r>
              <a:rPr lang="en-US" dirty="0">
                <a:latin typeface="Century Gothic" pitchFamily="34" charset="0"/>
              </a:rPr>
              <a:t>CHECKING TICKET</a:t>
            </a:r>
          </a:p>
          <a:p>
            <a:pPr marL="0" indent="0">
              <a:buNone/>
            </a:pPr>
            <a:r>
              <a:rPr lang="en-US" dirty="0">
                <a:latin typeface="Century Gothic" pitchFamily="34" charset="0"/>
              </a:rPr>
              <a:t> </a:t>
            </a:r>
          </a:p>
          <a:p>
            <a:pPr marL="0" lvl="0" indent="0">
              <a:buNone/>
            </a:pPr>
            <a:r>
              <a:rPr lang="en-US" dirty="0">
                <a:latin typeface="Century Gothic" pitchFamily="34" charset="0"/>
              </a:rPr>
              <a:t>CANCELING TICKET</a:t>
            </a:r>
          </a:p>
          <a:p>
            <a:pPr marL="0" indent="0">
              <a:buNone/>
            </a:pPr>
            <a:r>
              <a:rPr lang="en-US" dirty="0">
                <a:latin typeface="Century Gothic" pitchFamily="34" charset="0"/>
              </a:rPr>
              <a:t> </a:t>
            </a:r>
          </a:p>
          <a:p>
            <a:pPr marL="0" lvl="0" indent="0">
              <a:buNone/>
            </a:pPr>
            <a:r>
              <a:rPr lang="en-US" dirty="0">
                <a:latin typeface="Century Gothic" pitchFamily="34" charset="0"/>
              </a:rPr>
              <a:t>SHOWING TICKET’S</a:t>
            </a:r>
          </a:p>
          <a:p>
            <a:pPr marL="0" indent="0">
              <a:buNone/>
            </a:pPr>
            <a:r>
              <a:rPr lang="en-US" dirty="0">
                <a:latin typeface="Century Gothic" pitchFamily="34" charset="0"/>
              </a:rPr>
              <a:t> </a:t>
            </a:r>
          </a:p>
          <a:p>
            <a:pPr marL="0" lvl="0" indent="0">
              <a:buNone/>
            </a:pPr>
            <a:r>
              <a:rPr lang="en-US" dirty="0">
                <a:latin typeface="Century Gothic" pitchFamily="34" charset="0"/>
              </a:rPr>
              <a:t>SHOW AVAILABLE TICKETS</a:t>
            </a:r>
          </a:p>
          <a:p>
            <a:pPr marL="0" indent="0">
              <a:buNone/>
            </a:pPr>
            <a:r>
              <a:rPr lang="en-US" dirty="0">
                <a:latin typeface="Century Gothic" pitchFamily="34" charset="0"/>
              </a:rPr>
              <a:t> </a:t>
            </a:r>
          </a:p>
          <a:p>
            <a:pPr marL="0" lvl="0" indent="0">
              <a:buNone/>
            </a:pPr>
            <a:r>
              <a:rPr lang="en-US" dirty="0">
                <a:latin typeface="Century Gothic" pitchFamily="34" charset="0"/>
              </a:rPr>
              <a:t>CHANGING PASSWORD</a:t>
            </a:r>
          </a:p>
          <a:p>
            <a:pPr marL="0" indent="0">
              <a:buNone/>
            </a:pPr>
            <a:r>
              <a:rPr lang="en-US" dirty="0">
                <a:latin typeface="Century Gothic" pitchFamily="34" charset="0"/>
              </a:rPr>
              <a:t> </a:t>
            </a:r>
          </a:p>
          <a:p>
            <a:pPr marL="0" lvl="0" indent="0">
              <a:buNone/>
            </a:pPr>
            <a:r>
              <a:rPr lang="en-US" dirty="0">
                <a:latin typeface="Century Gothic" pitchFamily="34" charset="0"/>
              </a:rPr>
              <a:t>BACK  TO HOME MENU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47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55" y="1102343"/>
            <a:ext cx="6703541" cy="3759982"/>
          </a:xfrm>
        </p:spPr>
        <p:txBody>
          <a:bodyPr/>
          <a:lstStyle/>
          <a:p>
            <a:pPr marL="0" indent="0">
              <a:buNone/>
            </a:pPr>
            <a:r>
              <a:rPr lang="en-US" sz="4800" b="1" cap="all" dirty="0" smtClean="0">
                <a:latin typeface="Century Gothic" pitchFamily="34" charset="0"/>
              </a:rPr>
              <a:t>INFO</a:t>
            </a:r>
            <a:endParaRPr lang="en-US" sz="4800" b="1" cap="all" dirty="0">
              <a:latin typeface="Century Gothic" pitchFamily="34" charset="0"/>
            </a:endParaRPr>
          </a:p>
          <a:p>
            <a:pPr marL="0" lvl="0" indent="0">
              <a:buNone/>
            </a:pPr>
            <a:endParaRPr lang="en-US" dirty="0" smtClean="0">
              <a:latin typeface="Century Gothic" pitchFamily="34" charset="0"/>
            </a:endParaRPr>
          </a:p>
          <a:p>
            <a:pPr marL="0" lvl="0" indent="0">
              <a:buNone/>
            </a:pPr>
            <a:r>
              <a:rPr lang="en-US" dirty="0" smtClean="0">
                <a:latin typeface="Century Gothic" pitchFamily="34" charset="0"/>
              </a:rPr>
              <a:t>TEAM INFO</a:t>
            </a:r>
            <a:r>
              <a:rPr lang="en-US" dirty="0">
                <a:latin typeface="Century Gothic" pitchFamily="34" charset="0"/>
              </a:rPr>
              <a:t> </a:t>
            </a:r>
            <a:r>
              <a:rPr lang="en-US" dirty="0" smtClean="0">
                <a:latin typeface="Century Gothic" pitchFamily="34" charset="0"/>
              </a:rPr>
              <a:t>…….</a:t>
            </a:r>
            <a:endParaRPr lang="en-US" dirty="0">
              <a:latin typeface="Century Gothic" pitchFamily="34" charset="0"/>
            </a:endParaRPr>
          </a:p>
          <a:p>
            <a:pPr marL="0" lvl="0" indent="0">
              <a:buNone/>
            </a:pPr>
            <a:endParaRPr lang="en-US" dirty="0" smtClean="0">
              <a:latin typeface="Century Gothic" pitchFamily="34" charset="0"/>
            </a:endParaRPr>
          </a:p>
          <a:p>
            <a:pPr marL="0" lvl="0" indent="0">
              <a:buNone/>
            </a:pPr>
            <a:r>
              <a:rPr lang="en-US" dirty="0" smtClean="0">
                <a:latin typeface="Century Gothic" pitchFamily="34" charset="0"/>
              </a:rPr>
              <a:t>ABOUT </a:t>
            </a:r>
            <a:r>
              <a:rPr lang="en-US" dirty="0">
                <a:latin typeface="Century Gothic" pitchFamily="34" charset="0"/>
              </a:rPr>
              <a:t>IIUC AIRLINE </a:t>
            </a:r>
            <a:r>
              <a:rPr lang="en-US" dirty="0" smtClean="0">
                <a:latin typeface="Century Gothic" pitchFamily="34" charset="0"/>
              </a:rPr>
              <a:t>TICKETS BOOKING</a:t>
            </a:r>
            <a:endParaRPr lang="en-US" dirty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09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7606421"/>
              </p:ext>
            </p:extLst>
          </p:nvPr>
        </p:nvGraphicFramePr>
        <p:xfrm>
          <a:off x="143554" y="1197405"/>
          <a:ext cx="6871725" cy="29013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35318"/>
                <a:gridCol w="3436407"/>
              </a:tblGrid>
              <a:tr h="6825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entury Gothic" pitchFamily="34" charset="0"/>
                        </a:rPr>
                        <a:t>                ID NO</a:t>
                      </a:r>
                      <a:endParaRPr lang="en-US" sz="2000" dirty="0">
                        <a:effectLst/>
                        <a:latin typeface="Century Gothic" pitchFamily="34" charset="0"/>
                        <a:ea typeface="Trebuchet MS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entury Gothic" pitchFamily="34" charset="0"/>
                        </a:rPr>
                        <a:t>               NAME</a:t>
                      </a:r>
                      <a:endParaRPr lang="en-US" sz="2000">
                        <a:effectLst/>
                        <a:latin typeface="Century Gothic" pitchFamily="34" charset="0"/>
                        <a:ea typeface="Trebuchet MS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715326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"/>
                      </a:pPr>
                      <a:r>
                        <a:rPr lang="en-US" sz="2000" dirty="0">
                          <a:effectLst/>
                          <a:latin typeface="Century Gothic" pitchFamily="34" charset="0"/>
                        </a:rPr>
                        <a:t>C221050</a:t>
                      </a:r>
                      <a:endParaRPr lang="en-US" sz="2000" dirty="0">
                        <a:effectLst/>
                        <a:latin typeface="Century Gothic" pitchFamily="34" charset="0"/>
                        <a:ea typeface="Trebuchet MS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entury Gothic" pitchFamily="34" charset="0"/>
                        </a:rPr>
                        <a:t>Md. Rayhan Uddain</a:t>
                      </a:r>
                      <a:endParaRPr lang="en-US" sz="2000">
                        <a:effectLst/>
                        <a:latin typeface="Century Gothic" pitchFamily="34" charset="0"/>
                        <a:ea typeface="Trebuchet MS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820987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"/>
                      </a:pPr>
                      <a:r>
                        <a:rPr lang="en-US" sz="2000">
                          <a:effectLst/>
                          <a:latin typeface="Century Gothic" pitchFamily="34" charset="0"/>
                        </a:rPr>
                        <a:t>C221073</a:t>
                      </a:r>
                      <a:endParaRPr lang="en-US" sz="2000">
                        <a:effectLst/>
                        <a:latin typeface="Century Gothic" pitchFamily="34" charset="0"/>
                        <a:ea typeface="Trebuchet MS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entury Gothic" pitchFamily="34" charset="0"/>
                        </a:rPr>
                        <a:t>Mohammad Istiaque Ahmed Mahi</a:t>
                      </a:r>
                      <a:endParaRPr lang="en-US" sz="2000">
                        <a:effectLst/>
                        <a:latin typeface="Century Gothic" pitchFamily="34" charset="0"/>
                        <a:ea typeface="Trebuchet MS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682541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"/>
                      </a:pPr>
                      <a:r>
                        <a:rPr lang="en-US" sz="2000" dirty="0">
                          <a:effectLst/>
                          <a:latin typeface="Century Gothic" pitchFamily="34" charset="0"/>
                        </a:rPr>
                        <a:t>C221074</a:t>
                      </a:r>
                      <a:endParaRPr lang="en-US" sz="2000" dirty="0">
                        <a:effectLst/>
                        <a:latin typeface="Century Gothic" pitchFamily="34" charset="0"/>
                        <a:ea typeface="Trebuchet MS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entury Gothic" pitchFamily="34" charset="0"/>
                        </a:rPr>
                        <a:t>Nazrul</a:t>
                      </a:r>
                      <a:r>
                        <a:rPr lang="en-US" sz="2000" dirty="0">
                          <a:effectLst/>
                          <a:latin typeface="Century Gothic" pitchFamily="34" charset="0"/>
                        </a:rPr>
                        <a:t> Islam </a:t>
                      </a:r>
                      <a:r>
                        <a:rPr lang="en-US" sz="2000" dirty="0" err="1">
                          <a:effectLst/>
                          <a:latin typeface="Century Gothic" pitchFamily="34" charset="0"/>
                        </a:rPr>
                        <a:t>Sajib</a:t>
                      </a:r>
                      <a:endParaRPr lang="en-US" sz="2000" dirty="0">
                        <a:effectLst/>
                        <a:latin typeface="Century Gothic" pitchFamily="34" charset="0"/>
                        <a:ea typeface="Trebuchet MS"/>
                        <a:cs typeface="Vrinda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06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cap="all" dirty="0" smtClean="0">
                <a:solidFill>
                  <a:srgbClr val="00B050"/>
                </a:solidFill>
                <a:latin typeface="Century Gothic" pitchFamily="34" charset="0"/>
              </a:rPr>
              <a:t> </a:t>
            </a:r>
            <a:r>
              <a:rPr lang="en-US" b="1" cap="all" dirty="0">
                <a:solidFill>
                  <a:srgbClr val="00B050"/>
                </a:solidFill>
                <a:latin typeface="Century Gothic" pitchFamily="34" charset="0"/>
              </a:rPr>
              <a:t>ABOUT IIUC AIRLINE TICKETS BOOKING</a:t>
            </a:r>
          </a:p>
          <a:p>
            <a:pPr marL="0" indent="0">
              <a:buNone/>
            </a:pPr>
            <a:r>
              <a:rPr lang="en-US" dirty="0">
                <a:latin typeface="Century Gothic" pitchFamily="34" charset="0"/>
              </a:rPr>
              <a:t>Two airlines are available in IIUC Airlines. Each of them has only 20 seat capacity. Name (without space), NID number will be needed to buy a ticket. Then 10,000tk (BDT) has to pay to confirm the ticket.</a:t>
            </a:r>
          </a:p>
          <a:p>
            <a:pPr marL="0" indent="0">
              <a:buNone/>
            </a:pPr>
            <a:r>
              <a:rPr lang="en-US" dirty="0">
                <a:latin typeface="Century Gothic" pitchFamily="34" charset="0"/>
              </a:rPr>
              <a:t> </a:t>
            </a:r>
          </a:p>
          <a:p>
            <a:endParaRPr lang="en-US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55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</a:t>
            </a:r>
            <a:r>
              <a:rPr lang="en-US" sz="4800" dirty="0" smtClean="0">
                <a:latin typeface="Century Gothic" pitchFamily="34" charset="0"/>
              </a:rPr>
              <a:t> EXIT</a:t>
            </a:r>
            <a:endParaRPr lang="en-US" sz="4800" dirty="0">
              <a:latin typeface="Century Gothic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51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Microsoft Office PowerPoint</Application>
  <PresentationFormat>On-screen Show (16:9)</PresentationFormat>
  <Paragraphs>56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Online Air Ticket Booking            CSE PROJECT IIUC</vt:lpstr>
      <vt:lpstr>Fristly…We will be showing our project theme..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2022-07-04T16:07:49Z</dcterms:modified>
</cp:coreProperties>
</file>