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D9C057-1924-4A44-8397-47D9855419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3CB9C18-1838-4D91-931B-60AD703E5EB0}" type="datetimeFigureOut">
              <a:rPr lang="en-US" smtClean="0"/>
              <a:t>6/7/2025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0070C0"/>
                </a:solidFill>
              </a:rPr>
              <a:t>Presentation: Development of an E-commerce Sales Chatbot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Presenter: Shubh Kumar</a:t>
            </a:r>
            <a:endParaRPr lang="en-US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8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THANK YOU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5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Project Overview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Build a chatbot that enhances customer shopping experience on an e-commerce platform</a:t>
            </a:r>
          </a:p>
          <a:p>
            <a:r>
              <a:rPr lang="en-US" dirty="0" smtClean="0"/>
              <a:t>Features: Login, product search, product display, session management</a:t>
            </a:r>
          </a:p>
          <a:p>
            <a:r>
              <a:rPr lang="en-US" dirty="0" smtClean="0"/>
              <a:t>Scope: Focused on one product category with 100 mock items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Frontend:</a:t>
            </a:r>
            <a:r>
              <a:rPr lang="en-US" dirty="0" smtClean="0"/>
              <a:t> React.js for responsive and modular UI</a:t>
            </a:r>
          </a:p>
          <a:p>
            <a:r>
              <a:rPr lang="en-US" b="1" dirty="0" smtClean="0"/>
              <a:t>Backend:</a:t>
            </a:r>
            <a:r>
              <a:rPr lang="en-US" dirty="0" smtClean="0"/>
              <a:t> Python Flask for REST API and session management</a:t>
            </a:r>
          </a:p>
          <a:p>
            <a:r>
              <a:rPr lang="en-US" b="1" dirty="0" smtClean="0"/>
              <a:t>Database:</a:t>
            </a:r>
            <a:r>
              <a:rPr lang="en-US" dirty="0" smtClean="0"/>
              <a:t> MySQL (MySQL Workbench) storing product and user data</a:t>
            </a:r>
          </a:p>
          <a:p>
            <a:r>
              <a:rPr lang="en-US" b="1" dirty="0" smtClean="0"/>
              <a:t>Tools:</a:t>
            </a:r>
            <a:r>
              <a:rPr lang="en-US" dirty="0" smtClean="0"/>
              <a:t> VS Code, PowerShell, npm, pip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1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React frontend communicates with Flask backend via REST APIs</a:t>
            </a:r>
          </a:p>
          <a:p>
            <a:r>
              <a:rPr lang="en-US" dirty="0" smtClean="0"/>
              <a:t>Flask backend connects to MySQL database</a:t>
            </a:r>
          </a:p>
          <a:p>
            <a:r>
              <a:rPr lang="en-US" dirty="0" smtClean="0"/>
              <a:t>Session management using Flask sessions and cookies</a:t>
            </a:r>
          </a:p>
          <a:p>
            <a:r>
              <a:rPr lang="en-US" dirty="0" smtClean="0"/>
              <a:t>Flow: User login → Chat input → Backend processes query → Results returned and displayed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authentication with hashed passwords using bcrypt</a:t>
            </a:r>
          </a:p>
          <a:p>
            <a:r>
              <a:rPr lang="en-US" dirty="0" smtClean="0"/>
              <a:t>Chatbot interface accepts user queries and sends to backend</a:t>
            </a:r>
          </a:p>
          <a:p>
            <a:r>
              <a:rPr lang="en-US" dirty="0" smtClean="0"/>
              <a:t>Backend searches products using SQL LIKE queries</a:t>
            </a:r>
          </a:p>
          <a:p>
            <a:r>
              <a:rPr lang="en-US" dirty="0" smtClean="0"/>
              <a:t>Products displayed in cards with image, name, price, category</a:t>
            </a:r>
          </a:p>
          <a:p>
            <a:r>
              <a:rPr lang="en-US" dirty="0" smtClean="0"/>
              <a:t>Session continuity maintained during interaction</a:t>
            </a:r>
          </a:p>
          <a:p>
            <a:r>
              <a:rPr lang="en-US" dirty="0" smtClean="0"/>
              <a:t>Conversation reset button available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Challenges and Solutions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Session continuity:</a:t>
            </a:r>
            <a:r>
              <a:rPr lang="en-US" dirty="0" smtClean="0"/>
              <a:t> Managed Flask sessions with proper CORS and cookies</a:t>
            </a:r>
          </a:p>
          <a:p>
            <a:r>
              <a:rPr lang="en-US" b="1" dirty="0" smtClean="0"/>
              <a:t>Mock data population:</a:t>
            </a:r>
            <a:r>
              <a:rPr lang="en-US" dirty="0" smtClean="0"/>
              <a:t> Created SQL script with 100 randomized product entries</a:t>
            </a:r>
          </a:p>
          <a:p>
            <a:r>
              <a:rPr lang="en-US" b="1" dirty="0" smtClean="0"/>
              <a:t>UI design:</a:t>
            </a:r>
            <a:r>
              <a:rPr lang="en-US" dirty="0" smtClean="0"/>
              <a:t> Built an intuitive chatbot interface for easy product exploration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03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Demo &amp; Sample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queries like: "Product 10", "Electronics", "Books"</a:t>
            </a:r>
          </a:p>
          <a:p>
            <a:r>
              <a:rPr lang="en-US" dirty="0" smtClean="0"/>
              <a:t>Display of matching product cards</a:t>
            </a:r>
          </a:p>
          <a:p>
            <a:r>
              <a:rPr lang="en-US" dirty="0" smtClean="0"/>
              <a:t>Login and session maintained during chat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658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Learnings and 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Full-stack integration experience with React, Flask, and MySQL</a:t>
            </a:r>
          </a:p>
          <a:p>
            <a:r>
              <a:rPr lang="en-US" dirty="0" smtClean="0"/>
              <a:t>Importance of secure session management in web apps</a:t>
            </a:r>
          </a:p>
          <a:p>
            <a:r>
              <a:rPr lang="en-US" dirty="0" smtClean="0"/>
              <a:t>Clean, modular, and maintainable code practices</a:t>
            </a:r>
          </a:p>
          <a:p>
            <a:r>
              <a:rPr lang="en-US" dirty="0" smtClean="0"/>
              <a:t>Future: Add NLP for natural language queries, shopping cart, checkout, improved security with JWT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</TotalTime>
  <Words>292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Presentation: Development of an E-commerce Sales Chatbot  Presenter: Shubh Kumar</vt:lpstr>
      <vt:lpstr>Project Overview</vt:lpstr>
      <vt:lpstr>Technology Stack</vt:lpstr>
      <vt:lpstr>System Architecture</vt:lpstr>
      <vt:lpstr>Implementation Details</vt:lpstr>
      <vt:lpstr>Challenges and Solutions </vt:lpstr>
      <vt:lpstr>Demo &amp; Sample Queries</vt:lpstr>
      <vt:lpstr>PowerPoint Presentation</vt:lpstr>
      <vt:lpstr>Learnings and Future Enhancements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Presentation: Development of an E-commerce Sales Chatbot  Presenter: Shubh Kumar</dc:title>
  <dc:creator>cs</dc:creator>
  <cp:lastModifiedBy>cs</cp:lastModifiedBy>
  <cp:revision>2</cp:revision>
  <dcterms:created xsi:type="dcterms:W3CDTF">2025-06-07T10:22:12Z</dcterms:created>
  <dcterms:modified xsi:type="dcterms:W3CDTF">2025-06-07T10:34:58Z</dcterms:modified>
</cp:coreProperties>
</file>