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64" r:id="rId4"/>
    <p:sldId id="266" r:id="rId5"/>
    <p:sldId id="265" r:id="rId6"/>
    <p:sldId id="262" r:id="rId7"/>
    <p:sldId id="257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59" r:id="rId18"/>
    <p:sldId id="25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13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20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90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47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6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8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1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7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F6D9-7DDF-4753-84A3-EDF780C07C7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22FEFA-6A65-4CD5-BBFE-21CEB493D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4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436B-F29B-4C68-3928-E0FF9BAB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1055688"/>
            <a:ext cx="9144000" cy="3211512"/>
          </a:xfrm>
        </p:spPr>
        <p:txBody>
          <a:bodyPr>
            <a:normAutofit/>
          </a:bodyPr>
          <a:lstStyle/>
          <a:p>
            <a:r>
              <a:rPr lang="en-US" dirty="0"/>
              <a:t>Decentralize File System         </a:t>
            </a:r>
            <a:br>
              <a:rPr lang="en-US" dirty="0"/>
            </a:br>
            <a:r>
              <a:rPr lang="en-US" dirty="0"/>
              <a:t>  (Decentralize Google Drive)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673CC-84C0-ED9D-B5BB-D6D73C2B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98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8C70C6-48A1-944C-DCEB-D54E065D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8" y="1131994"/>
            <a:ext cx="858016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62EA17-30C0-B2CA-6D7F-46BE2A8D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60" y="1131994"/>
            <a:ext cx="834615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B25BCE62-4739-5B02-596A-F9E883CB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119187"/>
            <a:ext cx="1149096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2F3067C-5903-C3FA-0A7D-BA24E54D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3992"/>
            <a:ext cx="11538939" cy="63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3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 of computers&#10;&#10;Description automatically generated">
            <a:extLst>
              <a:ext uri="{FF2B5EF4-FFF2-40B4-BE49-F238E27FC236}">
                <a16:creationId xmlns:a16="http://schemas.microsoft.com/office/drawing/2014/main" id="{4946CF00-D252-E118-6B2E-6031E651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90094"/>
            <a:ext cx="11633200" cy="65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person in uniform&#10;&#10;Description automatically generated">
            <a:extLst>
              <a:ext uri="{FF2B5EF4-FFF2-40B4-BE49-F238E27FC236}">
                <a16:creationId xmlns:a16="http://schemas.microsoft.com/office/drawing/2014/main" id="{99C9BB9A-54CA-341A-4AE5-68E7F9C8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212052"/>
            <a:ext cx="11518593" cy="6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8B9FAB-9FC3-E2E5-A4B2-85C2B386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8" y="1131994"/>
            <a:ext cx="858016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8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F4CE-F540-DFD6-5EE6-64D97429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Literature</a:t>
            </a:r>
            <a:r>
              <a:rPr lang="en-US" dirty="0"/>
              <a:t> Survey: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6385-D8A1-EE87-AA43-BE78BF50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3551"/>
            <a:ext cx="9362016" cy="4307812"/>
          </a:xfrm>
        </p:spPr>
        <p:txBody>
          <a:bodyPr>
            <a:normAutofit/>
          </a:bodyPr>
          <a:lstStyle/>
          <a:p>
            <a:r>
              <a:rPr lang="en-US" sz="2400" dirty="0"/>
              <a:t>Decentralized Cloud Storage Using Blockchain.</a:t>
            </a:r>
          </a:p>
          <a:p>
            <a:pPr marL="0" indent="0">
              <a:buNone/>
            </a:pPr>
            <a:r>
              <a:rPr lang="en-US" sz="2400" dirty="0"/>
              <a:t>(https://ieeexplore.ieee.org/abstract/document/9143004)</a:t>
            </a:r>
          </a:p>
          <a:p>
            <a:endParaRPr lang="en-US" sz="2400" dirty="0"/>
          </a:p>
          <a:p>
            <a:r>
              <a:rPr lang="en-US" sz="2400" dirty="0"/>
              <a:t>Blockchain-Based, Decentralized Access Control for IPFS.</a:t>
            </a:r>
          </a:p>
          <a:p>
            <a:pPr marL="0" indent="0">
              <a:buNone/>
            </a:pPr>
            <a:r>
              <a:rPr lang="en-US" sz="2400" dirty="0"/>
              <a:t>(https://ieeexplore.ieee.org/abstract/document/8726493)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Blockchain Meets Distributed File Systems: An Overview, Challenges, and Open Issues.</a:t>
            </a:r>
          </a:p>
          <a:p>
            <a:pPr marL="0" indent="0">
              <a:buNone/>
            </a:pPr>
            <a:r>
              <a:rPr lang="en-US" sz="2400" dirty="0"/>
              <a:t>(https://ieeexplore.ieee.org/abstract/document/9031420)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53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E4FD-535C-1825-4892-DF79E9BF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Statement: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2C19-6FBA-5190-F033-27607843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3075"/>
            <a:ext cx="9181041" cy="4298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Develop a decentralized file system that addresses the limitations of traditional cloud-based storage solutions like Google Drive. The project aims to provide users with </a:t>
            </a:r>
            <a:r>
              <a:rPr lang="en-US" sz="2400" b="1" u="sng" dirty="0"/>
              <a:t>full control over their data </a:t>
            </a:r>
            <a:r>
              <a:rPr lang="en-US" sz="2400" u="sng" dirty="0"/>
              <a:t>and a </a:t>
            </a:r>
            <a:r>
              <a:rPr lang="en-US" sz="2400" b="1" u="sng" dirty="0"/>
              <a:t>secure</a:t>
            </a:r>
            <a:r>
              <a:rPr lang="en-US" sz="2400" u="sng" dirty="0"/>
              <a:t> </a:t>
            </a:r>
            <a:r>
              <a:rPr lang="en-US" sz="2400" dirty="0"/>
              <a:t>and efficient platform to upload, store, and share files in a decentralized manner using </a:t>
            </a:r>
            <a:r>
              <a:rPr lang="en-US" sz="2400" b="1" u="sng" dirty="0"/>
              <a:t>IPFS</a:t>
            </a:r>
            <a:r>
              <a:rPr lang="en-US" sz="2400" dirty="0"/>
              <a:t>. By leveraging blockchain technology, the system should enable users to maintain ownership and control over their data while allowing seamless and </a:t>
            </a:r>
            <a:r>
              <a:rPr lang="en-US" sz="2400" b="1" u="sng" dirty="0"/>
              <a:t>permission-controlled file sharing with others</a:t>
            </a:r>
            <a:r>
              <a:rPr lang="en-US" sz="2400" u="sng" dirty="0"/>
              <a:t>.</a:t>
            </a:r>
            <a:r>
              <a:rPr lang="en-US" sz="2400" dirty="0"/>
              <a:t> The project seeks to create a file management solution that ensures </a:t>
            </a:r>
            <a:r>
              <a:rPr lang="en-US" sz="2400" b="1" u="sng" dirty="0"/>
              <a:t>data privacy and accessibility </a:t>
            </a:r>
            <a:r>
              <a:rPr lang="en-US" sz="2400" u="sng" dirty="0"/>
              <a:t>in a </a:t>
            </a:r>
            <a:r>
              <a:rPr lang="en-US" sz="2400" b="1" u="sng" dirty="0"/>
              <a:t>decentralized environment.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6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CA39-77FB-CAAA-FEE4-FFB2681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Hardware and 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9454-1248-1B49-C764-6CB689F0C3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Computer/Server: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Processor (CPU):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RAM: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/>
              <a:t>Internet Connectivity: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D4A99-FA24-5D2A-69B1-CFF263D964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Html,CSS,Javascript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233136"/>
                </a:solidFill>
                <a:latin typeface="Circular"/>
              </a:rPr>
              <a:t>E</a:t>
            </a:r>
            <a:r>
              <a:rPr lang="en-IN" b="0" i="0" dirty="0" err="1">
                <a:solidFill>
                  <a:srgbClr val="233136"/>
                </a:solidFill>
                <a:effectLst/>
                <a:latin typeface="Circular"/>
              </a:rPr>
              <a:t>therium</a:t>
            </a:r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IPFS</a:t>
            </a:r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33136"/>
                </a:solidFill>
                <a:latin typeface="Circular"/>
              </a:rPr>
              <a:t>Solidity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Web3 Libraries</a:t>
            </a:r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Smart Contract-Based Authentication</a:t>
            </a:r>
            <a:endParaRPr lang="en-IN" dirty="0">
              <a:solidFill>
                <a:srgbClr val="233136"/>
              </a:solidFill>
              <a:latin typeface="Circ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0" i="0" dirty="0" err="1">
                <a:solidFill>
                  <a:srgbClr val="233136"/>
                </a:solidFill>
                <a:effectLst/>
                <a:latin typeface="Circular"/>
              </a:rPr>
              <a:t>Metamask</a:t>
            </a:r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33136"/>
                </a:solidFill>
                <a:latin typeface="Circular"/>
              </a:rPr>
              <a:t>Ganache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33136"/>
                </a:solidFill>
                <a:effectLst/>
                <a:latin typeface="Circular"/>
              </a:rPr>
              <a:t>Truffle</a:t>
            </a:r>
          </a:p>
          <a:p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endParaRPr lang="en-IN" b="0" i="0" dirty="0">
              <a:solidFill>
                <a:srgbClr val="233136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73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F6DF-C8C4-95C4-C2AA-0825D7B4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Need of Decentralization?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7699-5F69-A035-5704-1886332C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en-US" sz="2400" dirty="0"/>
              <a:t>Control of User Data in hands of  Central Location.</a:t>
            </a:r>
          </a:p>
          <a:p>
            <a:r>
              <a:rPr lang="en-US" sz="2400" dirty="0"/>
              <a:t>Here are Real Life Examples: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	Twitter(Elon Musk) verified blue tick for $8.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Social Media Platforms(Twitter, Facebook, Instagram) delete post of user OR even block the user.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User’s personal data is sold to Other Third Party to increase their sales without their permission.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chat&#10;&#10;Description automatically generated">
            <a:extLst>
              <a:ext uri="{FF2B5EF4-FFF2-40B4-BE49-F238E27FC236}">
                <a16:creationId xmlns:a16="http://schemas.microsoft.com/office/drawing/2014/main" id="{62D62E99-F3B3-3DD8-291C-018ACAF4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06" y="1131994"/>
            <a:ext cx="3371315" cy="46024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03D1381A-14F0-B8B5-DC6B-332FDF951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2497419"/>
            <a:ext cx="4650004" cy="18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background with a white circle with blue and black symbols&#10;&#10;Description automatically generated">
            <a:extLst>
              <a:ext uri="{FF2B5EF4-FFF2-40B4-BE49-F238E27FC236}">
                <a16:creationId xmlns:a16="http://schemas.microsoft.com/office/drawing/2014/main" id="{D6BAB643-1AA2-96F9-A21F-0178AC69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16" y="1131994"/>
            <a:ext cx="207714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 of a screenshot of a social media account&#10;&#10;Description automatically generated">
            <a:extLst>
              <a:ext uri="{FF2B5EF4-FFF2-40B4-BE49-F238E27FC236}">
                <a16:creationId xmlns:a16="http://schemas.microsoft.com/office/drawing/2014/main" id="{7F17BA8E-CD58-22E2-AE9C-A3A7743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17" y="1131994"/>
            <a:ext cx="2588894" cy="460247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FF0EB5A-E2D0-1FAE-2F3C-56B0ECD30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0" y="1131993"/>
            <a:ext cx="2669437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0A4A-54E9-7B1A-9710-9BCB633D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Should We Completely Shift to Decentralization?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7A1F-C395-2E50-02FA-26F4B5D5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Decentralization is not going to Replace Centralization.(User may not be interested in securing his </a:t>
            </a:r>
            <a:r>
              <a:rPr lang="en-US" sz="2800" dirty="0" err="1"/>
              <a:t>favourite</a:t>
            </a:r>
            <a:r>
              <a:rPr lang="en-US" sz="2800" dirty="0"/>
              <a:t> movies, songs and videos freely available on Internet)</a:t>
            </a:r>
          </a:p>
          <a:p>
            <a:r>
              <a:rPr lang="en-IN" sz="2800" dirty="0"/>
              <a:t>It is just an optional choice depending upon the </a:t>
            </a:r>
            <a:r>
              <a:rPr lang="en-IN" sz="2800" dirty="0" err="1"/>
              <a:t>urgue</a:t>
            </a:r>
            <a:r>
              <a:rPr lang="en-IN" sz="2800" dirty="0"/>
              <a:t> of security of personal identity or private confidential data.</a:t>
            </a:r>
          </a:p>
        </p:txBody>
      </p:sp>
    </p:spTree>
    <p:extLst>
      <p:ext uri="{BB962C8B-B14F-4D97-AF65-F5344CB8AC3E}">
        <p14:creationId xmlns:p14="http://schemas.microsoft.com/office/powerpoint/2010/main" val="355061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B3D0-F2EC-F334-6FE6-4EED3899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0" y="313400"/>
            <a:ext cx="6424440" cy="1006474"/>
          </a:xfrm>
        </p:spPr>
        <p:txBody>
          <a:bodyPr>
            <a:normAutofit/>
          </a:bodyPr>
          <a:lstStyle/>
          <a:p>
            <a:r>
              <a:rPr lang="en-US" sz="4800" dirty="0"/>
              <a:t>Introduction:</a:t>
            </a:r>
            <a:endParaRPr lang="en-IN" sz="48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AA81-4787-DB9E-7FC0-757DE2A2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319873"/>
            <a:ext cx="9362670" cy="4721489"/>
          </a:xfrm>
        </p:spPr>
        <p:txBody>
          <a:bodyPr>
            <a:noAutofit/>
          </a:bodyPr>
          <a:lstStyle/>
          <a:p>
            <a:r>
              <a:rPr lang="en-US" sz="2400" dirty="0"/>
              <a:t>The "Decentralize File System" is a cutting-edge blockchain project inspired by Google Drive. This decentralized platform empowers users to securely upload and share files with others. </a:t>
            </a:r>
          </a:p>
          <a:p>
            <a:r>
              <a:rPr lang="en-US" sz="2400" dirty="0"/>
              <a:t>Leveraging the </a:t>
            </a:r>
            <a:r>
              <a:rPr lang="en-US" sz="2400" b="1" dirty="0" err="1"/>
              <a:t>InterPlanetary</a:t>
            </a:r>
            <a:r>
              <a:rPr lang="en-US" sz="2400" b="1" dirty="0"/>
              <a:t> File System (IPFS)</a:t>
            </a:r>
            <a:r>
              <a:rPr lang="en-US" sz="2400" dirty="0"/>
              <a:t> for data storage, the system ensures that files are distributed across a network of nodes, eliminating central points of failure. Through </a:t>
            </a:r>
            <a:r>
              <a:rPr lang="en-US" sz="2400" b="1" dirty="0"/>
              <a:t>Smart Contracts</a:t>
            </a:r>
            <a:r>
              <a:rPr lang="en-US" sz="2400" dirty="0"/>
              <a:t> on the blockchain, users can manage file access, encryption, and permissions, guaranteeing data privacy and control. </a:t>
            </a:r>
          </a:p>
          <a:p>
            <a:r>
              <a:rPr lang="en-US" sz="2400" dirty="0"/>
              <a:t>Embrace a new era of file management with our innovative and decentralized solution, enabling seamless collaboration and data exchange in a trustless environment.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18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ockchain chain with blue cubes&#10;&#10;Description automatically generated">
            <a:extLst>
              <a:ext uri="{FF2B5EF4-FFF2-40B4-BE49-F238E27FC236}">
                <a16:creationId xmlns:a16="http://schemas.microsoft.com/office/drawing/2014/main" id="{25B0C399-1B68-F367-6975-A5673076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95" y="1131994"/>
            <a:ext cx="816068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8A3CBB3E-8E25-C5EC-AE3B-1F63E6E45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62" y="1131994"/>
            <a:ext cx="870215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8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462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Circular</vt:lpstr>
      <vt:lpstr>Söhne</vt:lpstr>
      <vt:lpstr>Trebuchet MS</vt:lpstr>
      <vt:lpstr>Wingdings</vt:lpstr>
      <vt:lpstr>Wingdings 3</vt:lpstr>
      <vt:lpstr>Facet</vt:lpstr>
      <vt:lpstr>Decentralize File System            (Decentralize Google Drive)</vt:lpstr>
      <vt:lpstr>Need of Decentralization?</vt:lpstr>
      <vt:lpstr>PowerPoint Presentation</vt:lpstr>
      <vt:lpstr>PowerPoint Presentation</vt:lpstr>
      <vt:lpstr>PowerPoint Presentation</vt:lpstr>
      <vt:lpstr>Should We Completely Shift to Decentralization?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Survey:</vt:lpstr>
      <vt:lpstr>Problem Statement:</vt:lpstr>
      <vt:lpstr>Hardware and Software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 File System            (Decentralize Google Drive)</dc:title>
  <dc:creator>Tarun Gatla</dc:creator>
  <cp:lastModifiedBy>Tarun Gatla</cp:lastModifiedBy>
  <cp:revision>2</cp:revision>
  <dcterms:created xsi:type="dcterms:W3CDTF">2023-07-30T16:40:35Z</dcterms:created>
  <dcterms:modified xsi:type="dcterms:W3CDTF">2023-08-02T18:26:28Z</dcterms:modified>
</cp:coreProperties>
</file>