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179" d="100"/>
          <a:sy n="179" d="100"/>
        </p:scale>
        <p:origin x="17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4ED7EE-58EF-27D0-B285-6DCBDD9087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8B60EA-E778-F9EA-DE90-508A97F947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1D6395-2967-CC9F-3F9C-A37EB5034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9C3A-7901-41EA-886D-5788BBF178E7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50834B-4C05-A479-D15F-1F4CD9EBB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5AEDC9-0BA5-29F0-AD7D-BBA5F79A5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2CB0-1C48-48F2-AEEB-EF3AEB21F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882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20E2DA-90AC-B360-F646-1A55C7CFC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9FF86E-760D-7FD5-3BD6-4DE8924C1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8A2EF1-B209-FA6E-2812-48ECA9FCA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9C3A-7901-41EA-886D-5788BBF178E7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8A8296-5124-00C8-B80E-3E6E9E8C5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5FE26C-CF32-EA1D-0FBE-098B75D26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2CB0-1C48-48F2-AEEB-EF3AEB21F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211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A8E21B4-97AE-B94C-0581-3F48E2A7D4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0B942F-6CEF-C0E6-56B9-D28E7D8BF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7B4A44-CC7C-6CEA-FE09-F3707B135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9C3A-7901-41EA-886D-5788BBF178E7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93A0AA-97DE-285A-27C6-78FBDC72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466CE9-EF90-AFFB-F30A-102E68B5C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2CB0-1C48-48F2-AEEB-EF3AEB21F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259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4CCBD8-CF0C-FD0F-AF74-BB7A5B60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B72D1B-0F80-87E8-7EE1-858D7796A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CD599E-7270-051C-CBE8-2B2D2AA3F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9C3A-7901-41EA-886D-5788BBF178E7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EB0C16-B56A-C2A2-3E94-8E4A1D8B1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11E586-000E-AE85-5E15-2EDF305AB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2CB0-1C48-48F2-AEEB-EF3AEB21F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398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FBE651-C722-F786-7800-1BB1761BC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F6FFFC-1106-CEBD-6051-3602F6DA6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4CA5A6-F1AE-06B2-F549-7A7A9D719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9C3A-7901-41EA-886D-5788BBF178E7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12BCAD-8461-6683-53F3-2419AC34C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0F89F6-D148-7080-7F34-3F5FE547C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2CB0-1C48-48F2-AEEB-EF3AEB21F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527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B6C9EC-35C2-F4E5-9476-786718953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EA1AC8-2D07-A0F1-2D1A-0230D6CEA8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D9F749-7C31-6CEE-7130-220C2C7DD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C1C7D0-B646-CC61-6E05-85BFAD867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9C3A-7901-41EA-886D-5788BBF178E7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F9CC74-C632-1D2C-4C65-BF854B4DA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40E6CA-8E85-7412-EB75-12E27DB6F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2CB0-1C48-48F2-AEEB-EF3AEB21F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227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DA3796-41E7-4634-8795-03099AFB6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2C8B7B-EB3B-A88A-9EC9-1E6B0519C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6B7507-21A0-7526-096D-B3D05B927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02D06A-58F1-3697-4BA0-F3F9E20653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94DDA4-066C-2FE2-DEE1-2E559D7FFC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8130787-FA99-975B-70BC-A67D5861E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9C3A-7901-41EA-886D-5788BBF178E7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03014F6-0F01-D490-D3E6-F1556DAC0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DF9999A-D062-3271-056C-F0CD90204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2CB0-1C48-48F2-AEEB-EF3AEB21F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125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DE640D-0ECA-20C2-BF75-516BA2EB8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B1A264-96E4-7D05-F52E-A42CEF8E7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9C3A-7901-41EA-886D-5788BBF178E7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C1508BB-7A22-CA31-2D98-8D8E90152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4E8EF1-D620-95AC-DACF-EA5019253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2CB0-1C48-48F2-AEEB-EF3AEB21F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067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C10D47-B88A-7549-6656-7F215F4DF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9C3A-7901-41EA-886D-5788BBF178E7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0945AFA-B1DF-0A0A-3B46-0A8682D04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A13C0C-43A9-C35B-7E64-C95559A09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2CB0-1C48-48F2-AEEB-EF3AEB21F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013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EC2C51-4760-AA38-958E-90476CEC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636C8-95B9-107A-9142-B06E9EB7F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16C024-45CA-AAFF-21DE-C77C83C38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B27C32-A297-6212-4E99-48836519A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9C3A-7901-41EA-886D-5788BBF178E7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B9A82A-9C99-4D8A-A3C0-0D3EC0F79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F109AC-C046-2A35-AD15-AD3A4F92A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2CB0-1C48-48F2-AEEB-EF3AEB21F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740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FF0F9-EFD3-C7DA-4BA7-EDD2D96EE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A4382C1-E888-F78E-7F27-4CE77DC7AE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7127C3-5C52-B457-695F-A19B7744A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12DD55-10F7-371F-F6B7-FA2716BAC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9C3A-7901-41EA-886D-5788BBF178E7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DC9F6B-0A4B-8FF1-0DDD-8781ABEE5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E4B3C9-2F80-ED94-C770-487E7EF0A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2CB0-1C48-48F2-AEEB-EF3AEB21F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964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C39C77-EF33-8444-F02E-9235BE6B2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FB2373-38D0-67C2-4606-872E8A265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85FEE0-1B30-AD8C-BC00-CC32A148B3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39C3A-7901-41EA-886D-5788BBF178E7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02DCED-E70B-5315-33D5-03B83302C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152E66-FD92-FBC2-44A7-0A8D2E66EB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A2CB0-1C48-48F2-AEEB-EF3AEB21F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54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2C26729-346F-EFB5-39AD-0021CA9C7D1E}"/>
              </a:ext>
            </a:extLst>
          </p:cNvPr>
          <p:cNvSpPr/>
          <p:nvPr/>
        </p:nvSpPr>
        <p:spPr>
          <a:xfrm>
            <a:off x="3464719" y="4179094"/>
            <a:ext cx="1993104" cy="45005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B626A17-87CB-20DD-D5BC-BE87AF1213DF}"/>
              </a:ext>
            </a:extLst>
          </p:cNvPr>
          <p:cNvSpPr/>
          <p:nvPr/>
        </p:nvSpPr>
        <p:spPr>
          <a:xfrm>
            <a:off x="3464719" y="3729038"/>
            <a:ext cx="1993108" cy="45005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C11ACE1-468A-C1F9-41DE-3FAC53F2FFE0}"/>
              </a:ext>
            </a:extLst>
          </p:cNvPr>
          <p:cNvSpPr/>
          <p:nvPr/>
        </p:nvSpPr>
        <p:spPr>
          <a:xfrm>
            <a:off x="3464719" y="3278982"/>
            <a:ext cx="1993108" cy="45005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1C2EEB1-C3E5-D8F5-E443-E26FDC20AB48}"/>
              </a:ext>
            </a:extLst>
          </p:cNvPr>
          <p:cNvSpPr/>
          <p:nvPr/>
        </p:nvSpPr>
        <p:spPr>
          <a:xfrm>
            <a:off x="3464719" y="2828926"/>
            <a:ext cx="1993108" cy="45005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E4573FF-797E-A71F-FA77-91F4673AABEC}"/>
              </a:ext>
            </a:extLst>
          </p:cNvPr>
          <p:cNvSpPr/>
          <p:nvPr/>
        </p:nvSpPr>
        <p:spPr>
          <a:xfrm>
            <a:off x="3464719" y="2378870"/>
            <a:ext cx="1993108" cy="45005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94A156F-360D-E918-7BED-5F1BBE13AD9C}"/>
              </a:ext>
            </a:extLst>
          </p:cNvPr>
          <p:cNvSpPr txBox="1"/>
          <p:nvPr/>
        </p:nvSpPr>
        <p:spPr>
          <a:xfrm>
            <a:off x="5457823" y="1900536"/>
            <a:ext cx="1407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内存地址：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E4F8352-8D9A-BD94-DFDC-6A4ECC332ACE}"/>
              </a:ext>
            </a:extLst>
          </p:cNvPr>
          <p:cNvSpPr txBox="1"/>
          <p:nvPr/>
        </p:nvSpPr>
        <p:spPr>
          <a:xfrm>
            <a:off x="3479007" y="1494622"/>
            <a:ext cx="2114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顺序栈，存储大小</a:t>
            </a:r>
            <a:r>
              <a:rPr lang="en-US" altLang="zh-CN" b="1"/>
              <a:t>4</a:t>
            </a:r>
            <a:r>
              <a:rPr lang="zh-CN" altLang="en-US" b="1"/>
              <a:t>个字节的整数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DD8496A6-DDC7-73DB-1A5C-A2B01636E33A}"/>
              </a:ext>
            </a:extLst>
          </p:cNvPr>
          <p:cNvCxnSpPr/>
          <p:nvPr/>
        </p:nvCxnSpPr>
        <p:spPr>
          <a:xfrm>
            <a:off x="3929063" y="2378870"/>
            <a:ext cx="0" cy="2250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96846875-5E91-80F9-FF41-3B2A27688475}"/>
              </a:ext>
            </a:extLst>
          </p:cNvPr>
          <p:cNvCxnSpPr/>
          <p:nvPr/>
        </p:nvCxnSpPr>
        <p:spPr>
          <a:xfrm>
            <a:off x="4443413" y="2365981"/>
            <a:ext cx="0" cy="2250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8EC3070C-3C4B-6D92-4291-B89F4F423C7E}"/>
              </a:ext>
            </a:extLst>
          </p:cNvPr>
          <p:cNvCxnSpPr/>
          <p:nvPr/>
        </p:nvCxnSpPr>
        <p:spPr>
          <a:xfrm>
            <a:off x="4957763" y="2378870"/>
            <a:ext cx="0" cy="2250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8D42F18F-BED3-5BF0-297F-8666E13026FA}"/>
              </a:ext>
            </a:extLst>
          </p:cNvPr>
          <p:cNvCxnSpPr/>
          <p:nvPr/>
        </p:nvCxnSpPr>
        <p:spPr>
          <a:xfrm>
            <a:off x="5457826" y="2378870"/>
            <a:ext cx="0" cy="2250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3C2AB1B0-84BF-A8B1-A0C5-CC7237FC674C}"/>
              </a:ext>
            </a:extLst>
          </p:cNvPr>
          <p:cNvSpPr txBox="1"/>
          <p:nvPr/>
        </p:nvSpPr>
        <p:spPr>
          <a:xfrm>
            <a:off x="5422107" y="2350592"/>
            <a:ext cx="25788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0x6ffd</a:t>
            </a:r>
            <a:r>
              <a:rPr lang="en-US" altLang="zh-CN"/>
              <a:t>e</a:t>
            </a:r>
            <a:r>
              <a:rPr lang="zh-CN" altLang="en-US"/>
              <a:t>0 </a:t>
            </a:r>
            <a:r>
              <a:rPr lang="en-US" altLang="zh-CN"/>
              <a:t>—— </a:t>
            </a:r>
            <a:r>
              <a:rPr lang="zh-CN" altLang="en-US"/>
              <a:t>0x6ffd</a:t>
            </a:r>
            <a:r>
              <a:rPr lang="en-US" altLang="zh-CN"/>
              <a:t>e3</a:t>
            </a:r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98B94DD-47DC-289A-CB5D-D6822BB23B4D}"/>
              </a:ext>
            </a:extLst>
          </p:cNvPr>
          <p:cNvSpPr txBox="1"/>
          <p:nvPr/>
        </p:nvSpPr>
        <p:spPr>
          <a:xfrm>
            <a:off x="5422107" y="2844910"/>
            <a:ext cx="25788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0x6ffd</a:t>
            </a:r>
            <a:r>
              <a:rPr lang="en-US" altLang="zh-CN"/>
              <a:t>e4</a:t>
            </a:r>
            <a:r>
              <a:rPr lang="zh-CN" altLang="en-US"/>
              <a:t> </a:t>
            </a:r>
            <a:r>
              <a:rPr lang="en-US" altLang="zh-CN"/>
              <a:t>—— </a:t>
            </a:r>
            <a:r>
              <a:rPr lang="zh-CN" altLang="en-US"/>
              <a:t>0x6ffd</a:t>
            </a:r>
            <a:r>
              <a:rPr lang="en-US" altLang="zh-CN"/>
              <a:t>e7</a:t>
            </a:r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B0CD745-93D4-B26A-AF8F-3A04608E6486}"/>
              </a:ext>
            </a:extLst>
          </p:cNvPr>
          <p:cNvSpPr txBox="1"/>
          <p:nvPr/>
        </p:nvSpPr>
        <p:spPr>
          <a:xfrm>
            <a:off x="5422107" y="3333632"/>
            <a:ext cx="25788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0x6ffd</a:t>
            </a:r>
            <a:r>
              <a:rPr lang="en-US" altLang="zh-CN"/>
              <a:t>e8</a:t>
            </a:r>
            <a:r>
              <a:rPr lang="zh-CN" altLang="en-US"/>
              <a:t> </a:t>
            </a:r>
            <a:r>
              <a:rPr lang="en-US" altLang="zh-CN"/>
              <a:t>—— </a:t>
            </a:r>
            <a:r>
              <a:rPr lang="zh-CN" altLang="en-US"/>
              <a:t>0x6ffd</a:t>
            </a:r>
            <a:r>
              <a:rPr lang="en-US" altLang="zh-CN"/>
              <a:t>eb</a:t>
            </a:r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EBE9816-5C99-596E-410D-24D3056B3303}"/>
              </a:ext>
            </a:extLst>
          </p:cNvPr>
          <p:cNvSpPr txBox="1"/>
          <p:nvPr/>
        </p:nvSpPr>
        <p:spPr>
          <a:xfrm>
            <a:off x="5444728" y="3822354"/>
            <a:ext cx="25788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0x6ffd</a:t>
            </a:r>
            <a:r>
              <a:rPr lang="en-US" altLang="zh-CN" err="1"/>
              <a:t>ec</a:t>
            </a:r>
            <a:r>
              <a:rPr lang="zh-CN" altLang="en-US"/>
              <a:t> </a:t>
            </a:r>
            <a:r>
              <a:rPr lang="en-US" altLang="zh-CN"/>
              <a:t>—— </a:t>
            </a:r>
            <a:r>
              <a:rPr lang="zh-CN" altLang="en-US"/>
              <a:t>0x6ffd</a:t>
            </a:r>
            <a:r>
              <a:rPr lang="en-US" altLang="zh-CN" err="1"/>
              <a:t>ef</a:t>
            </a:r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704F224-0136-FD74-FA67-7CBA00F5363C}"/>
              </a:ext>
            </a:extLst>
          </p:cNvPr>
          <p:cNvSpPr txBox="1"/>
          <p:nvPr/>
        </p:nvSpPr>
        <p:spPr>
          <a:xfrm>
            <a:off x="5444728" y="4300180"/>
            <a:ext cx="25788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0x6ffd</a:t>
            </a:r>
            <a:r>
              <a:rPr lang="en-US" altLang="zh-CN"/>
              <a:t>f</a:t>
            </a:r>
            <a:r>
              <a:rPr lang="zh-CN" altLang="en-US"/>
              <a:t>0 </a:t>
            </a:r>
            <a:r>
              <a:rPr lang="en-US" altLang="zh-CN"/>
              <a:t>—— </a:t>
            </a:r>
            <a:r>
              <a:rPr lang="zh-CN" altLang="en-US"/>
              <a:t>0x6ffd</a:t>
            </a:r>
            <a:r>
              <a:rPr lang="en-US" altLang="zh-CN"/>
              <a:t>f3</a:t>
            </a:r>
            <a:endParaRPr lang="zh-CN" alt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24A4DBC2-3732-3C90-94E5-B3C1603F0EA5}"/>
              </a:ext>
            </a:extLst>
          </p:cNvPr>
          <p:cNvCxnSpPr/>
          <p:nvPr/>
        </p:nvCxnSpPr>
        <p:spPr>
          <a:xfrm>
            <a:off x="2593180" y="2719449"/>
            <a:ext cx="728663" cy="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1D7AF245-4856-75BD-5CD7-F5B33E72BF8D}"/>
              </a:ext>
            </a:extLst>
          </p:cNvPr>
          <p:cNvSpPr txBox="1"/>
          <p:nvPr/>
        </p:nvSpPr>
        <p:spPr>
          <a:xfrm>
            <a:off x="2593180" y="2186437"/>
            <a:ext cx="9751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栈顶</a:t>
            </a:r>
            <a:r>
              <a:rPr lang="en-US" altLang="zh-CN" sz="1600"/>
              <a:t>Top</a:t>
            </a:r>
            <a:r>
              <a:rPr lang="zh-CN" altLang="en-US" sz="1600"/>
              <a:t>指针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7451810-8F2B-5DB9-FC22-9A13A5007530}"/>
              </a:ext>
            </a:extLst>
          </p:cNvPr>
          <p:cNvSpPr txBox="1"/>
          <p:nvPr/>
        </p:nvSpPr>
        <p:spPr>
          <a:xfrm>
            <a:off x="2666412" y="4234845"/>
            <a:ext cx="678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栈底</a:t>
            </a:r>
          </a:p>
        </p:txBody>
      </p:sp>
    </p:spTree>
    <p:extLst>
      <p:ext uri="{BB962C8B-B14F-4D97-AF65-F5344CB8AC3E}">
        <p14:creationId xmlns:p14="http://schemas.microsoft.com/office/powerpoint/2010/main" val="1776039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60C83512-29FB-BE1A-A901-391497A95E0C}"/>
              </a:ext>
            </a:extLst>
          </p:cNvPr>
          <p:cNvGrpSpPr/>
          <p:nvPr/>
        </p:nvGrpSpPr>
        <p:grpSpPr>
          <a:xfrm>
            <a:off x="1740566" y="3955716"/>
            <a:ext cx="850232" cy="842210"/>
            <a:chOff x="2272630" y="3429000"/>
            <a:chExt cx="850232" cy="842210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6BFEFFF-36C7-6B8B-31F2-996E5606A84A}"/>
                </a:ext>
              </a:extLst>
            </p:cNvPr>
            <p:cNvSpPr/>
            <p:nvPr/>
          </p:nvSpPr>
          <p:spPr>
            <a:xfrm>
              <a:off x="2272631" y="3429000"/>
              <a:ext cx="850231" cy="4211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Data=16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26F9449-981E-D821-8A7C-885BCAFFE90E}"/>
                </a:ext>
              </a:extLst>
            </p:cNvPr>
            <p:cNvSpPr/>
            <p:nvPr/>
          </p:nvSpPr>
          <p:spPr>
            <a:xfrm>
              <a:off x="2272630" y="3850105"/>
              <a:ext cx="850231" cy="4211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>
                  <a:solidFill>
                    <a:schemeClr val="tx1"/>
                  </a:solidFill>
                </a:rPr>
                <a:t>Addr</a:t>
              </a:r>
              <a:r>
                <a:rPr lang="en-US" altLang="zh-CN" sz="1000" dirty="0">
                  <a:solidFill>
                    <a:schemeClr val="tx1"/>
                  </a:solidFill>
                </a:rPr>
                <a:t>=0xa8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236CCEBE-C7DD-787D-0190-13F8493AE9A8}"/>
              </a:ext>
            </a:extLst>
          </p:cNvPr>
          <p:cNvGrpSpPr/>
          <p:nvPr/>
        </p:nvGrpSpPr>
        <p:grpSpPr>
          <a:xfrm>
            <a:off x="3069388" y="5132137"/>
            <a:ext cx="850232" cy="842210"/>
            <a:chOff x="2272631" y="3429000"/>
            <a:chExt cx="850232" cy="842210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75F97B39-DF79-F6E1-2558-F98BB691ED28}"/>
                </a:ext>
              </a:extLst>
            </p:cNvPr>
            <p:cNvSpPr/>
            <p:nvPr/>
          </p:nvSpPr>
          <p:spPr>
            <a:xfrm>
              <a:off x="2272631" y="3429000"/>
              <a:ext cx="850231" cy="4211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Data=9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6EB84ACA-4E5F-BCFE-C90D-2DA365869580}"/>
                </a:ext>
              </a:extLst>
            </p:cNvPr>
            <p:cNvSpPr/>
            <p:nvPr/>
          </p:nvSpPr>
          <p:spPr>
            <a:xfrm>
              <a:off x="2272632" y="3850105"/>
              <a:ext cx="850231" cy="4211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>
                  <a:solidFill>
                    <a:schemeClr val="tx1"/>
                  </a:solidFill>
                </a:rPr>
                <a:t>Addr</a:t>
              </a:r>
              <a:r>
                <a:rPr lang="en-US" altLang="zh-CN" sz="1000" dirty="0">
                  <a:solidFill>
                    <a:schemeClr val="tx1"/>
                  </a:solidFill>
                </a:rPr>
                <a:t>=0xc7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E1433FC0-6C64-C6F2-D476-28CE41237BA9}"/>
              </a:ext>
            </a:extLst>
          </p:cNvPr>
          <p:cNvGrpSpPr/>
          <p:nvPr/>
        </p:nvGrpSpPr>
        <p:grpSpPr>
          <a:xfrm>
            <a:off x="4612105" y="5132137"/>
            <a:ext cx="850232" cy="842210"/>
            <a:chOff x="2272631" y="3429000"/>
            <a:chExt cx="850232" cy="842210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B10A581A-EDAE-61AC-F931-FD5BDCD7F973}"/>
                </a:ext>
              </a:extLst>
            </p:cNvPr>
            <p:cNvSpPr/>
            <p:nvPr/>
          </p:nvSpPr>
          <p:spPr>
            <a:xfrm>
              <a:off x="2272631" y="3429000"/>
              <a:ext cx="850231" cy="4211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Data=90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26FD45A-8F39-DCB2-6F00-BB6D84EEA513}"/>
                </a:ext>
              </a:extLst>
            </p:cNvPr>
            <p:cNvSpPr/>
            <p:nvPr/>
          </p:nvSpPr>
          <p:spPr>
            <a:xfrm>
              <a:off x="2272632" y="3850105"/>
              <a:ext cx="850231" cy="4211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>
                  <a:solidFill>
                    <a:schemeClr val="tx1"/>
                  </a:solidFill>
                </a:rPr>
                <a:t>Addr</a:t>
              </a:r>
              <a:r>
                <a:rPr lang="en-US" altLang="zh-CN" sz="1000" dirty="0">
                  <a:solidFill>
                    <a:schemeClr val="tx1"/>
                  </a:solidFill>
                </a:rPr>
                <a:t>=0x39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8D808059-2040-8730-5E9B-ADC4D520DF1E}"/>
              </a:ext>
            </a:extLst>
          </p:cNvPr>
          <p:cNvCxnSpPr/>
          <p:nvPr/>
        </p:nvCxnSpPr>
        <p:spPr>
          <a:xfrm>
            <a:off x="2590797" y="4785893"/>
            <a:ext cx="478591" cy="3462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0EDC3590-E2C5-D298-EF75-45253E13F486}"/>
              </a:ext>
            </a:extLst>
          </p:cNvPr>
          <p:cNvCxnSpPr>
            <a:stCxn id="22" idx="3"/>
            <a:endCxn id="25" idx="1"/>
          </p:cNvCxnSpPr>
          <p:nvPr/>
        </p:nvCxnSpPr>
        <p:spPr>
          <a:xfrm flipV="1">
            <a:off x="3919620" y="5342690"/>
            <a:ext cx="692485" cy="421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9FA60505-7BBC-9F37-0920-EB8C806B2E34}"/>
              </a:ext>
            </a:extLst>
          </p:cNvPr>
          <p:cNvSpPr/>
          <p:nvPr/>
        </p:nvSpPr>
        <p:spPr>
          <a:xfrm>
            <a:off x="3069388" y="4771858"/>
            <a:ext cx="999958" cy="2994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我的地址是</a:t>
            </a:r>
            <a:r>
              <a:rPr lang="en-US" altLang="zh-CN" sz="900" dirty="0">
                <a:solidFill>
                  <a:schemeClr val="tx1"/>
                </a:solidFill>
              </a:rPr>
              <a:t>0xa8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8FE2579-6885-F960-4426-A3F99F612FEA}"/>
              </a:ext>
            </a:extLst>
          </p:cNvPr>
          <p:cNvSpPr/>
          <p:nvPr/>
        </p:nvSpPr>
        <p:spPr>
          <a:xfrm>
            <a:off x="4521199" y="4806617"/>
            <a:ext cx="999958" cy="2994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我的地址是</a:t>
            </a:r>
            <a:r>
              <a:rPr lang="en-US" altLang="zh-CN" sz="900" dirty="0">
                <a:solidFill>
                  <a:schemeClr val="tx1"/>
                </a:solidFill>
              </a:rPr>
              <a:t>0xc7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37E01C6-45DE-AF4E-E9D0-A2A81BF6E07E}"/>
              </a:ext>
            </a:extLst>
          </p:cNvPr>
          <p:cNvSpPr/>
          <p:nvPr/>
        </p:nvSpPr>
        <p:spPr>
          <a:xfrm>
            <a:off x="1665702" y="3610143"/>
            <a:ext cx="999958" cy="2994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我的地址是</a:t>
            </a:r>
            <a:r>
              <a:rPr lang="en-US" altLang="zh-CN" sz="900" dirty="0">
                <a:solidFill>
                  <a:schemeClr val="tx1"/>
                </a:solidFill>
              </a:rPr>
              <a:t>0x39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01F89E3A-AE28-B234-7DB6-74491E5EA6FA}"/>
              </a:ext>
            </a:extLst>
          </p:cNvPr>
          <p:cNvCxnSpPr>
            <a:stCxn id="27" idx="3"/>
          </p:cNvCxnSpPr>
          <p:nvPr/>
        </p:nvCxnSpPr>
        <p:spPr>
          <a:xfrm flipV="1">
            <a:off x="5462337" y="5763794"/>
            <a:ext cx="141705" cy="1"/>
          </a:xfrm>
          <a:prstGeom prst="line">
            <a:avLst/>
          </a:prstGeom>
          <a:ln w="6350">
            <a:solidFill>
              <a:schemeClr val="tx1"/>
            </a:solidFill>
            <a:prstDash val="dash"/>
            <a:headEnd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135AB9DA-7277-5D41-3F19-DA001169BFF1}"/>
              </a:ext>
            </a:extLst>
          </p:cNvPr>
          <p:cNvCxnSpPr>
            <a:cxnSpLocks/>
          </p:cNvCxnSpPr>
          <p:nvPr/>
        </p:nvCxnSpPr>
        <p:spPr>
          <a:xfrm flipV="1">
            <a:off x="5604042" y="4166268"/>
            <a:ext cx="0" cy="1600201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30AD2C55-6A11-DA30-37A8-E76C0307E6E7}"/>
              </a:ext>
            </a:extLst>
          </p:cNvPr>
          <p:cNvCxnSpPr>
            <a:cxnSpLocks/>
          </p:cNvCxnSpPr>
          <p:nvPr/>
        </p:nvCxnSpPr>
        <p:spPr>
          <a:xfrm>
            <a:off x="2594807" y="4164297"/>
            <a:ext cx="3009235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306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6EA6E85-8A5A-95FE-8C02-99C21DB7B21C}"/>
              </a:ext>
            </a:extLst>
          </p:cNvPr>
          <p:cNvGrpSpPr/>
          <p:nvPr/>
        </p:nvGrpSpPr>
        <p:grpSpPr>
          <a:xfrm>
            <a:off x="1740565" y="3943016"/>
            <a:ext cx="3780592" cy="2031331"/>
            <a:chOff x="1740565" y="3943016"/>
            <a:chExt cx="3780592" cy="2031331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60C83512-29FB-BE1A-A901-391497A95E0C}"/>
                </a:ext>
              </a:extLst>
            </p:cNvPr>
            <p:cNvGrpSpPr/>
            <p:nvPr/>
          </p:nvGrpSpPr>
          <p:grpSpPr>
            <a:xfrm>
              <a:off x="1740565" y="3943016"/>
              <a:ext cx="850232" cy="842877"/>
              <a:chOff x="2272630" y="3429000"/>
              <a:chExt cx="850232" cy="842877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6BFEFFF-36C7-6B8B-31F2-996E5606A84A}"/>
                  </a:ext>
                </a:extLst>
              </p:cNvPr>
              <p:cNvSpPr/>
              <p:nvPr/>
            </p:nvSpPr>
            <p:spPr>
              <a:xfrm>
                <a:off x="2272631" y="3429000"/>
                <a:ext cx="850231" cy="4211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Data=16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426F9449-981E-D821-8A7C-885BCAFFE90E}"/>
                  </a:ext>
                </a:extLst>
              </p:cNvPr>
              <p:cNvSpPr/>
              <p:nvPr/>
            </p:nvSpPr>
            <p:spPr>
              <a:xfrm>
                <a:off x="2272630" y="3850772"/>
                <a:ext cx="850231" cy="4211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err="1">
                    <a:solidFill>
                      <a:schemeClr val="tx1"/>
                    </a:solidFill>
                  </a:rPr>
                  <a:t>Addr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=0xa8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236CCEBE-C7DD-787D-0190-13F8493AE9A8}"/>
                </a:ext>
              </a:extLst>
            </p:cNvPr>
            <p:cNvGrpSpPr/>
            <p:nvPr/>
          </p:nvGrpSpPr>
          <p:grpSpPr>
            <a:xfrm>
              <a:off x="3069388" y="5132137"/>
              <a:ext cx="850232" cy="842210"/>
              <a:chOff x="2272631" y="3429000"/>
              <a:chExt cx="850232" cy="842210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75F97B39-DF79-F6E1-2558-F98BB691ED28}"/>
                  </a:ext>
                </a:extLst>
              </p:cNvPr>
              <p:cNvSpPr/>
              <p:nvPr/>
            </p:nvSpPr>
            <p:spPr>
              <a:xfrm>
                <a:off x="2272631" y="3429000"/>
                <a:ext cx="850231" cy="4211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Data=9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6EB84ACA-4E5F-BCFE-C90D-2DA365869580}"/>
                  </a:ext>
                </a:extLst>
              </p:cNvPr>
              <p:cNvSpPr/>
              <p:nvPr/>
            </p:nvSpPr>
            <p:spPr>
              <a:xfrm>
                <a:off x="2272632" y="3850105"/>
                <a:ext cx="850231" cy="4211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err="1">
                    <a:solidFill>
                      <a:schemeClr val="tx1"/>
                    </a:solidFill>
                  </a:rPr>
                  <a:t>Addr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=0xc7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E1433FC0-6C64-C6F2-D476-28CE41237BA9}"/>
                </a:ext>
              </a:extLst>
            </p:cNvPr>
            <p:cNvGrpSpPr/>
            <p:nvPr/>
          </p:nvGrpSpPr>
          <p:grpSpPr>
            <a:xfrm>
              <a:off x="4612105" y="5132137"/>
              <a:ext cx="850232" cy="842210"/>
              <a:chOff x="2272631" y="3429000"/>
              <a:chExt cx="850232" cy="842210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B10A581A-EDAE-61AC-F931-FD5BDCD7F973}"/>
                  </a:ext>
                </a:extLst>
              </p:cNvPr>
              <p:cNvSpPr/>
              <p:nvPr/>
            </p:nvSpPr>
            <p:spPr>
              <a:xfrm>
                <a:off x="2272631" y="3429000"/>
                <a:ext cx="850231" cy="4211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Data=90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E26FD45A-8F39-DCB2-6F00-BB6D84EEA513}"/>
                  </a:ext>
                </a:extLst>
              </p:cNvPr>
              <p:cNvSpPr/>
              <p:nvPr/>
            </p:nvSpPr>
            <p:spPr>
              <a:xfrm>
                <a:off x="2272632" y="3850105"/>
                <a:ext cx="850231" cy="4211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NULL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8D808059-2040-8730-5E9B-ADC4D520DF1E}"/>
                </a:ext>
              </a:extLst>
            </p:cNvPr>
            <p:cNvCxnSpPr/>
            <p:nvPr/>
          </p:nvCxnSpPr>
          <p:spPr>
            <a:xfrm>
              <a:off x="2590797" y="4785893"/>
              <a:ext cx="478591" cy="3462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0EDC3590-E2C5-D298-EF75-45253E13F4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619" y="5316621"/>
              <a:ext cx="692485" cy="4211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9FA60505-7BBC-9F37-0920-EB8C806B2E34}"/>
                </a:ext>
              </a:extLst>
            </p:cNvPr>
            <p:cNvSpPr/>
            <p:nvPr/>
          </p:nvSpPr>
          <p:spPr>
            <a:xfrm>
              <a:off x="3069388" y="4771858"/>
              <a:ext cx="999958" cy="29945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</a:rPr>
                <a:t>我的地址是</a:t>
              </a:r>
              <a:r>
                <a:rPr lang="en-US" altLang="zh-CN" sz="900" dirty="0">
                  <a:solidFill>
                    <a:schemeClr val="tx1"/>
                  </a:solidFill>
                </a:rPr>
                <a:t>0xa8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B8FE2579-6885-F960-4426-A3F99F612FEA}"/>
                </a:ext>
              </a:extLst>
            </p:cNvPr>
            <p:cNvSpPr/>
            <p:nvPr/>
          </p:nvSpPr>
          <p:spPr>
            <a:xfrm>
              <a:off x="4521199" y="4806617"/>
              <a:ext cx="999958" cy="29945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</a:rPr>
                <a:t>我的地址是</a:t>
              </a:r>
              <a:r>
                <a:rPr lang="en-US" altLang="zh-CN" sz="900" dirty="0">
                  <a:solidFill>
                    <a:schemeClr val="tx1"/>
                  </a:solidFill>
                </a:rPr>
                <a:t>0xc7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4599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E07BF281-2C29-AE93-3245-6110FCDE808A}"/>
              </a:ext>
            </a:extLst>
          </p:cNvPr>
          <p:cNvGrpSpPr/>
          <p:nvPr/>
        </p:nvGrpSpPr>
        <p:grpSpPr>
          <a:xfrm>
            <a:off x="1740565" y="3530769"/>
            <a:ext cx="3922297" cy="2443578"/>
            <a:chOff x="1740565" y="3530769"/>
            <a:chExt cx="3922297" cy="244357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60C83512-29FB-BE1A-A901-391497A95E0C}"/>
                </a:ext>
              </a:extLst>
            </p:cNvPr>
            <p:cNvGrpSpPr/>
            <p:nvPr/>
          </p:nvGrpSpPr>
          <p:grpSpPr>
            <a:xfrm>
              <a:off x="1740565" y="3955716"/>
              <a:ext cx="850232" cy="842877"/>
              <a:chOff x="2272630" y="3429000"/>
              <a:chExt cx="850232" cy="842877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6BFEFFF-36C7-6B8B-31F2-996E5606A84A}"/>
                  </a:ext>
                </a:extLst>
              </p:cNvPr>
              <p:cNvSpPr/>
              <p:nvPr/>
            </p:nvSpPr>
            <p:spPr>
              <a:xfrm>
                <a:off x="2272631" y="3429000"/>
                <a:ext cx="850231" cy="4211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Data=16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426F9449-981E-D821-8A7C-885BCAFFE90E}"/>
                  </a:ext>
                </a:extLst>
              </p:cNvPr>
              <p:cNvSpPr/>
              <p:nvPr/>
            </p:nvSpPr>
            <p:spPr>
              <a:xfrm>
                <a:off x="2272630" y="3850772"/>
                <a:ext cx="850231" cy="4211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err="1">
                    <a:solidFill>
                      <a:schemeClr val="tx1"/>
                    </a:solidFill>
                  </a:rPr>
                  <a:t>Addr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=0xa8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236CCEBE-C7DD-787D-0190-13F8493AE9A8}"/>
                </a:ext>
              </a:extLst>
            </p:cNvPr>
            <p:cNvGrpSpPr/>
            <p:nvPr/>
          </p:nvGrpSpPr>
          <p:grpSpPr>
            <a:xfrm>
              <a:off x="3069388" y="5132137"/>
              <a:ext cx="850232" cy="842210"/>
              <a:chOff x="2272631" y="3429000"/>
              <a:chExt cx="850232" cy="842210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75F97B39-DF79-F6E1-2558-F98BB691ED28}"/>
                  </a:ext>
                </a:extLst>
              </p:cNvPr>
              <p:cNvSpPr/>
              <p:nvPr/>
            </p:nvSpPr>
            <p:spPr>
              <a:xfrm>
                <a:off x="2272631" y="3429000"/>
                <a:ext cx="850231" cy="4211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Data=9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6EB84ACA-4E5F-BCFE-C90D-2DA365869580}"/>
                  </a:ext>
                </a:extLst>
              </p:cNvPr>
              <p:cNvSpPr/>
              <p:nvPr/>
            </p:nvSpPr>
            <p:spPr>
              <a:xfrm>
                <a:off x="2272632" y="3850105"/>
                <a:ext cx="850231" cy="4211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err="1">
                    <a:solidFill>
                      <a:schemeClr val="tx1"/>
                    </a:solidFill>
                  </a:rPr>
                  <a:t>Addr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=0xd2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E1433FC0-6C64-C6F2-D476-28CE41237BA9}"/>
                </a:ext>
              </a:extLst>
            </p:cNvPr>
            <p:cNvGrpSpPr/>
            <p:nvPr/>
          </p:nvGrpSpPr>
          <p:grpSpPr>
            <a:xfrm>
              <a:off x="4729747" y="5132137"/>
              <a:ext cx="850232" cy="842210"/>
              <a:chOff x="2272631" y="3429000"/>
              <a:chExt cx="850232" cy="842210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B10A581A-EDAE-61AC-F931-FD5BDCD7F973}"/>
                  </a:ext>
                </a:extLst>
              </p:cNvPr>
              <p:cNvSpPr/>
              <p:nvPr/>
            </p:nvSpPr>
            <p:spPr>
              <a:xfrm>
                <a:off x="2272631" y="3429000"/>
                <a:ext cx="850231" cy="4211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Data=90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E26FD45A-8F39-DCB2-6F00-BB6D84EEA513}"/>
                  </a:ext>
                </a:extLst>
              </p:cNvPr>
              <p:cNvSpPr/>
              <p:nvPr/>
            </p:nvSpPr>
            <p:spPr>
              <a:xfrm>
                <a:off x="2272632" y="3850105"/>
                <a:ext cx="850231" cy="4211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NULL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8D808059-2040-8730-5E9B-ADC4D520DF1E}"/>
                </a:ext>
              </a:extLst>
            </p:cNvPr>
            <p:cNvCxnSpPr/>
            <p:nvPr/>
          </p:nvCxnSpPr>
          <p:spPr>
            <a:xfrm>
              <a:off x="2590797" y="4785893"/>
              <a:ext cx="478591" cy="3462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9FA60505-7BBC-9F37-0920-EB8C806B2E34}"/>
                </a:ext>
              </a:extLst>
            </p:cNvPr>
            <p:cNvSpPr/>
            <p:nvPr/>
          </p:nvSpPr>
          <p:spPr>
            <a:xfrm>
              <a:off x="3069388" y="4771858"/>
              <a:ext cx="999958" cy="29945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</a:rPr>
                <a:t>我的地址是</a:t>
              </a:r>
              <a:r>
                <a:rPr lang="en-US" altLang="zh-CN" sz="900" dirty="0">
                  <a:solidFill>
                    <a:schemeClr val="tx1"/>
                  </a:solidFill>
                </a:rPr>
                <a:t>0xa8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B8FE2579-6885-F960-4426-A3F99F612FEA}"/>
                </a:ext>
              </a:extLst>
            </p:cNvPr>
            <p:cNvSpPr/>
            <p:nvPr/>
          </p:nvSpPr>
          <p:spPr>
            <a:xfrm>
              <a:off x="4662904" y="4788235"/>
              <a:ext cx="999958" cy="29945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</a:rPr>
                <a:t>我的地址是</a:t>
              </a:r>
              <a:r>
                <a:rPr lang="en-US" altLang="zh-CN" sz="900" dirty="0">
                  <a:solidFill>
                    <a:schemeClr val="tx1"/>
                  </a:solidFill>
                </a:rPr>
                <a:t>0xc7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42C658BE-A3AC-DF61-8DD9-6150E936E486}"/>
                </a:ext>
              </a:extLst>
            </p:cNvPr>
            <p:cNvGrpSpPr/>
            <p:nvPr/>
          </p:nvGrpSpPr>
          <p:grpSpPr>
            <a:xfrm>
              <a:off x="4170945" y="3868822"/>
              <a:ext cx="850232" cy="842210"/>
              <a:chOff x="2272631" y="3429000"/>
              <a:chExt cx="850232" cy="842210"/>
            </a:xfrm>
          </p:grpSpPr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BB790787-388D-FE88-71E3-6D8E6E0D4CB7}"/>
                  </a:ext>
                </a:extLst>
              </p:cNvPr>
              <p:cNvSpPr/>
              <p:nvPr/>
            </p:nvSpPr>
            <p:spPr>
              <a:xfrm>
                <a:off x="2272631" y="3429000"/>
                <a:ext cx="850231" cy="4211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Data=90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EA191386-80A1-1425-873D-037B4B2D068E}"/>
                  </a:ext>
                </a:extLst>
              </p:cNvPr>
              <p:cNvSpPr/>
              <p:nvPr/>
            </p:nvSpPr>
            <p:spPr>
              <a:xfrm>
                <a:off x="2272632" y="3850105"/>
                <a:ext cx="850231" cy="4211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err="1">
                    <a:solidFill>
                      <a:schemeClr val="tx1"/>
                    </a:solidFill>
                  </a:rPr>
                  <a:t>Addr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=0xc7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F83B0EF-3102-CDDE-A9B6-24BBCBC52ED0}"/>
                </a:ext>
              </a:extLst>
            </p:cNvPr>
            <p:cNvSpPr/>
            <p:nvPr/>
          </p:nvSpPr>
          <p:spPr>
            <a:xfrm>
              <a:off x="4069346" y="3530769"/>
              <a:ext cx="1181772" cy="29945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</a:rPr>
                <a:t>我的地址是</a:t>
              </a:r>
              <a:r>
                <a:rPr lang="en-US" altLang="zh-CN" sz="900" dirty="0">
                  <a:solidFill>
                    <a:schemeClr val="tx1"/>
                  </a:solidFill>
                </a:rPr>
                <a:t>0xd2,</a:t>
              </a:r>
              <a:r>
                <a:rPr lang="zh-CN" altLang="en-US" sz="900" dirty="0">
                  <a:solidFill>
                    <a:schemeClr val="tx1"/>
                  </a:solidFill>
                </a:rPr>
                <a:t>不好意思，我插个队</a:t>
              </a:r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753DA801-9DA4-7B7E-DA12-557D03D133DE}"/>
                </a:ext>
              </a:extLst>
            </p:cNvPr>
            <p:cNvCxnSpPr>
              <a:stCxn id="22" idx="3"/>
              <a:endCxn id="3" idx="1"/>
            </p:cNvCxnSpPr>
            <p:nvPr/>
          </p:nvCxnSpPr>
          <p:spPr>
            <a:xfrm flipV="1">
              <a:off x="3919620" y="4079375"/>
              <a:ext cx="251325" cy="16844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E84FDF83-8C2F-FC7B-2A66-333526914505}"/>
                </a:ext>
              </a:extLst>
            </p:cNvPr>
            <p:cNvCxnSpPr>
              <a:stCxn id="4" idx="2"/>
              <a:endCxn id="25" idx="1"/>
            </p:cNvCxnSpPr>
            <p:nvPr/>
          </p:nvCxnSpPr>
          <p:spPr>
            <a:xfrm>
              <a:off x="4596062" y="4711032"/>
              <a:ext cx="133685" cy="6316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3695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42A157E-9A76-DB61-BC3B-6D823F44FF23}"/>
              </a:ext>
            </a:extLst>
          </p:cNvPr>
          <p:cNvSpPr/>
          <p:nvPr/>
        </p:nvSpPr>
        <p:spPr>
          <a:xfrm>
            <a:off x="4047958" y="2876883"/>
            <a:ext cx="1245937" cy="406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栈帧</a:t>
            </a:r>
            <a:r>
              <a:rPr lang="en-US" altLang="zh-CN" sz="1600" dirty="0">
                <a:solidFill>
                  <a:schemeClr val="tx1"/>
                </a:solidFill>
              </a:rPr>
              <a:t>n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DB2092-C695-6E32-1383-76DA69514F73}"/>
              </a:ext>
            </a:extLst>
          </p:cNvPr>
          <p:cNvSpPr/>
          <p:nvPr/>
        </p:nvSpPr>
        <p:spPr>
          <a:xfrm>
            <a:off x="4047957" y="3283283"/>
            <a:ext cx="1245937" cy="406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栈帧</a:t>
            </a:r>
            <a:r>
              <a:rPr lang="en-US" altLang="zh-CN" sz="1600" dirty="0">
                <a:solidFill>
                  <a:schemeClr val="tx1"/>
                </a:solidFill>
              </a:rPr>
              <a:t>2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C9B24A7-C78B-8A43-6517-F3818C40F66D}"/>
              </a:ext>
            </a:extLst>
          </p:cNvPr>
          <p:cNvSpPr/>
          <p:nvPr/>
        </p:nvSpPr>
        <p:spPr>
          <a:xfrm>
            <a:off x="4047957" y="3689683"/>
            <a:ext cx="1245937" cy="406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栈帧</a:t>
            </a:r>
            <a:r>
              <a:rPr lang="en-US" altLang="zh-CN" sz="1600" dirty="0">
                <a:solidFill>
                  <a:schemeClr val="tx1"/>
                </a:solidFill>
              </a:rPr>
              <a:t>1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E8BFEF0-831E-19B6-EE5E-AFF9F6618A2D}"/>
              </a:ext>
            </a:extLst>
          </p:cNvPr>
          <p:cNvSpPr/>
          <p:nvPr/>
        </p:nvSpPr>
        <p:spPr>
          <a:xfrm>
            <a:off x="4047957" y="909053"/>
            <a:ext cx="1245937" cy="196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737EF78-CF1F-76B4-F850-3877CFAA34DB}"/>
              </a:ext>
            </a:extLst>
          </p:cNvPr>
          <p:cNvSpPr/>
          <p:nvPr/>
        </p:nvSpPr>
        <p:spPr>
          <a:xfrm>
            <a:off x="4157576" y="2334125"/>
            <a:ext cx="1026697" cy="2967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</a:rPr>
              <a:t>返回地址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14CC41-3128-CFB0-B346-7756D0A14BCD}"/>
              </a:ext>
            </a:extLst>
          </p:cNvPr>
          <p:cNvSpPr/>
          <p:nvPr/>
        </p:nvSpPr>
        <p:spPr>
          <a:xfrm>
            <a:off x="4157573" y="1902325"/>
            <a:ext cx="1026697" cy="2967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</a:rPr>
              <a:t>动态链接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A265000-5EDC-4586-4B4C-E40549784DCA}"/>
              </a:ext>
            </a:extLst>
          </p:cNvPr>
          <p:cNvSpPr/>
          <p:nvPr/>
        </p:nvSpPr>
        <p:spPr>
          <a:xfrm>
            <a:off x="4157574" y="1486568"/>
            <a:ext cx="1026697" cy="2967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</a:rPr>
              <a:t>操作栈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B0ACE77-F700-4331-07C2-90F58C419D7E}"/>
              </a:ext>
            </a:extLst>
          </p:cNvPr>
          <p:cNvSpPr/>
          <p:nvPr/>
        </p:nvSpPr>
        <p:spPr>
          <a:xfrm>
            <a:off x="4157573" y="1062790"/>
            <a:ext cx="1026697" cy="2967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</a:rPr>
              <a:t>局部变量表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09E3143-6263-DCCC-05DB-E6D2B0D7F72E}"/>
              </a:ext>
            </a:extLst>
          </p:cNvPr>
          <p:cNvSpPr/>
          <p:nvPr/>
        </p:nvSpPr>
        <p:spPr>
          <a:xfrm>
            <a:off x="4047952" y="513347"/>
            <a:ext cx="1245937" cy="406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当前栈帧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200DFE6-CA62-5649-1059-7ABF1DBFE884}"/>
              </a:ext>
            </a:extLst>
          </p:cNvPr>
          <p:cNvSpPr txBox="1"/>
          <p:nvPr/>
        </p:nvSpPr>
        <p:spPr>
          <a:xfrm>
            <a:off x="4402222" y="2565216"/>
            <a:ext cx="521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1CB56E3-ACD1-371D-327A-0A970825E21C}"/>
              </a:ext>
            </a:extLst>
          </p:cNvPr>
          <p:cNvSpPr txBox="1"/>
          <p:nvPr/>
        </p:nvSpPr>
        <p:spPr>
          <a:xfrm>
            <a:off x="4328691" y="212022"/>
            <a:ext cx="8555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当前线程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6D25FC9-9F85-FBFB-9D86-3FE0CEF591D1}"/>
              </a:ext>
            </a:extLst>
          </p:cNvPr>
          <p:cNvSpPr txBox="1"/>
          <p:nvPr/>
        </p:nvSpPr>
        <p:spPr>
          <a:xfrm>
            <a:off x="5668211" y="212022"/>
            <a:ext cx="7031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线程</a:t>
            </a:r>
            <a:r>
              <a:rPr lang="en-US" altLang="zh-CN" sz="1050" dirty="0"/>
              <a:t>2</a:t>
            </a:r>
            <a:endParaRPr lang="zh-CN" altLang="en-US" sz="105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7ED494D-0704-9D39-CEBD-B4F606CA97C7}"/>
              </a:ext>
            </a:extLst>
          </p:cNvPr>
          <p:cNvSpPr/>
          <p:nvPr/>
        </p:nvSpPr>
        <p:spPr>
          <a:xfrm>
            <a:off x="5563931" y="515217"/>
            <a:ext cx="703185" cy="35808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B780DB9-AA6A-A0E4-AC5C-0A4EB1BEB75E}"/>
              </a:ext>
            </a:extLst>
          </p:cNvPr>
          <p:cNvSpPr/>
          <p:nvPr/>
        </p:nvSpPr>
        <p:spPr>
          <a:xfrm>
            <a:off x="6523789" y="515217"/>
            <a:ext cx="703185" cy="35808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9159085-82F4-F35E-7E56-EB6D65064A7C}"/>
              </a:ext>
            </a:extLst>
          </p:cNvPr>
          <p:cNvSpPr txBox="1"/>
          <p:nvPr/>
        </p:nvSpPr>
        <p:spPr>
          <a:xfrm>
            <a:off x="6542512" y="212022"/>
            <a:ext cx="7031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线程</a:t>
            </a:r>
            <a:r>
              <a:rPr lang="en-US" altLang="zh-CN" sz="1050" dirty="0"/>
              <a:t>2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404826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>
            <a:extLst>
              <a:ext uri="{FF2B5EF4-FFF2-40B4-BE49-F238E27FC236}">
                <a16:creationId xmlns:a16="http://schemas.microsoft.com/office/drawing/2014/main" id="{C2C6A4C3-BD9B-B4C0-E59A-1D176C171358}"/>
              </a:ext>
            </a:extLst>
          </p:cNvPr>
          <p:cNvGrpSpPr/>
          <p:nvPr/>
        </p:nvGrpSpPr>
        <p:grpSpPr>
          <a:xfrm>
            <a:off x="1892968" y="1230934"/>
            <a:ext cx="4930274" cy="2843751"/>
            <a:chOff x="1892968" y="1230934"/>
            <a:chExt cx="4930274" cy="2843751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C9B24A7-C78B-8A43-6517-F3818C40F66D}"/>
                </a:ext>
              </a:extLst>
            </p:cNvPr>
            <p:cNvSpPr/>
            <p:nvPr/>
          </p:nvSpPr>
          <p:spPr>
            <a:xfrm>
              <a:off x="2176375" y="1839481"/>
              <a:ext cx="688470" cy="22138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809E3143-6263-DCCC-05DB-E6D2B0D7F72E}"/>
                </a:ext>
              </a:extLst>
            </p:cNvPr>
            <p:cNvSpPr/>
            <p:nvPr/>
          </p:nvSpPr>
          <p:spPr>
            <a:xfrm>
              <a:off x="2179051" y="3684336"/>
              <a:ext cx="688471" cy="3689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{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3529CF7-D169-F5C2-9FE1-26CE8EB348BB}"/>
                </a:ext>
              </a:extLst>
            </p:cNvPr>
            <p:cNvSpPr/>
            <p:nvPr/>
          </p:nvSpPr>
          <p:spPr>
            <a:xfrm>
              <a:off x="3005222" y="1860863"/>
              <a:ext cx="688470" cy="22138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8E896FA-DE95-6AF4-F430-3AA34D03D404}"/>
                </a:ext>
              </a:extLst>
            </p:cNvPr>
            <p:cNvSpPr/>
            <p:nvPr/>
          </p:nvSpPr>
          <p:spPr>
            <a:xfrm>
              <a:off x="3914274" y="1860863"/>
              <a:ext cx="688470" cy="22138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73CEAFC-23FB-3528-2589-505BABB7F316}"/>
                </a:ext>
              </a:extLst>
            </p:cNvPr>
            <p:cNvSpPr/>
            <p:nvPr/>
          </p:nvSpPr>
          <p:spPr>
            <a:xfrm>
              <a:off x="4832682" y="1860863"/>
              <a:ext cx="688470" cy="22138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65F28DF-2B59-FED0-971F-101E44860915}"/>
                </a:ext>
              </a:extLst>
            </p:cNvPr>
            <p:cNvSpPr/>
            <p:nvPr/>
          </p:nvSpPr>
          <p:spPr>
            <a:xfrm>
              <a:off x="5705642" y="1860863"/>
              <a:ext cx="688470" cy="22138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682710F1-F6AD-C8C4-EE26-142E8F97CFEC}"/>
                </a:ext>
              </a:extLst>
            </p:cNvPr>
            <p:cNvSpPr txBox="1"/>
            <p:nvPr/>
          </p:nvSpPr>
          <p:spPr>
            <a:xfrm>
              <a:off x="3165642" y="1230934"/>
              <a:ext cx="209616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/>
                <a:t>字符串为</a:t>
              </a:r>
              <a:r>
                <a:rPr lang="en-US" altLang="zh-CN" sz="1050" dirty="0"/>
                <a:t>{ [ ] } ) ,</a:t>
              </a:r>
              <a:r>
                <a:rPr lang="zh-CN" altLang="en-US" sz="1050" dirty="0"/>
                <a:t>依次输入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CD1ABA7E-78D8-EA06-28E5-C99512A1B487}"/>
                </a:ext>
              </a:extLst>
            </p:cNvPr>
            <p:cNvSpPr/>
            <p:nvPr/>
          </p:nvSpPr>
          <p:spPr>
            <a:xfrm>
              <a:off x="3005221" y="3705718"/>
              <a:ext cx="688471" cy="3689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{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EE6E61CE-4CBC-B0BA-8860-ADF0850D7AC1}"/>
                </a:ext>
              </a:extLst>
            </p:cNvPr>
            <p:cNvSpPr/>
            <p:nvPr/>
          </p:nvSpPr>
          <p:spPr>
            <a:xfrm>
              <a:off x="3005220" y="3352788"/>
              <a:ext cx="688471" cy="3689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[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B8FC210-A0A6-694C-E58C-2BEF60DAE507}"/>
                </a:ext>
              </a:extLst>
            </p:cNvPr>
            <p:cNvSpPr/>
            <p:nvPr/>
          </p:nvSpPr>
          <p:spPr>
            <a:xfrm>
              <a:off x="3914273" y="3705717"/>
              <a:ext cx="688471" cy="3689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{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9E8EFFE7-AAA4-1A29-1D03-79932528117C}"/>
                </a:ext>
              </a:extLst>
            </p:cNvPr>
            <p:cNvSpPr txBox="1"/>
            <p:nvPr/>
          </p:nvSpPr>
          <p:spPr>
            <a:xfrm>
              <a:off x="1892968" y="1470149"/>
              <a:ext cx="4930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       {            [              ]               }             )</a:t>
              </a:r>
              <a:endParaRPr lang="zh-CN" altLang="en-US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BFD78A67-1416-3D81-3707-7F8CC5602E8B}"/>
                </a:ext>
              </a:extLst>
            </p:cNvPr>
            <p:cNvSpPr txBox="1"/>
            <p:nvPr/>
          </p:nvSpPr>
          <p:spPr>
            <a:xfrm>
              <a:off x="6519781" y="1930729"/>
              <a:ext cx="241969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/>
                <a:t>此时无法匹配到对应</a:t>
              </a:r>
              <a:endParaRPr lang="en-US" altLang="zh-CN" sz="1050" dirty="0"/>
            </a:p>
            <a:p>
              <a:r>
                <a:rPr lang="en-US" altLang="zh-CN" sz="1050" dirty="0"/>
                <a:t>(</a:t>
              </a:r>
              <a:r>
                <a:rPr lang="zh-CN" altLang="en-US" sz="1050" dirty="0"/>
                <a:t>，</a:t>
              </a:r>
              <a:endParaRPr lang="en-US" altLang="zh-CN" sz="1050" dirty="0"/>
            </a:p>
            <a:p>
              <a:r>
                <a:rPr lang="zh-CN" altLang="en-US" sz="1050" dirty="0"/>
                <a:t>退出</a:t>
              </a:r>
              <a:endParaRPr lang="en-US" altLang="zh-CN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2320497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B2855F4-6967-2F07-2308-B9441DEEE4D0}"/>
              </a:ext>
            </a:extLst>
          </p:cNvPr>
          <p:cNvGrpSpPr/>
          <p:nvPr/>
        </p:nvGrpSpPr>
        <p:grpSpPr>
          <a:xfrm>
            <a:off x="4047952" y="212022"/>
            <a:ext cx="3197746" cy="3884061"/>
            <a:chOff x="4047952" y="212022"/>
            <a:chExt cx="3197746" cy="3884061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42A157E-9A76-DB61-BC3B-6D823F44FF23}"/>
                </a:ext>
              </a:extLst>
            </p:cNvPr>
            <p:cNvSpPr/>
            <p:nvPr/>
          </p:nvSpPr>
          <p:spPr>
            <a:xfrm>
              <a:off x="4047958" y="2876883"/>
              <a:ext cx="1245937" cy="406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栈帧</a:t>
              </a:r>
              <a:r>
                <a:rPr lang="en-US" altLang="zh-CN" sz="1600" dirty="0">
                  <a:solidFill>
                    <a:schemeClr val="tx1"/>
                  </a:solidFill>
                </a:rPr>
                <a:t>n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8DB2092-C695-6E32-1383-76DA69514F73}"/>
                </a:ext>
              </a:extLst>
            </p:cNvPr>
            <p:cNvSpPr/>
            <p:nvPr/>
          </p:nvSpPr>
          <p:spPr>
            <a:xfrm>
              <a:off x="4047957" y="3283283"/>
              <a:ext cx="1245937" cy="406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栈帧</a:t>
              </a:r>
              <a:r>
                <a:rPr lang="en-US" altLang="zh-CN" sz="1600" dirty="0">
                  <a:solidFill>
                    <a:schemeClr val="tx1"/>
                  </a:solidFill>
                </a:rPr>
                <a:t>2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C9B24A7-C78B-8A43-6517-F3818C40F66D}"/>
                </a:ext>
              </a:extLst>
            </p:cNvPr>
            <p:cNvSpPr/>
            <p:nvPr/>
          </p:nvSpPr>
          <p:spPr>
            <a:xfrm>
              <a:off x="4047957" y="3689683"/>
              <a:ext cx="1245937" cy="406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栈帧</a:t>
              </a:r>
              <a:r>
                <a:rPr lang="en-US" altLang="zh-CN" sz="1600" dirty="0">
                  <a:solidFill>
                    <a:schemeClr val="tx1"/>
                  </a:solidFill>
                </a:rPr>
                <a:t>1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E8BFEF0-831E-19B6-EE5E-AFF9F6618A2D}"/>
                </a:ext>
              </a:extLst>
            </p:cNvPr>
            <p:cNvSpPr/>
            <p:nvPr/>
          </p:nvSpPr>
          <p:spPr>
            <a:xfrm>
              <a:off x="4047957" y="909053"/>
              <a:ext cx="1245937" cy="19678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737EF78-CF1F-76B4-F850-3877CFAA34DB}"/>
                </a:ext>
              </a:extLst>
            </p:cNvPr>
            <p:cNvSpPr/>
            <p:nvPr/>
          </p:nvSpPr>
          <p:spPr>
            <a:xfrm>
              <a:off x="4157576" y="2334125"/>
              <a:ext cx="1026697" cy="2967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</a:rPr>
                <a:t>返回地址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914CC41-3128-CFB0-B346-7756D0A14BCD}"/>
                </a:ext>
              </a:extLst>
            </p:cNvPr>
            <p:cNvSpPr/>
            <p:nvPr/>
          </p:nvSpPr>
          <p:spPr>
            <a:xfrm>
              <a:off x="4157573" y="1902325"/>
              <a:ext cx="1026697" cy="2967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</a:rPr>
                <a:t>动态链接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3A265000-5EDC-4586-4B4C-E40549784DCA}"/>
                </a:ext>
              </a:extLst>
            </p:cNvPr>
            <p:cNvSpPr/>
            <p:nvPr/>
          </p:nvSpPr>
          <p:spPr>
            <a:xfrm>
              <a:off x="4157574" y="1486568"/>
              <a:ext cx="1026697" cy="2967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</a:rPr>
                <a:t>操作栈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B0ACE77-F700-4331-07C2-90F58C419D7E}"/>
                </a:ext>
              </a:extLst>
            </p:cNvPr>
            <p:cNvSpPr/>
            <p:nvPr/>
          </p:nvSpPr>
          <p:spPr>
            <a:xfrm>
              <a:off x="4157573" y="1062790"/>
              <a:ext cx="1026697" cy="2967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</a:rPr>
                <a:t>局部变量表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809E3143-6263-DCCC-05DB-E6D2B0D7F72E}"/>
                </a:ext>
              </a:extLst>
            </p:cNvPr>
            <p:cNvSpPr/>
            <p:nvPr/>
          </p:nvSpPr>
          <p:spPr>
            <a:xfrm>
              <a:off x="4047952" y="513347"/>
              <a:ext cx="1245937" cy="406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当前栈帧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200DFE6-CA62-5649-1059-7ABF1DBFE884}"/>
                </a:ext>
              </a:extLst>
            </p:cNvPr>
            <p:cNvSpPr txBox="1"/>
            <p:nvPr/>
          </p:nvSpPr>
          <p:spPr>
            <a:xfrm>
              <a:off x="4402222" y="2565216"/>
              <a:ext cx="521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……</a:t>
              </a:r>
              <a:endParaRPr lang="zh-CN" alt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31CB56E3-ACD1-371D-327A-0A970825E21C}"/>
                </a:ext>
              </a:extLst>
            </p:cNvPr>
            <p:cNvSpPr txBox="1"/>
            <p:nvPr/>
          </p:nvSpPr>
          <p:spPr>
            <a:xfrm>
              <a:off x="4328691" y="212022"/>
              <a:ext cx="85557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/>
                <a:t>当前线程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26D25FC9-9F85-FBFB-9D86-3FE0CEF591D1}"/>
                </a:ext>
              </a:extLst>
            </p:cNvPr>
            <p:cNvSpPr txBox="1"/>
            <p:nvPr/>
          </p:nvSpPr>
          <p:spPr>
            <a:xfrm>
              <a:off x="5668211" y="212022"/>
              <a:ext cx="70318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/>
                <a:t>线程</a:t>
              </a:r>
              <a:r>
                <a:rPr lang="en-US" altLang="zh-CN" sz="1050" dirty="0"/>
                <a:t>2</a:t>
              </a:r>
              <a:endParaRPr lang="zh-CN" altLang="en-US" sz="1050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67ED494D-0704-9D39-CEBD-B4F606CA97C7}"/>
                </a:ext>
              </a:extLst>
            </p:cNvPr>
            <p:cNvSpPr/>
            <p:nvPr/>
          </p:nvSpPr>
          <p:spPr>
            <a:xfrm>
              <a:off x="5563931" y="515217"/>
              <a:ext cx="703185" cy="35808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AB780DB9-AA6A-A0E4-AC5C-0A4EB1BEB75E}"/>
                </a:ext>
              </a:extLst>
            </p:cNvPr>
            <p:cNvSpPr/>
            <p:nvPr/>
          </p:nvSpPr>
          <p:spPr>
            <a:xfrm>
              <a:off x="6523789" y="515217"/>
              <a:ext cx="703185" cy="35808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C9159085-82F4-F35E-7E56-EB6D65064A7C}"/>
                </a:ext>
              </a:extLst>
            </p:cNvPr>
            <p:cNvSpPr txBox="1"/>
            <p:nvPr/>
          </p:nvSpPr>
          <p:spPr>
            <a:xfrm>
              <a:off x="6542512" y="212022"/>
              <a:ext cx="70318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/>
                <a:t>线程</a:t>
              </a:r>
              <a:r>
                <a:rPr lang="en-US" altLang="zh-CN" sz="1050" dirty="0"/>
                <a:t>n</a:t>
              </a:r>
              <a:endParaRPr lang="zh-CN" alt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1111991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2C26729-346F-EFB5-39AD-0021CA9C7D1E}"/>
              </a:ext>
            </a:extLst>
          </p:cNvPr>
          <p:cNvSpPr/>
          <p:nvPr/>
        </p:nvSpPr>
        <p:spPr>
          <a:xfrm>
            <a:off x="3464722" y="4913322"/>
            <a:ext cx="1993104" cy="45005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B626A17-87CB-20DD-D5BC-BE87AF1213DF}"/>
              </a:ext>
            </a:extLst>
          </p:cNvPr>
          <p:cNvSpPr/>
          <p:nvPr/>
        </p:nvSpPr>
        <p:spPr>
          <a:xfrm>
            <a:off x="3479007" y="4339808"/>
            <a:ext cx="1993108" cy="45005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C11ACE1-468A-C1F9-41DE-3FAC53F2FFE0}"/>
              </a:ext>
            </a:extLst>
          </p:cNvPr>
          <p:cNvSpPr/>
          <p:nvPr/>
        </p:nvSpPr>
        <p:spPr>
          <a:xfrm>
            <a:off x="3464718" y="3694791"/>
            <a:ext cx="1993108" cy="45005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1C2EEB1-C3E5-D8F5-E443-E26FDC20AB48}"/>
              </a:ext>
            </a:extLst>
          </p:cNvPr>
          <p:cNvSpPr/>
          <p:nvPr/>
        </p:nvSpPr>
        <p:spPr>
          <a:xfrm>
            <a:off x="3464719" y="3032556"/>
            <a:ext cx="1993108" cy="45005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E4573FF-797E-A71F-FA77-91F4673AABEC}"/>
              </a:ext>
            </a:extLst>
          </p:cNvPr>
          <p:cNvSpPr/>
          <p:nvPr/>
        </p:nvSpPr>
        <p:spPr>
          <a:xfrm>
            <a:off x="3464719" y="2378870"/>
            <a:ext cx="1993108" cy="45005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E4F8352-8D9A-BD94-DFDC-6A4ECC332ACE}"/>
              </a:ext>
            </a:extLst>
          </p:cNvPr>
          <p:cNvSpPr txBox="1"/>
          <p:nvPr/>
        </p:nvSpPr>
        <p:spPr>
          <a:xfrm>
            <a:off x="3479007" y="1494622"/>
            <a:ext cx="2114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链栈，存储大小</a:t>
            </a:r>
            <a:r>
              <a:rPr lang="en-US" altLang="zh-CN" b="1"/>
              <a:t>4</a:t>
            </a:r>
            <a:r>
              <a:rPr lang="zh-CN" altLang="en-US" b="1"/>
              <a:t>个字节的整数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8EC3070C-3C4B-6D92-4291-B89F4F423C7E}"/>
              </a:ext>
            </a:extLst>
          </p:cNvPr>
          <p:cNvCxnSpPr>
            <a:cxnSpLocks/>
          </p:cNvCxnSpPr>
          <p:nvPr/>
        </p:nvCxnSpPr>
        <p:spPr>
          <a:xfrm>
            <a:off x="4611291" y="2387115"/>
            <a:ext cx="0" cy="450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57451810-8F2B-5DB9-FC22-9A13A5007530}"/>
              </a:ext>
            </a:extLst>
          </p:cNvPr>
          <p:cNvSpPr txBox="1"/>
          <p:nvPr/>
        </p:nvSpPr>
        <p:spPr>
          <a:xfrm>
            <a:off x="2621757" y="5024824"/>
            <a:ext cx="678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栈底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0620707-9DF1-24CE-8B74-F5A458891E6D}"/>
              </a:ext>
            </a:extLst>
          </p:cNvPr>
          <p:cNvSpPr txBox="1"/>
          <p:nvPr/>
        </p:nvSpPr>
        <p:spPr>
          <a:xfrm>
            <a:off x="2694089" y="2271148"/>
            <a:ext cx="678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栈顶</a:t>
            </a:r>
            <a:r>
              <a:rPr lang="en-US" altLang="zh-CN" sz="1600"/>
              <a:t>Top</a:t>
            </a:r>
            <a:endParaRPr lang="zh-CN" altLang="en-US" sz="160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5015F13-C6A1-0B0F-0C40-B067AE315132}"/>
              </a:ext>
            </a:extLst>
          </p:cNvPr>
          <p:cNvCxnSpPr>
            <a:cxnSpLocks/>
          </p:cNvCxnSpPr>
          <p:nvPr/>
        </p:nvCxnSpPr>
        <p:spPr>
          <a:xfrm>
            <a:off x="4611291" y="3032556"/>
            <a:ext cx="0" cy="450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9A7D9C9-A065-7A8E-B35E-771714CF3CCE}"/>
              </a:ext>
            </a:extLst>
          </p:cNvPr>
          <p:cNvCxnSpPr>
            <a:cxnSpLocks/>
          </p:cNvCxnSpPr>
          <p:nvPr/>
        </p:nvCxnSpPr>
        <p:spPr>
          <a:xfrm>
            <a:off x="4625579" y="3694791"/>
            <a:ext cx="0" cy="450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A2A56473-AED6-374F-6893-27CD4898B262}"/>
              </a:ext>
            </a:extLst>
          </p:cNvPr>
          <p:cNvCxnSpPr>
            <a:cxnSpLocks/>
          </p:cNvCxnSpPr>
          <p:nvPr/>
        </p:nvCxnSpPr>
        <p:spPr>
          <a:xfrm>
            <a:off x="4625580" y="4339808"/>
            <a:ext cx="0" cy="450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1236DEC1-93EB-F99B-3EB4-144E24FA8F2A}"/>
              </a:ext>
            </a:extLst>
          </p:cNvPr>
          <p:cNvCxnSpPr>
            <a:cxnSpLocks/>
          </p:cNvCxnSpPr>
          <p:nvPr/>
        </p:nvCxnSpPr>
        <p:spPr>
          <a:xfrm>
            <a:off x="4632724" y="4913322"/>
            <a:ext cx="0" cy="450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6391715C-DE0C-5924-2D29-5D709B42E88E}"/>
              </a:ext>
            </a:extLst>
          </p:cNvPr>
          <p:cNvSpPr txBox="1"/>
          <p:nvPr/>
        </p:nvSpPr>
        <p:spPr>
          <a:xfrm>
            <a:off x="3750469" y="2427477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data</a:t>
            </a:r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180EE90-6B5F-2C4F-00B9-43727A75B5B1}"/>
              </a:ext>
            </a:extLst>
          </p:cNvPr>
          <p:cNvSpPr txBox="1"/>
          <p:nvPr/>
        </p:nvSpPr>
        <p:spPr>
          <a:xfrm>
            <a:off x="3750469" y="3113280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data</a:t>
            </a:r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216B889-3197-8990-7FB9-FCE8FD60EE5D}"/>
              </a:ext>
            </a:extLst>
          </p:cNvPr>
          <p:cNvSpPr txBox="1"/>
          <p:nvPr/>
        </p:nvSpPr>
        <p:spPr>
          <a:xfrm>
            <a:off x="3750469" y="3770905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data</a:t>
            </a:r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8EA2D87-6E08-63DD-69D7-7E21D96DB730}"/>
              </a:ext>
            </a:extLst>
          </p:cNvPr>
          <p:cNvSpPr txBox="1"/>
          <p:nvPr/>
        </p:nvSpPr>
        <p:spPr>
          <a:xfrm>
            <a:off x="3750469" y="4400639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data</a:t>
            </a:r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347046B-2645-07E3-7B7E-9579EC32B0ED}"/>
              </a:ext>
            </a:extLst>
          </p:cNvPr>
          <p:cNvSpPr txBox="1"/>
          <p:nvPr/>
        </p:nvSpPr>
        <p:spPr>
          <a:xfrm>
            <a:off x="3750469" y="4953684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data</a:t>
            </a:r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6ED0088-475F-D76A-9093-6B263C9F5BBB}"/>
              </a:ext>
            </a:extLst>
          </p:cNvPr>
          <p:cNvSpPr txBox="1"/>
          <p:nvPr/>
        </p:nvSpPr>
        <p:spPr>
          <a:xfrm>
            <a:off x="4688087" y="2434621"/>
            <a:ext cx="692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next</a:t>
            </a:r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043E80E-326E-3568-E0DA-5496BD286E3D}"/>
              </a:ext>
            </a:extLst>
          </p:cNvPr>
          <p:cNvSpPr txBox="1"/>
          <p:nvPr/>
        </p:nvSpPr>
        <p:spPr>
          <a:xfrm>
            <a:off x="4688087" y="3072918"/>
            <a:ext cx="692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next</a:t>
            </a:r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D86FA04-0E9F-0306-A3F3-2CAAFD9A0B9E}"/>
              </a:ext>
            </a:extLst>
          </p:cNvPr>
          <p:cNvSpPr txBox="1"/>
          <p:nvPr/>
        </p:nvSpPr>
        <p:spPr>
          <a:xfrm>
            <a:off x="4688087" y="3735153"/>
            <a:ext cx="692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next</a:t>
            </a:r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EF489C6-945E-C664-5D83-8637D7775476}"/>
              </a:ext>
            </a:extLst>
          </p:cNvPr>
          <p:cNvSpPr txBox="1"/>
          <p:nvPr/>
        </p:nvSpPr>
        <p:spPr>
          <a:xfrm>
            <a:off x="4688087" y="4392467"/>
            <a:ext cx="692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next</a:t>
            </a:r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5890B671-52E1-6103-4579-03F08F97210C}"/>
              </a:ext>
            </a:extLst>
          </p:cNvPr>
          <p:cNvSpPr txBox="1"/>
          <p:nvPr/>
        </p:nvSpPr>
        <p:spPr>
          <a:xfrm>
            <a:off x="4688087" y="4961770"/>
            <a:ext cx="692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next</a:t>
            </a:r>
            <a:endParaRPr lang="zh-CN" alt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4D5DABC9-D0BE-DC6E-D276-0B1A83ACF8F8}"/>
              </a:ext>
            </a:extLst>
          </p:cNvPr>
          <p:cNvCxnSpPr>
            <a:cxnSpLocks/>
          </p:cNvCxnSpPr>
          <p:nvPr/>
        </p:nvCxnSpPr>
        <p:spPr>
          <a:xfrm flipH="1">
            <a:off x="4611291" y="4789864"/>
            <a:ext cx="423268" cy="1234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E35BCA3B-55A1-E1FC-DD5A-CDEB55E1FBBD}"/>
              </a:ext>
            </a:extLst>
          </p:cNvPr>
          <p:cNvCxnSpPr>
            <a:cxnSpLocks/>
          </p:cNvCxnSpPr>
          <p:nvPr/>
        </p:nvCxnSpPr>
        <p:spPr>
          <a:xfrm flipH="1">
            <a:off x="4612186" y="4175988"/>
            <a:ext cx="423268" cy="1234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471CF22F-5179-8036-601E-FACCD214CD33}"/>
              </a:ext>
            </a:extLst>
          </p:cNvPr>
          <p:cNvCxnSpPr>
            <a:cxnSpLocks/>
          </p:cNvCxnSpPr>
          <p:nvPr/>
        </p:nvCxnSpPr>
        <p:spPr>
          <a:xfrm flipH="1">
            <a:off x="4583610" y="3541258"/>
            <a:ext cx="423268" cy="1234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DBF79303-731E-4490-D692-C98A3466FE4D}"/>
              </a:ext>
            </a:extLst>
          </p:cNvPr>
          <p:cNvCxnSpPr>
            <a:cxnSpLocks/>
          </p:cNvCxnSpPr>
          <p:nvPr/>
        </p:nvCxnSpPr>
        <p:spPr>
          <a:xfrm flipH="1">
            <a:off x="4583610" y="2877374"/>
            <a:ext cx="423268" cy="1234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E1844BA4-9ACA-254A-A162-FB16AEE67F2A}"/>
              </a:ext>
            </a:extLst>
          </p:cNvPr>
          <p:cNvCxnSpPr>
            <a:cxnSpLocks/>
          </p:cNvCxnSpPr>
          <p:nvPr/>
        </p:nvCxnSpPr>
        <p:spPr>
          <a:xfrm>
            <a:off x="5457826" y="2567990"/>
            <a:ext cx="660943" cy="45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C4D70C42-6C25-1F63-B271-1EAE5FC8E5BB}"/>
              </a:ext>
            </a:extLst>
          </p:cNvPr>
          <p:cNvSpPr txBox="1"/>
          <p:nvPr/>
        </p:nvSpPr>
        <p:spPr>
          <a:xfrm>
            <a:off x="6156419" y="2378870"/>
            <a:ext cx="85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NULL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561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接点 1">
            <a:extLst>
              <a:ext uri="{FF2B5EF4-FFF2-40B4-BE49-F238E27FC236}">
                <a16:creationId xmlns:a16="http://schemas.microsoft.com/office/drawing/2014/main" id="{C9E3AF43-BE39-D3AC-8B90-7B844B6BCB82}"/>
              </a:ext>
            </a:extLst>
          </p:cNvPr>
          <p:cNvSpPr/>
          <p:nvPr/>
        </p:nvSpPr>
        <p:spPr>
          <a:xfrm>
            <a:off x="4600575" y="1185863"/>
            <a:ext cx="635793" cy="65722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  <a:endParaRPr lang="zh-CN" altLang="en-US" sz="3600"/>
          </a:p>
        </p:txBody>
      </p:sp>
      <p:sp>
        <p:nvSpPr>
          <p:cNvPr id="3" name="流程图: 接点 2">
            <a:extLst>
              <a:ext uri="{FF2B5EF4-FFF2-40B4-BE49-F238E27FC236}">
                <a16:creationId xmlns:a16="http://schemas.microsoft.com/office/drawing/2014/main" id="{93A4416A-CF9E-B988-38A5-02496F4CC8D7}"/>
              </a:ext>
            </a:extLst>
          </p:cNvPr>
          <p:cNvSpPr/>
          <p:nvPr/>
        </p:nvSpPr>
        <p:spPr>
          <a:xfrm>
            <a:off x="3557588" y="2271713"/>
            <a:ext cx="635793" cy="65722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2</a:t>
            </a:r>
            <a:endParaRPr lang="zh-CN" altLang="en-US" sz="3600"/>
          </a:p>
        </p:txBody>
      </p: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3827A044-E000-D553-DD17-7E3DE04C9EE5}"/>
              </a:ext>
            </a:extLst>
          </p:cNvPr>
          <p:cNvSpPr/>
          <p:nvPr/>
        </p:nvSpPr>
        <p:spPr>
          <a:xfrm>
            <a:off x="4743451" y="2293145"/>
            <a:ext cx="635793" cy="65722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3</a:t>
            </a:r>
            <a:endParaRPr lang="zh-CN" altLang="en-US" sz="3600"/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D5393E2B-2C12-3229-1531-1958BC2540BC}"/>
              </a:ext>
            </a:extLst>
          </p:cNvPr>
          <p:cNvSpPr/>
          <p:nvPr/>
        </p:nvSpPr>
        <p:spPr>
          <a:xfrm>
            <a:off x="5979320" y="2271712"/>
            <a:ext cx="635793" cy="65722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4</a:t>
            </a:r>
            <a:endParaRPr lang="zh-CN" altLang="en-US" sz="360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14FAF2CE-B1F2-0092-402C-8F2024D85880}"/>
              </a:ext>
            </a:extLst>
          </p:cNvPr>
          <p:cNvCxnSpPr>
            <a:stCxn id="2" idx="3"/>
            <a:endCxn id="3" idx="7"/>
          </p:cNvCxnSpPr>
          <p:nvPr/>
        </p:nvCxnSpPr>
        <p:spPr>
          <a:xfrm flipH="1">
            <a:off x="4100271" y="1746840"/>
            <a:ext cx="593414" cy="62112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78B7676-A0D5-13D4-5120-100765A627B8}"/>
              </a:ext>
            </a:extLst>
          </p:cNvPr>
          <p:cNvCxnSpPr>
            <a:stCxn id="2" idx="4"/>
            <a:endCxn id="9" idx="0"/>
          </p:cNvCxnSpPr>
          <p:nvPr/>
        </p:nvCxnSpPr>
        <p:spPr>
          <a:xfrm>
            <a:off x="4918472" y="1843088"/>
            <a:ext cx="142876" cy="45005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1F6EAFF-BA49-4622-FB01-1F53557073A8}"/>
              </a:ext>
            </a:extLst>
          </p:cNvPr>
          <p:cNvCxnSpPr>
            <a:stCxn id="2" idx="5"/>
            <a:endCxn id="10" idx="1"/>
          </p:cNvCxnSpPr>
          <p:nvPr/>
        </p:nvCxnSpPr>
        <p:spPr>
          <a:xfrm>
            <a:off x="5143258" y="1746840"/>
            <a:ext cx="929172" cy="62112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流程图: 接点 24">
            <a:extLst>
              <a:ext uri="{FF2B5EF4-FFF2-40B4-BE49-F238E27FC236}">
                <a16:creationId xmlns:a16="http://schemas.microsoft.com/office/drawing/2014/main" id="{422AFDAA-9411-929C-B053-319695EF4EF8}"/>
              </a:ext>
            </a:extLst>
          </p:cNvPr>
          <p:cNvSpPr/>
          <p:nvPr/>
        </p:nvSpPr>
        <p:spPr>
          <a:xfrm>
            <a:off x="2464595" y="3300414"/>
            <a:ext cx="635793" cy="65722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5</a:t>
            </a:r>
            <a:endParaRPr lang="zh-CN" altLang="en-US" sz="3600"/>
          </a:p>
        </p:txBody>
      </p:sp>
      <p:sp>
        <p:nvSpPr>
          <p:cNvPr id="26" name="流程图: 接点 25">
            <a:extLst>
              <a:ext uri="{FF2B5EF4-FFF2-40B4-BE49-F238E27FC236}">
                <a16:creationId xmlns:a16="http://schemas.microsoft.com/office/drawing/2014/main" id="{26197C03-D707-215A-DFC6-0B0C4E361B68}"/>
              </a:ext>
            </a:extLst>
          </p:cNvPr>
          <p:cNvSpPr/>
          <p:nvPr/>
        </p:nvSpPr>
        <p:spPr>
          <a:xfrm>
            <a:off x="3875484" y="3300414"/>
            <a:ext cx="635793" cy="65722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6</a:t>
            </a:r>
            <a:endParaRPr lang="zh-CN" altLang="en-US" sz="3600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2FAF4505-0C49-6F85-E05A-F1106C7177EC}"/>
              </a:ext>
            </a:extLst>
          </p:cNvPr>
          <p:cNvCxnSpPr>
            <a:stCxn id="3" idx="3"/>
            <a:endCxn id="25" idx="7"/>
          </p:cNvCxnSpPr>
          <p:nvPr/>
        </p:nvCxnSpPr>
        <p:spPr>
          <a:xfrm flipH="1">
            <a:off x="3007278" y="2832690"/>
            <a:ext cx="643420" cy="5639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283BE321-D0D2-715E-C172-74B36E510FCF}"/>
              </a:ext>
            </a:extLst>
          </p:cNvPr>
          <p:cNvCxnSpPr>
            <a:endCxn id="26" idx="0"/>
          </p:cNvCxnSpPr>
          <p:nvPr/>
        </p:nvCxnSpPr>
        <p:spPr>
          <a:xfrm>
            <a:off x="3875484" y="2950370"/>
            <a:ext cx="317897" cy="3500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流程图: 接点 46">
            <a:extLst>
              <a:ext uri="{FF2B5EF4-FFF2-40B4-BE49-F238E27FC236}">
                <a16:creationId xmlns:a16="http://schemas.microsoft.com/office/drawing/2014/main" id="{D2CB9167-5200-9ADC-7383-874520C1817B}"/>
              </a:ext>
            </a:extLst>
          </p:cNvPr>
          <p:cNvSpPr/>
          <p:nvPr/>
        </p:nvSpPr>
        <p:spPr>
          <a:xfrm>
            <a:off x="6297216" y="3271839"/>
            <a:ext cx="635793" cy="65722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7</a:t>
            </a:r>
            <a:endParaRPr lang="zh-CN" altLang="en-US" sz="3600"/>
          </a:p>
        </p:txBody>
      </p:sp>
      <p:sp>
        <p:nvSpPr>
          <p:cNvPr id="49" name="流程图: 接点 48">
            <a:extLst>
              <a:ext uri="{FF2B5EF4-FFF2-40B4-BE49-F238E27FC236}">
                <a16:creationId xmlns:a16="http://schemas.microsoft.com/office/drawing/2014/main" id="{79F26BB5-8604-690E-1817-FF92208D2231}"/>
              </a:ext>
            </a:extLst>
          </p:cNvPr>
          <p:cNvSpPr/>
          <p:nvPr/>
        </p:nvSpPr>
        <p:spPr>
          <a:xfrm>
            <a:off x="5460207" y="4236245"/>
            <a:ext cx="635793" cy="65722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8</a:t>
            </a:r>
            <a:endParaRPr lang="zh-CN" altLang="en-US" sz="3600"/>
          </a:p>
        </p:txBody>
      </p:sp>
      <p:sp>
        <p:nvSpPr>
          <p:cNvPr id="50" name="流程图: 接点 49">
            <a:extLst>
              <a:ext uri="{FF2B5EF4-FFF2-40B4-BE49-F238E27FC236}">
                <a16:creationId xmlns:a16="http://schemas.microsoft.com/office/drawing/2014/main" id="{A4409D1F-C138-B870-A783-A30908E34A82}"/>
              </a:ext>
            </a:extLst>
          </p:cNvPr>
          <p:cNvSpPr/>
          <p:nvPr/>
        </p:nvSpPr>
        <p:spPr>
          <a:xfrm>
            <a:off x="6933009" y="4236244"/>
            <a:ext cx="635793" cy="65722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9</a:t>
            </a:r>
            <a:endParaRPr lang="zh-CN" altLang="en-US" sz="3600"/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223D367C-C50F-4471-503D-94DDEDD8F480}"/>
              </a:ext>
            </a:extLst>
          </p:cNvPr>
          <p:cNvCxnSpPr>
            <a:stCxn id="10" idx="4"/>
          </p:cNvCxnSpPr>
          <p:nvPr/>
        </p:nvCxnSpPr>
        <p:spPr>
          <a:xfrm>
            <a:off x="6297217" y="2928937"/>
            <a:ext cx="196452" cy="34290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9D91052A-38C0-A650-20B5-255090F1D1F8}"/>
              </a:ext>
            </a:extLst>
          </p:cNvPr>
          <p:cNvCxnSpPr>
            <a:stCxn id="47" idx="3"/>
            <a:endCxn id="49" idx="7"/>
          </p:cNvCxnSpPr>
          <p:nvPr/>
        </p:nvCxnSpPr>
        <p:spPr>
          <a:xfrm flipH="1">
            <a:off x="6002890" y="3832816"/>
            <a:ext cx="387436" cy="49967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4425B764-B3FD-522E-7D4C-9B32D6E490E6}"/>
              </a:ext>
            </a:extLst>
          </p:cNvPr>
          <p:cNvCxnSpPr>
            <a:stCxn id="47" idx="5"/>
            <a:endCxn id="50" idx="0"/>
          </p:cNvCxnSpPr>
          <p:nvPr/>
        </p:nvCxnSpPr>
        <p:spPr>
          <a:xfrm>
            <a:off x="6839899" y="3832816"/>
            <a:ext cx="411007" cy="4034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ADB6992-872B-C0C8-EEB2-F0FC9B56AC2D}"/>
              </a:ext>
            </a:extLst>
          </p:cNvPr>
          <p:cNvCxnSpPr/>
          <p:nvPr/>
        </p:nvCxnSpPr>
        <p:spPr>
          <a:xfrm>
            <a:off x="1671638" y="1928813"/>
            <a:ext cx="717232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72AFB2C-F27D-D570-1F33-4CF9A18E157C}"/>
              </a:ext>
            </a:extLst>
          </p:cNvPr>
          <p:cNvCxnSpPr/>
          <p:nvPr/>
        </p:nvCxnSpPr>
        <p:spPr>
          <a:xfrm>
            <a:off x="1650205" y="3136107"/>
            <a:ext cx="717232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21946CC-2D80-4EA7-408C-B3CF6237BB05}"/>
              </a:ext>
            </a:extLst>
          </p:cNvPr>
          <p:cNvCxnSpPr/>
          <p:nvPr/>
        </p:nvCxnSpPr>
        <p:spPr>
          <a:xfrm>
            <a:off x="1671638" y="4114801"/>
            <a:ext cx="717232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1F3AA83-6320-807C-F74A-FC5FD48B9535}"/>
              </a:ext>
            </a:extLst>
          </p:cNvPr>
          <p:cNvCxnSpPr/>
          <p:nvPr/>
        </p:nvCxnSpPr>
        <p:spPr>
          <a:xfrm>
            <a:off x="1650205" y="5050632"/>
            <a:ext cx="717232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A6823D16-BFA2-7810-9741-6B9580A3BACC}"/>
              </a:ext>
            </a:extLst>
          </p:cNvPr>
          <p:cNvSpPr/>
          <p:nvPr/>
        </p:nvSpPr>
        <p:spPr>
          <a:xfrm>
            <a:off x="1814512" y="1450181"/>
            <a:ext cx="1092993" cy="34290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第一层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9778B65-077F-46A7-D7CD-1B9458C41CAF}"/>
              </a:ext>
            </a:extLst>
          </p:cNvPr>
          <p:cNvSpPr/>
          <p:nvPr/>
        </p:nvSpPr>
        <p:spPr>
          <a:xfrm>
            <a:off x="1814511" y="2386012"/>
            <a:ext cx="1092993" cy="34290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第二层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5116F93-2B6D-82BF-B4C4-F106F78AB414}"/>
              </a:ext>
            </a:extLst>
          </p:cNvPr>
          <p:cNvSpPr/>
          <p:nvPr/>
        </p:nvSpPr>
        <p:spPr>
          <a:xfrm>
            <a:off x="7625955" y="3378992"/>
            <a:ext cx="1092993" cy="34290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第三层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DCB41E9-55B3-1BC2-B071-8736858E6D39}"/>
              </a:ext>
            </a:extLst>
          </p:cNvPr>
          <p:cNvSpPr/>
          <p:nvPr/>
        </p:nvSpPr>
        <p:spPr>
          <a:xfrm>
            <a:off x="7625955" y="4464841"/>
            <a:ext cx="1092993" cy="34290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第四层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C0F21C3-B2AD-4F77-A045-E9E5729A0BB0}"/>
              </a:ext>
            </a:extLst>
          </p:cNvPr>
          <p:cNvSpPr/>
          <p:nvPr/>
        </p:nvSpPr>
        <p:spPr>
          <a:xfrm>
            <a:off x="6072430" y="1339452"/>
            <a:ext cx="1092993" cy="34290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根节点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7F9624C-57AA-62CC-FF4B-F3407D45DA4A}"/>
              </a:ext>
            </a:extLst>
          </p:cNvPr>
          <p:cNvCxnSpPr>
            <a:stCxn id="2" idx="6"/>
          </p:cNvCxnSpPr>
          <p:nvPr/>
        </p:nvCxnSpPr>
        <p:spPr>
          <a:xfrm flipV="1">
            <a:off x="5236368" y="1514475"/>
            <a:ext cx="6643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43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58B8258F-5C32-EBEC-533B-9B65C7D9EC7E}"/>
              </a:ext>
            </a:extLst>
          </p:cNvPr>
          <p:cNvGrpSpPr/>
          <p:nvPr/>
        </p:nvGrpSpPr>
        <p:grpSpPr>
          <a:xfrm>
            <a:off x="2543175" y="1493044"/>
            <a:ext cx="3266125" cy="2900749"/>
            <a:chOff x="2464595" y="1185863"/>
            <a:chExt cx="4468414" cy="3707607"/>
          </a:xfrm>
        </p:grpSpPr>
        <p:sp>
          <p:nvSpPr>
            <p:cNvPr id="2" name="流程图: 接点 1">
              <a:extLst>
                <a:ext uri="{FF2B5EF4-FFF2-40B4-BE49-F238E27FC236}">
                  <a16:creationId xmlns:a16="http://schemas.microsoft.com/office/drawing/2014/main" id="{C9E3AF43-BE39-D3AC-8B90-7B844B6BCB82}"/>
                </a:ext>
              </a:extLst>
            </p:cNvPr>
            <p:cNvSpPr/>
            <p:nvPr/>
          </p:nvSpPr>
          <p:spPr>
            <a:xfrm>
              <a:off x="4600575" y="118586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1</a:t>
              </a:r>
              <a:endParaRPr lang="zh-CN" altLang="en-US" sz="3600"/>
            </a:p>
          </p:txBody>
        </p:sp>
        <p:sp>
          <p:nvSpPr>
            <p:cNvPr id="3" name="流程图: 接点 2">
              <a:extLst>
                <a:ext uri="{FF2B5EF4-FFF2-40B4-BE49-F238E27FC236}">
                  <a16:creationId xmlns:a16="http://schemas.microsoft.com/office/drawing/2014/main" id="{93A4416A-CF9E-B988-38A5-02496F4CC8D7}"/>
                </a:ext>
              </a:extLst>
            </p:cNvPr>
            <p:cNvSpPr/>
            <p:nvPr/>
          </p:nvSpPr>
          <p:spPr>
            <a:xfrm>
              <a:off x="3557588" y="227171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2</a:t>
              </a:r>
              <a:endParaRPr lang="zh-CN" altLang="en-US" sz="3600"/>
            </a:p>
          </p:txBody>
        </p:sp>
        <p:sp>
          <p:nvSpPr>
            <p:cNvPr id="10" name="流程图: 接点 9">
              <a:extLst>
                <a:ext uri="{FF2B5EF4-FFF2-40B4-BE49-F238E27FC236}">
                  <a16:creationId xmlns:a16="http://schemas.microsoft.com/office/drawing/2014/main" id="{D5393E2B-2C12-3229-1531-1958BC2540BC}"/>
                </a:ext>
              </a:extLst>
            </p:cNvPr>
            <p:cNvSpPr/>
            <p:nvPr/>
          </p:nvSpPr>
          <p:spPr>
            <a:xfrm>
              <a:off x="5979320" y="2271712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3</a:t>
              </a:r>
              <a:endParaRPr lang="zh-CN" altLang="en-US" sz="3600"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14FAF2CE-B1F2-0092-402C-8F2024D85880}"/>
                </a:ext>
              </a:extLst>
            </p:cNvPr>
            <p:cNvCxnSpPr>
              <a:stCxn id="2" idx="3"/>
              <a:endCxn id="3" idx="7"/>
            </p:cNvCxnSpPr>
            <p:nvPr/>
          </p:nvCxnSpPr>
          <p:spPr>
            <a:xfrm flipH="1">
              <a:off x="4100271" y="1746840"/>
              <a:ext cx="593414" cy="62112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71F6EAFF-BA49-4622-FB01-1F53557073A8}"/>
                </a:ext>
              </a:extLst>
            </p:cNvPr>
            <p:cNvCxnSpPr>
              <a:stCxn id="2" idx="5"/>
              <a:endCxn id="10" idx="1"/>
            </p:cNvCxnSpPr>
            <p:nvPr/>
          </p:nvCxnSpPr>
          <p:spPr>
            <a:xfrm>
              <a:off x="5143258" y="1746840"/>
              <a:ext cx="929172" cy="62112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流程图: 接点 24">
              <a:extLst>
                <a:ext uri="{FF2B5EF4-FFF2-40B4-BE49-F238E27FC236}">
                  <a16:creationId xmlns:a16="http://schemas.microsoft.com/office/drawing/2014/main" id="{422AFDAA-9411-929C-B053-319695EF4EF8}"/>
                </a:ext>
              </a:extLst>
            </p:cNvPr>
            <p:cNvSpPr/>
            <p:nvPr/>
          </p:nvSpPr>
          <p:spPr>
            <a:xfrm>
              <a:off x="2464595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4</a:t>
              </a:r>
              <a:endParaRPr lang="zh-CN" altLang="en-US" sz="3600"/>
            </a:p>
          </p:txBody>
        </p:sp>
        <p:sp>
          <p:nvSpPr>
            <p:cNvPr id="26" name="流程图: 接点 25">
              <a:extLst>
                <a:ext uri="{FF2B5EF4-FFF2-40B4-BE49-F238E27FC236}">
                  <a16:creationId xmlns:a16="http://schemas.microsoft.com/office/drawing/2014/main" id="{26197C03-D707-215A-DFC6-0B0C4E361B68}"/>
                </a:ext>
              </a:extLst>
            </p:cNvPr>
            <p:cNvSpPr/>
            <p:nvPr/>
          </p:nvSpPr>
          <p:spPr>
            <a:xfrm>
              <a:off x="3875484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5</a:t>
              </a:r>
              <a:endParaRPr lang="zh-CN" altLang="en-US" sz="3600"/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2FAF4505-0C49-6F85-E05A-F1106C7177EC}"/>
                </a:ext>
              </a:extLst>
            </p:cNvPr>
            <p:cNvCxnSpPr>
              <a:stCxn id="3" idx="3"/>
              <a:endCxn id="25" idx="7"/>
            </p:cNvCxnSpPr>
            <p:nvPr/>
          </p:nvCxnSpPr>
          <p:spPr>
            <a:xfrm flipH="1">
              <a:off x="3007278" y="2832690"/>
              <a:ext cx="643420" cy="56397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283BE321-D0D2-715E-C172-74B36E510FCF}"/>
                </a:ext>
              </a:extLst>
            </p:cNvPr>
            <p:cNvCxnSpPr>
              <a:endCxn id="26" idx="0"/>
            </p:cNvCxnSpPr>
            <p:nvPr/>
          </p:nvCxnSpPr>
          <p:spPr>
            <a:xfrm>
              <a:off x="3875484" y="2950370"/>
              <a:ext cx="317897" cy="35004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流程图: 接点 46">
              <a:extLst>
                <a:ext uri="{FF2B5EF4-FFF2-40B4-BE49-F238E27FC236}">
                  <a16:creationId xmlns:a16="http://schemas.microsoft.com/office/drawing/2014/main" id="{D2CB9167-5200-9ADC-7383-874520C1817B}"/>
                </a:ext>
              </a:extLst>
            </p:cNvPr>
            <p:cNvSpPr/>
            <p:nvPr/>
          </p:nvSpPr>
          <p:spPr>
            <a:xfrm>
              <a:off x="6297216" y="3271839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6</a:t>
              </a:r>
              <a:endParaRPr lang="zh-CN" altLang="en-US" sz="3600"/>
            </a:p>
          </p:txBody>
        </p:sp>
        <p:sp>
          <p:nvSpPr>
            <p:cNvPr id="49" name="流程图: 接点 48">
              <a:extLst>
                <a:ext uri="{FF2B5EF4-FFF2-40B4-BE49-F238E27FC236}">
                  <a16:creationId xmlns:a16="http://schemas.microsoft.com/office/drawing/2014/main" id="{79F26BB5-8604-690E-1817-FF92208D2231}"/>
                </a:ext>
              </a:extLst>
            </p:cNvPr>
            <p:cNvSpPr/>
            <p:nvPr/>
          </p:nvSpPr>
          <p:spPr>
            <a:xfrm>
              <a:off x="5460207" y="4236245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7</a:t>
              </a:r>
              <a:endParaRPr lang="zh-CN" altLang="en-US" sz="3600"/>
            </a:p>
          </p:txBody>
        </p: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223D367C-C50F-4471-503D-94DDEDD8F480}"/>
                </a:ext>
              </a:extLst>
            </p:cNvPr>
            <p:cNvCxnSpPr>
              <a:stCxn id="10" idx="4"/>
            </p:cNvCxnSpPr>
            <p:nvPr/>
          </p:nvCxnSpPr>
          <p:spPr>
            <a:xfrm>
              <a:off x="6297217" y="2928937"/>
              <a:ext cx="196452" cy="34290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9D91052A-38C0-A650-20B5-255090F1D1F8}"/>
                </a:ext>
              </a:extLst>
            </p:cNvPr>
            <p:cNvCxnSpPr>
              <a:stCxn id="47" idx="3"/>
              <a:endCxn id="49" idx="7"/>
            </p:cNvCxnSpPr>
            <p:nvPr/>
          </p:nvCxnSpPr>
          <p:spPr>
            <a:xfrm flipH="1">
              <a:off x="6002890" y="3832816"/>
              <a:ext cx="387436" cy="4996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71C623A-5CE6-5AF5-C9EC-DF158B9C1ED6}"/>
              </a:ext>
            </a:extLst>
          </p:cNvPr>
          <p:cNvGrpSpPr/>
          <p:nvPr/>
        </p:nvGrpSpPr>
        <p:grpSpPr>
          <a:xfrm>
            <a:off x="6457419" y="1439224"/>
            <a:ext cx="3325415" cy="2144587"/>
            <a:chOff x="2464595" y="1185863"/>
            <a:chExt cx="4468414" cy="2771776"/>
          </a:xfrm>
        </p:grpSpPr>
        <p:sp>
          <p:nvSpPr>
            <p:cNvPr id="19" name="流程图: 接点 18">
              <a:extLst>
                <a:ext uri="{FF2B5EF4-FFF2-40B4-BE49-F238E27FC236}">
                  <a16:creationId xmlns:a16="http://schemas.microsoft.com/office/drawing/2014/main" id="{47ACC9A6-E7CC-033C-907C-6AF993E61578}"/>
                </a:ext>
              </a:extLst>
            </p:cNvPr>
            <p:cNvSpPr/>
            <p:nvPr/>
          </p:nvSpPr>
          <p:spPr>
            <a:xfrm>
              <a:off x="4600575" y="118586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1</a:t>
              </a:r>
              <a:endParaRPr lang="zh-CN" altLang="en-US" sz="3600"/>
            </a:p>
          </p:txBody>
        </p:sp>
        <p:sp>
          <p:nvSpPr>
            <p:cNvPr id="21" name="流程图: 接点 20">
              <a:extLst>
                <a:ext uri="{FF2B5EF4-FFF2-40B4-BE49-F238E27FC236}">
                  <a16:creationId xmlns:a16="http://schemas.microsoft.com/office/drawing/2014/main" id="{F4424AAF-9C0A-B27B-DD7F-88F11B1BDB2F}"/>
                </a:ext>
              </a:extLst>
            </p:cNvPr>
            <p:cNvSpPr/>
            <p:nvPr/>
          </p:nvSpPr>
          <p:spPr>
            <a:xfrm>
              <a:off x="3557588" y="227171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2</a:t>
              </a:r>
              <a:endParaRPr lang="zh-CN" altLang="en-US" sz="3600"/>
            </a:p>
          </p:txBody>
        </p:sp>
        <p:sp>
          <p:nvSpPr>
            <p:cNvPr id="22" name="流程图: 接点 21">
              <a:extLst>
                <a:ext uri="{FF2B5EF4-FFF2-40B4-BE49-F238E27FC236}">
                  <a16:creationId xmlns:a16="http://schemas.microsoft.com/office/drawing/2014/main" id="{5648B98E-4778-4C08-EE9A-E1DA44108890}"/>
                </a:ext>
              </a:extLst>
            </p:cNvPr>
            <p:cNvSpPr/>
            <p:nvPr/>
          </p:nvSpPr>
          <p:spPr>
            <a:xfrm>
              <a:off x="5979320" y="2271712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4</a:t>
              </a:r>
              <a:endParaRPr lang="zh-CN" altLang="en-US" sz="3600"/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3AEBC985-3BD1-E046-F7F2-6CB7E683EBE4}"/>
                </a:ext>
              </a:extLst>
            </p:cNvPr>
            <p:cNvCxnSpPr>
              <a:cxnSpLocks/>
              <a:stCxn id="19" idx="3"/>
              <a:endCxn id="21" idx="7"/>
            </p:cNvCxnSpPr>
            <p:nvPr/>
          </p:nvCxnSpPr>
          <p:spPr>
            <a:xfrm flipH="1">
              <a:off x="4100271" y="1746840"/>
              <a:ext cx="593414" cy="62112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D3C886A5-1275-3A81-FE4E-743C9E9FA1F9}"/>
                </a:ext>
              </a:extLst>
            </p:cNvPr>
            <p:cNvCxnSpPr>
              <a:cxnSpLocks/>
              <a:stCxn id="19" idx="5"/>
              <a:endCxn id="22" idx="1"/>
            </p:cNvCxnSpPr>
            <p:nvPr/>
          </p:nvCxnSpPr>
          <p:spPr>
            <a:xfrm>
              <a:off x="5143258" y="1746840"/>
              <a:ext cx="929172" cy="62112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流程图: 接点 27">
              <a:extLst>
                <a:ext uri="{FF2B5EF4-FFF2-40B4-BE49-F238E27FC236}">
                  <a16:creationId xmlns:a16="http://schemas.microsoft.com/office/drawing/2014/main" id="{9BEE4420-A95C-7C57-D739-7A11BD7551F1}"/>
                </a:ext>
              </a:extLst>
            </p:cNvPr>
            <p:cNvSpPr/>
            <p:nvPr/>
          </p:nvSpPr>
          <p:spPr>
            <a:xfrm>
              <a:off x="2464595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5</a:t>
              </a:r>
              <a:endParaRPr lang="zh-CN" altLang="en-US" sz="3600"/>
            </a:p>
          </p:txBody>
        </p:sp>
        <p:sp>
          <p:nvSpPr>
            <p:cNvPr id="30" name="流程图: 接点 29">
              <a:extLst>
                <a:ext uri="{FF2B5EF4-FFF2-40B4-BE49-F238E27FC236}">
                  <a16:creationId xmlns:a16="http://schemas.microsoft.com/office/drawing/2014/main" id="{1D17CFAB-F31C-1D06-4AFB-9207F0708163}"/>
                </a:ext>
              </a:extLst>
            </p:cNvPr>
            <p:cNvSpPr/>
            <p:nvPr/>
          </p:nvSpPr>
          <p:spPr>
            <a:xfrm>
              <a:off x="3875484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6</a:t>
              </a:r>
              <a:endParaRPr lang="zh-CN" altLang="en-US" sz="3600"/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8B7AF9FB-97B6-4623-B052-44CC0D333BB0}"/>
                </a:ext>
              </a:extLst>
            </p:cNvPr>
            <p:cNvCxnSpPr>
              <a:cxnSpLocks/>
              <a:stCxn id="21" idx="3"/>
              <a:endCxn id="28" idx="7"/>
            </p:cNvCxnSpPr>
            <p:nvPr/>
          </p:nvCxnSpPr>
          <p:spPr>
            <a:xfrm flipH="1">
              <a:off x="3007278" y="2832690"/>
              <a:ext cx="643420" cy="56397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C7C5D72B-E28F-5A2B-361B-31FFB18693EA}"/>
                </a:ext>
              </a:extLst>
            </p:cNvPr>
            <p:cNvCxnSpPr>
              <a:cxnSpLocks/>
              <a:endCxn id="30" idx="0"/>
            </p:cNvCxnSpPr>
            <p:nvPr/>
          </p:nvCxnSpPr>
          <p:spPr>
            <a:xfrm>
              <a:off x="3875484" y="2950370"/>
              <a:ext cx="317897" cy="35004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流程图: 接点 32">
              <a:extLst>
                <a:ext uri="{FF2B5EF4-FFF2-40B4-BE49-F238E27FC236}">
                  <a16:creationId xmlns:a16="http://schemas.microsoft.com/office/drawing/2014/main" id="{F383CF97-3404-1050-13F4-D8411146DDDC}"/>
                </a:ext>
              </a:extLst>
            </p:cNvPr>
            <p:cNvSpPr/>
            <p:nvPr/>
          </p:nvSpPr>
          <p:spPr>
            <a:xfrm>
              <a:off x="6297216" y="3271839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7</a:t>
              </a:r>
              <a:endParaRPr lang="zh-CN" altLang="en-US" sz="3600"/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723450DC-5956-6789-56FD-D754298C7211}"/>
                </a:ext>
              </a:extLst>
            </p:cNvPr>
            <p:cNvCxnSpPr>
              <a:cxnSpLocks/>
              <a:stCxn id="22" idx="4"/>
            </p:cNvCxnSpPr>
            <p:nvPr/>
          </p:nvCxnSpPr>
          <p:spPr>
            <a:xfrm>
              <a:off x="6297217" y="2928937"/>
              <a:ext cx="196452" cy="34290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9209420A-A131-BF09-5BEA-F0A7B40A9162}"/>
                </a:ext>
              </a:extLst>
            </p:cNvPr>
            <p:cNvCxnSpPr>
              <a:cxnSpLocks/>
            </p:cNvCxnSpPr>
            <p:nvPr/>
          </p:nvCxnSpPr>
          <p:spPr>
            <a:xfrm>
              <a:off x="4974912" y="1813930"/>
              <a:ext cx="0" cy="55403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流程图: 接点 40">
              <a:extLst>
                <a:ext uri="{FF2B5EF4-FFF2-40B4-BE49-F238E27FC236}">
                  <a16:creationId xmlns:a16="http://schemas.microsoft.com/office/drawing/2014/main" id="{B80BE7EB-542F-2297-CDA5-F03CAA41B4E9}"/>
                </a:ext>
              </a:extLst>
            </p:cNvPr>
            <p:cNvSpPr/>
            <p:nvPr/>
          </p:nvSpPr>
          <p:spPr>
            <a:xfrm>
              <a:off x="4736063" y="2377371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3</a:t>
              </a:r>
              <a:endParaRPr lang="zh-CN" altLang="en-US" sz="3600"/>
            </a:p>
          </p:txBody>
        </p: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8BB260F6-477B-3F22-E74D-9FE047C9E727}"/>
              </a:ext>
            </a:extLst>
          </p:cNvPr>
          <p:cNvSpPr txBox="1"/>
          <p:nvPr/>
        </p:nvSpPr>
        <p:spPr>
          <a:xfrm>
            <a:off x="3651002" y="452476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二叉树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ED7B658-9C3F-BFD4-5D93-AD2F832D5202}"/>
              </a:ext>
            </a:extLst>
          </p:cNvPr>
          <p:cNvSpPr txBox="1"/>
          <p:nvPr/>
        </p:nvSpPr>
        <p:spPr>
          <a:xfrm>
            <a:off x="7723473" y="452476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非二叉树</a:t>
            </a:r>
          </a:p>
        </p:txBody>
      </p:sp>
    </p:spTree>
    <p:extLst>
      <p:ext uri="{BB962C8B-B14F-4D97-AF65-F5344CB8AC3E}">
        <p14:creationId xmlns:p14="http://schemas.microsoft.com/office/powerpoint/2010/main" val="3023217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58B8258F-5C32-EBEC-533B-9B65C7D9EC7E}"/>
              </a:ext>
            </a:extLst>
          </p:cNvPr>
          <p:cNvGrpSpPr/>
          <p:nvPr/>
        </p:nvGrpSpPr>
        <p:grpSpPr>
          <a:xfrm>
            <a:off x="2686050" y="1607344"/>
            <a:ext cx="3430430" cy="2168576"/>
            <a:chOff x="2464595" y="1185863"/>
            <a:chExt cx="4693201" cy="2771777"/>
          </a:xfrm>
        </p:grpSpPr>
        <p:sp>
          <p:nvSpPr>
            <p:cNvPr id="2" name="流程图: 接点 1">
              <a:extLst>
                <a:ext uri="{FF2B5EF4-FFF2-40B4-BE49-F238E27FC236}">
                  <a16:creationId xmlns:a16="http://schemas.microsoft.com/office/drawing/2014/main" id="{C9E3AF43-BE39-D3AC-8B90-7B844B6BCB82}"/>
                </a:ext>
              </a:extLst>
            </p:cNvPr>
            <p:cNvSpPr/>
            <p:nvPr/>
          </p:nvSpPr>
          <p:spPr>
            <a:xfrm>
              <a:off x="4600575" y="118586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1</a:t>
              </a:r>
              <a:endParaRPr lang="zh-CN" altLang="en-US" sz="3600"/>
            </a:p>
          </p:txBody>
        </p:sp>
        <p:sp>
          <p:nvSpPr>
            <p:cNvPr id="3" name="流程图: 接点 2">
              <a:extLst>
                <a:ext uri="{FF2B5EF4-FFF2-40B4-BE49-F238E27FC236}">
                  <a16:creationId xmlns:a16="http://schemas.microsoft.com/office/drawing/2014/main" id="{93A4416A-CF9E-B988-38A5-02496F4CC8D7}"/>
                </a:ext>
              </a:extLst>
            </p:cNvPr>
            <p:cNvSpPr/>
            <p:nvPr/>
          </p:nvSpPr>
          <p:spPr>
            <a:xfrm>
              <a:off x="3557588" y="227171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2</a:t>
              </a:r>
              <a:endParaRPr lang="zh-CN" altLang="en-US" sz="3600"/>
            </a:p>
          </p:txBody>
        </p:sp>
        <p:sp>
          <p:nvSpPr>
            <p:cNvPr id="10" name="流程图: 接点 9">
              <a:extLst>
                <a:ext uri="{FF2B5EF4-FFF2-40B4-BE49-F238E27FC236}">
                  <a16:creationId xmlns:a16="http://schemas.microsoft.com/office/drawing/2014/main" id="{D5393E2B-2C12-3229-1531-1958BC2540BC}"/>
                </a:ext>
              </a:extLst>
            </p:cNvPr>
            <p:cNvSpPr/>
            <p:nvPr/>
          </p:nvSpPr>
          <p:spPr>
            <a:xfrm>
              <a:off x="5979320" y="2271712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3</a:t>
              </a:r>
              <a:endParaRPr lang="zh-CN" altLang="en-US" sz="3600"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14FAF2CE-B1F2-0092-402C-8F2024D85880}"/>
                </a:ext>
              </a:extLst>
            </p:cNvPr>
            <p:cNvCxnSpPr>
              <a:stCxn id="2" idx="3"/>
              <a:endCxn id="3" idx="7"/>
            </p:cNvCxnSpPr>
            <p:nvPr/>
          </p:nvCxnSpPr>
          <p:spPr>
            <a:xfrm flipH="1">
              <a:off x="4100271" y="1746840"/>
              <a:ext cx="593414" cy="62112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71F6EAFF-BA49-4622-FB01-1F53557073A8}"/>
                </a:ext>
              </a:extLst>
            </p:cNvPr>
            <p:cNvCxnSpPr>
              <a:stCxn id="2" idx="5"/>
              <a:endCxn id="10" idx="1"/>
            </p:cNvCxnSpPr>
            <p:nvPr/>
          </p:nvCxnSpPr>
          <p:spPr>
            <a:xfrm>
              <a:off x="5143258" y="1746840"/>
              <a:ext cx="929172" cy="62112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流程图: 接点 24">
              <a:extLst>
                <a:ext uri="{FF2B5EF4-FFF2-40B4-BE49-F238E27FC236}">
                  <a16:creationId xmlns:a16="http://schemas.microsoft.com/office/drawing/2014/main" id="{422AFDAA-9411-929C-B053-319695EF4EF8}"/>
                </a:ext>
              </a:extLst>
            </p:cNvPr>
            <p:cNvSpPr/>
            <p:nvPr/>
          </p:nvSpPr>
          <p:spPr>
            <a:xfrm>
              <a:off x="2464595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4</a:t>
              </a:r>
              <a:endParaRPr lang="zh-CN" altLang="en-US" sz="3600"/>
            </a:p>
          </p:txBody>
        </p:sp>
        <p:sp>
          <p:nvSpPr>
            <p:cNvPr id="26" name="流程图: 接点 25">
              <a:extLst>
                <a:ext uri="{FF2B5EF4-FFF2-40B4-BE49-F238E27FC236}">
                  <a16:creationId xmlns:a16="http://schemas.microsoft.com/office/drawing/2014/main" id="{26197C03-D707-215A-DFC6-0B0C4E361B68}"/>
                </a:ext>
              </a:extLst>
            </p:cNvPr>
            <p:cNvSpPr/>
            <p:nvPr/>
          </p:nvSpPr>
          <p:spPr>
            <a:xfrm>
              <a:off x="3875484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5</a:t>
              </a:r>
              <a:endParaRPr lang="zh-CN" altLang="en-US" sz="3600"/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2FAF4505-0C49-6F85-E05A-F1106C7177EC}"/>
                </a:ext>
              </a:extLst>
            </p:cNvPr>
            <p:cNvCxnSpPr>
              <a:stCxn id="3" idx="3"/>
              <a:endCxn id="25" idx="7"/>
            </p:cNvCxnSpPr>
            <p:nvPr/>
          </p:nvCxnSpPr>
          <p:spPr>
            <a:xfrm flipH="1">
              <a:off x="3007278" y="2832690"/>
              <a:ext cx="643420" cy="56397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283BE321-D0D2-715E-C172-74B36E510FCF}"/>
                </a:ext>
              </a:extLst>
            </p:cNvPr>
            <p:cNvCxnSpPr>
              <a:endCxn id="26" idx="0"/>
            </p:cNvCxnSpPr>
            <p:nvPr/>
          </p:nvCxnSpPr>
          <p:spPr>
            <a:xfrm>
              <a:off x="3875484" y="2950370"/>
              <a:ext cx="317897" cy="35004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流程图: 接点 46">
              <a:extLst>
                <a:ext uri="{FF2B5EF4-FFF2-40B4-BE49-F238E27FC236}">
                  <a16:creationId xmlns:a16="http://schemas.microsoft.com/office/drawing/2014/main" id="{D2CB9167-5200-9ADC-7383-874520C1817B}"/>
                </a:ext>
              </a:extLst>
            </p:cNvPr>
            <p:cNvSpPr/>
            <p:nvPr/>
          </p:nvSpPr>
          <p:spPr>
            <a:xfrm>
              <a:off x="6522003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7</a:t>
              </a:r>
              <a:endParaRPr lang="zh-CN" altLang="en-US" sz="3600"/>
            </a:p>
          </p:txBody>
        </p:sp>
        <p:sp>
          <p:nvSpPr>
            <p:cNvPr id="49" name="流程图: 接点 48">
              <a:extLst>
                <a:ext uri="{FF2B5EF4-FFF2-40B4-BE49-F238E27FC236}">
                  <a16:creationId xmlns:a16="http://schemas.microsoft.com/office/drawing/2014/main" id="{79F26BB5-8604-690E-1817-FF92208D2231}"/>
                </a:ext>
              </a:extLst>
            </p:cNvPr>
            <p:cNvSpPr/>
            <p:nvPr/>
          </p:nvSpPr>
          <p:spPr>
            <a:xfrm>
              <a:off x="5343527" y="3300415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6</a:t>
              </a:r>
              <a:endParaRPr lang="zh-CN" altLang="en-US" sz="3600"/>
            </a:p>
          </p:txBody>
        </p: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223D367C-C50F-4471-503D-94DDEDD8F480}"/>
                </a:ext>
              </a:extLst>
            </p:cNvPr>
            <p:cNvCxnSpPr>
              <a:cxnSpLocks/>
              <a:stCxn id="10" idx="4"/>
              <a:endCxn id="47" idx="0"/>
            </p:cNvCxnSpPr>
            <p:nvPr/>
          </p:nvCxnSpPr>
          <p:spPr>
            <a:xfrm>
              <a:off x="6297216" y="2928937"/>
              <a:ext cx="542684" cy="3714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9D91052A-38C0-A650-20B5-255090F1D1F8}"/>
                </a:ext>
              </a:extLst>
            </p:cNvPr>
            <p:cNvCxnSpPr>
              <a:cxnSpLocks/>
              <a:stCxn id="10" idx="4"/>
              <a:endCxn id="49" idx="7"/>
            </p:cNvCxnSpPr>
            <p:nvPr/>
          </p:nvCxnSpPr>
          <p:spPr>
            <a:xfrm flipH="1">
              <a:off x="5886210" y="2928937"/>
              <a:ext cx="411006" cy="46772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17A77097-D014-7AF2-4B95-8891B5AA39EC}"/>
              </a:ext>
            </a:extLst>
          </p:cNvPr>
          <p:cNvGrpSpPr/>
          <p:nvPr/>
        </p:nvGrpSpPr>
        <p:grpSpPr>
          <a:xfrm>
            <a:off x="6779419" y="1607344"/>
            <a:ext cx="3033763" cy="2168576"/>
            <a:chOff x="2464595" y="1185863"/>
            <a:chExt cx="4150518" cy="2771777"/>
          </a:xfrm>
        </p:grpSpPr>
        <p:sp>
          <p:nvSpPr>
            <p:cNvPr id="9" name="流程图: 接点 8">
              <a:extLst>
                <a:ext uri="{FF2B5EF4-FFF2-40B4-BE49-F238E27FC236}">
                  <a16:creationId xmlns:a16="http://schemas.microsoft.com/office/drawing/2014/main" id="{739A45F1-7F5B-7F6C-A198-47AD288365C6}"/>
                </a:ext>
              </a:extLst>
            </p:cNvPr>
            <p:cNvSpPr/>
            <p:nvPr/>
          </p:nvSpPr>
          <p:spPr>
            <a:xfrm>
              <a:off x="4600575" y="118586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1</a:t>
              </a:r>
              <a:endParaRPr lang="zh-CN" altLang="en-US" sz="3600"/>
            </a:p>
          </p:txBody>
        </p:sp>
        <p:sp>
          <p:nvSpPr>
            <p:cNvPr id="11" name="流程图: 接点 10">
              <a:extLst>
                <a:ext uri="{FF2B5EF4-FFF2-40B4-BE49-F238E27FC236}">
                  <a16:creationId xmlns:a16="http://schemas.microsoft.com/office/drawing/2014/main" id="{0E657D98-8EED-5441-6BF8-83D05E656E24}"/>
                </a:ext>
              </a:extLst>
            </p:cNvPr>
            <p:cNvSpPr/>
            <p:nvPr/>
          </p:nvSpPr>
          <p:spPr>
            <a:xfrm>
              <a:off x="3557588" y="227171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2</a:t>
              </a:r>
              <a:endParaRPr lang="zh-CN" altLang="en-US" sz="3600"/>
            </a:p>
          </p:txBody>
        </p:sp>
        <p:sp>
          <p:nvSpPr>
            <p:cNvPr id="12" name="流程图: 接点 11">
              <a:extLst>
                <a:ext uri="{FF2B5EF4-FFF2-40B4-BE49-F238E27FC236}">
                  <a16:creationId xmlns:a16="http://schemas.microsoft.com/office/drawing/2014/main" id="{523EDD58-204D-3ADC-7728-B550E6A4EA48}"/>
                </a:ext>
              </a:extLst>
            </p:cNvPr>
            <p:cNvSpPr/>
            <p:nvPr/>
          </p:nvSpPr>
          <p:spPr>
            <a:xfrm>
              <a:off x="5979320" y="2271712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3</a:t>
              </a:r>
              <a:endParaRPr lang="zh-CN" altLang="en-US" sz="3600"/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FA43F0EC-1B1E-A122-784E-AA07578C3C78}"/>
                </a:ext>
              </a:extLst>
            </p:cNvPr>
            <p:cNvCxnSpPr>
              <a:stCxn id="9" idx="3"/>
              <a:endCxn id="11" idx="7"/>
            </p:cNvCxnSpPr>
            <p:nvPr/>
          </p:nvCxnSpPr>
          <p:spPr>
            <a:xfrm flipH="1">
              <a:off x="4100271" y="1746840"/>
              <a:ext cx="593414" cy="62112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D6923909-0820-1EC9-B202-B3863AB479C5}"/>
                </a:ext>
              </a:extLst>
            </p:cNvPr>
            <p:cNvCxnSpPr>
              <a:stCxn id="9" idx="5"/>
              <a:endCxn id="12" idx="1"/>
            </p:cNvCxnSpPr>
            <p:nvPr/>
          </p:nvCxnSpPr>
          <p:spPr>
            <a:xfrm>
              <a:off x="5143258" y="1746840"/>
              <a:ext cx="929172" cy="62112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流程图: 接点 14">
              <a:extLst>
                <a:ext uri="{FF2B5EF4-FFF2-40B4-BE49-F238E27FC236}">
                  <a16:creationId xmlns:a16="http://schemas.microsoft.com/office/drawing/2014/main" id="{64109236-6884-6B1E-B0E6-00D5F5A84246}"/>
                </a:ext>
              </a:extLst>
            </p:cNvPr>
            <p:cNvSpPr/>
            <p:nvPr/>
          </p:nvSpPr>
          <p:spPr>
            <a:xfrm>
              <a:off x="2464595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4</a:t>
              </a:r>
              <a:endParaRPr lang="zh-CN" altLang="en-US" sz="3600"/>
            </a:p>
          </p:txBody>
        </p:sp>
        <p:sp>
          <p:nvSpPr>
            <p:cNvPr id="18" name="流程图: 接点 17">
              <a:extLst>
                <a:ext uri="{FF2B5EF4-FFF2-40B4-BE49-F238E27FC236}">
                  <a16:creationId xmlns:a16="http://schemas.microsoft.com/office/drawing/2014/main" id="{CA5771A7-E3BF-8C5F-10C6-13CD98498C8A}"/>
                </a:ext>
              </a:extLst>
            </p:cNvPr>
            <p:cNvSpPr/>
            <p:nvPr/>
          </p:nvSpPr>
          <p:spPr>
            <a:xfrm>
              <a:off x="3875484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5</a:t>
              </a:r>
              <a:endParaRPr lang="zh-CN" altLang="en-US" sz="3600"/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5D84BBFE-8BDB-ECA8-99A6-407184A3FA17}"/>
                </a:ext>
              </a:extLst>
            </p:cNvPr>
            <p:cNvCxnSpPr>
              <a:stCxn id="11" idx="3"/>
              <a:endCxn id="15" idx="7"/>
            </p:cNvCxnSpPr>
            <p:nvPr/>
          </p:nvCxnSpPr>
          <p:spPr>
            <a:xfrm flipH="1">
              <a:off x="3007278" y="2832690"/>
              <a:ext cx="643420" cy="56397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9DA41ACB-D50E-F959-E6A6-067C508A3BB3}"/>
                </a:ext>
              </a:extLst>
            </p:cNvPr>
            <p:cNvCxnSpPr>
              <a:endCxn id="18" idx="0"/>
            </p:cNvCxnSpPr>
            <p:nvPr/>
          </p:nvCxnSpPr>
          <p:spPr>
            <a:xfrm>
              <a:off x="3875484" y="2950370"/>
              <a:ext cx="317897" cy="35004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流程图: 接点 37">
              <a:extLst>
                <a:ext uri="{FF2B5EF4-FFF2-40B4-BE49-F238E27FC236}">
                  <a16:creationId xmlns:a16="http://schemas.microsoft.com/office/drawing/2014/main" id="{D4FD0676-16FA-86B9-91AE-3B89FA5992BA}"/>
                </a:ext>
              </a:extLst>
            </p:cNvPr>
            <p:cNvSpPr/>
            <p:nvPr/>
          </p:nvSpPr>
          <p:spPr>
            <a:xfrm>
              <a:off x="5343527" y="3300415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6</a:t>
              </a:r>
              <a:endParaRPr lang="zh-CN" altLang="en-US" sz="3600"/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B9858A4C-CCB5-3115-1DDC-053164C81B71}"/>
                </a:ext>
              </a:extLst>
            </p:cNvPr>
            <p:cNvCxnSpPr>
              <a:cxnSpLocks/>
              <a:stCxn id="12" idx="4"/>
              <a:endCxn id="38" idx="7"/>
            </p:cNvCxnSpPr>
            <p:nvPr/>
          </p:nvCxnSpPr>
          <p:spPr>
            <a:xfrm flipH="1">
              <a:off x="5886210" y="2928937"/>
              <a:ext cx="411006" cy="46772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76A2158D-63C6-1DEC-F48F-6E76AFB8E56A}"/>
              </a:ext>
            </a:extLst>
          </p:cNvPr>
          <p:cNvSpPr txBox="1"/>
          <p:nvPr/>
        </p:nvSpPr>
        <p:spPr>
          <a:xfrm>
            <a:off x="3852096" y="3956478"/>
            <a:ext cx="1305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满二叉树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78189D3F-52DB-F28A-0813-B0A5C225CD75}"/>
              </a:ext>
            </a:extLst>
          </p:cNvPr>
          <p:cNvSpPr txBox="1"/>
          <p:nvPr/>
        </p:nvSpPr>
        <p:spPr>
          <a:xfrm>
            <a:off x="7920342" y="3956478"/>
            <a:ext cx="149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完全二叉树</a:t>
            </a:r>
          </a:p>
        </p:txBody>
      </p:sp>
    </p:spTree>
    <p:extLst>
      <p:ext uri="{BB962C8B-B14F-4D97-AF65-F5344CB8AC3E}">
        <p14:creationId xmlns:p14="http://schemas.microsoft.com/office/powerpoint/2010/main" val="1944269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58B8258F-5C32-EBEC-533B-9B65C7D9EC7E}"/>
              </a:ext>
            </a:extLst>
          </p:cNvPr>
          <p:cNvGrpSpPr/>
          <p:nvPr/>
        </p:nvGrpSpPr>
        <p:grpSpPr>
          <a:xfrm>
            <a:off x="2543175" y="1493044"/>
            <a:ext cx="3266125" cy="2900749"/>
            <a:chOff x="2464595" y="1185863"/>
            <a:chExt cx="4468414" cy="3707607"/>
          </a:xfrm>
        </p:grpSpPr>
        <p:sp>
          <p:nvSpPr>
            <p:cNvPr id="2" name="流程图: 接点 1">
              <a:extLst>
                <a:ext uri="{FF2B5EF4-FFF2-40B4-BE49-F238E27FC236}">
                  <a16:creationId xmlns:a16="http://schemas.microsoft.com/office/drawing/2014/main" id="{C9E3AF43-BE39-D3AC-8B90-7B844B6BCB82}"/>
                </a:ext>
              </a:extLst>
            </p:cNvPr>
            <p:cNvSpPr/>
            <p:nvPr/>
          </p:nvSpPr>
          <p:spPr>
            <a:xfrm>
              <a:off x="4600575" y="118586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1</a:t>
              </a:r>
              <a:endParaRPr lang="zh-CN" altLang="en-US" sz="3600"/>
            </a:p>
          </p:txBody>
        </p:sp>
        <p:sp>
          <p:nvSpPr>
            <p:cNvPr id="3" name="流程图: 接点 2">
              <a:extLst>
                <a:ext uri="{FF2B5EF4-FFF2-40B4-BE49-F238E27FC236}">
                  <a16:creationId xmlns:a16="http://schemas.microsoft.com/office/drawing/2014/main" id="{93A4416A-CF9E-B988-38A5-02496F4CC8D7}"/>
                </a:ext>
              </a:extLst>
            </p:cNvPr>
            <p:cNvSpPr/>
            <p:nvPr/>
          </p:nvSpPr>
          <p:spPr>
            <a:xfrm>
              <a:off x="3557588" y="227171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2</a:t>
              </a:r>
              <a:endParaRPr lang="zh-CN" altLang="en-US" sz="3600"/>
            </a:p>
          </p:txBody>
        </p:sp>
        <p:sp>
          <p:nvSpPr>
            <p:cNvPr id="10" name="流程图: 接点 9">
              <a:extLst>
                <a:ext uri="{FF2B5EF4-FFF2-40B4-BE49-F238E27FC236}">
                  <a16:creationId xmlns:a16="http://schemas.microsoft.com/office/drawing/2014/main" id="{D5393E2B-2C12-3229-1531-1958BC2540BC}"/>
                </a:ext>
              </a:extLst>
            </p:cNvPr>
            <p:cNvSpPr/>
            <p:nvPr/>
          </p:nvSpPr>
          <p:spPr>
            <a:xfrm>
              <a:off x="5979320" y="2271712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3</a:t>
              </a:r>
              <a:endParaRPr lang="zh-CN" altLang="en-US" sz="3600"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14FAF2CE-B1F2-0092-402C-8F2024D85880}"/>
                </a:ext>
              </a:extLst>
            </p:cNvPr>
            <p:cNvCxnSpPr>
              <a:stCxn id="2" idx="3"/>
              <a:endCxn id="3" idx="7"/>
            </p:cNvCxnSpPr>
            <p:nvPr/>
          </p:nvCxnSpPr>
          <p:spPr>
            <a:xfrm flipH="1">
              <a:off x="4100271" y="1746840"/>
              <a:ext cx="593414" cy="62112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71F6EAFF-BA49-4622-FB01-1F53557073A8}"/>
                </a:ext>
              </a:extLst>
            </p:cNvPr>
            <p:cNvCxnSpPr>
              <a:stCxn id="2" idx="5"/>
              <a:endCxn id="10" idx="1"/>
            </p:cNvCxnSpPr>
            <p:nvPr/>
          </p:nvCxnSpPr>
          <p:spPr>
            <a:xfrm>
              <a:off x="5143258" y="1746840"/>
              <a:ext cx="929172" cy="62112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流程图: 接点 24">
              <a:extLst>
                <a:ext uri="{FF2B5EF4-FFF2-40B4-BE49-F238E27FC236}">
                  <a16:creationId xmlns:a16="http://schemas.microsoft.com/office/drawing/2014/main" id="{422AFDAA-9411-929C-B053-319695EF4EF8}"/>
                </a:ext>
              </a:extLst>
            </p:cNvPr>
            <p:cNvSpPr/>
            <p:nvPr/>
          </p:nvSpPr>
          <p:spPr>
            <a:xfrm>
              <a:off x="2464595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4</a:t>
              </a:r>
              <a:endParaRPr lang="zh-CN" altLang="en-US" sz="3600"/>
            </a:p>
          </p:txBody>
        </p:sp>
        <p:sp>
          <p:nvSpPr>
            <p:cNvPr id="26" name="流程图: 接点 25">
              <a:extLst>
                <a:ext uri="{FF2B5EF4-FFF2-40B4-BE49-F238E27FC236}">
                  <a16:creationId xmlns:a16="http://schemas.microsoft.com/office/drawing/2014/main" id="{26197C03-D707-215A-DFC6-0B0C4E361B68}"/>
                </a:ext>
              </a:extLst>
            </p:cNvPr>
            <p:cNvSpPr/>
            <p:nvPr/>
          </p:nvSpPr>
          <p:spPr>
            <a:xfrm>
              <a:off x="3875484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5</a:t>
              </a:r>
              <a:endParaRPr lang="zh-CN" altLang="en-US" sz="3600"/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2FAF4505-0C49-6F85-E05A-F1106C7177EC}"/>
                </a:ext>
              </a:extLst>
            </p:cNvPr>
            <p:cNvCxnSpPr>
              <a:stCxn id="3" idx="3"/>
              <a:endCxn id="25" idx="7"/>
            </p:cNvCxnSpPr>
            <p:nvPr/>
          </p:nvCxnSpPr>
          <p:spPr>
            <a:xfrm flipH="1">
              <a:off x="3007278" y="2832690"/>
              <a:ext cx="643420" cy="56397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283BE321-D0D2-715E-C172-74B36E510FCF}"/>
                </a:ext>
              </a:extLst>
            </p:cNvPr>
            <p:cNvCxnSpPr>
              <a:endCxn id="26" idx="0"/>
            </p:cNvCxnSpPr>
            <p:nvPr/>
          </p:nvCxnSpPr>
          <p:spPr>
            <a:xfrm>
              <a:off x="3875484" y="2950370"/>
              <a:ext cx="317897" cy="35004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流程图: 接点 46">
              <a:extLst>
                <a:ext uri="{FF2B5EF4-FFF2-40B4-BE49-F238E27FC236}">
                  <a16:creationId xmlns:a16="http://schemas.microsoft.com/office/drawing/2014/main" id="{D2CB9167-5200-9ADC-7383-874520C1817B}"/>
                </a:ext>
              </a:extLst>
            </p:cNvPr>
            <p:cNvSpPr/>
            <p:nvPr/>
          </p:nvSpPr>
          <p:spPr>
            <a:xfrm>
              <a:off x="6297216" y="3271839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6</a:t>
              </a:r>
              <a:endParaRPr lang="zh-CN" altLang="en-US" sz="3600"/>
            </a:p>
          </p:txBody>
        </p:sp>
        <p:sp>
          <p:nvSpPr>
            <p:cNvPr id="49" name="流程图: 接点 48">
              <a:extLst>
                <a:ext uri="{FF2B5EF4-FFF2-40B4-BE49-F238E27FC236}">
                  <a16:creationId xmlns:a16="http://schemas.microsoft.com/office/drawing/2014/main" id="{79F26BB5-8604-690E-1817-FF92208D2231}"/>
                </a:ext>
              </a:extLst>
            </p:cNvPr>
            <p:cNvSpPr/>
            <p:nvPr/>
          </p:nvSpPr>
          <p:spPr>
            <a:xfrm>
              <a:off x="5460207" y="4236245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7</a:t>
              </a:r>
              <a:endParaRPr lang="zh-CN" altLang="en-US" sz="3600"/>
            </a:p>
          </p:txBody>
        </p: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223D367C-C50F-4471-503D-94DDEDD8F480}"/>
                </a:ext>
              </a:extLst>
            </p:cNvPr>
            <p:cNvCxnSpPr>
              <a:stCxn id="10" idx="4"/>
            </p:cNvCxnSpPr>
            <p:nvPr/>
          </p:nvCxnSpPr>
          <p:spPr>
            <a:xfrm>
              <a:off x="6297217" y="2928937"/>
              <a:ext cx="196452" cy="34290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9D91052A-38C0-A650-20B5-255090F1D1F8}"/>
                </a:ext>
              </a:extLst>
            </p:cNvPr>
            <p:cNvCxnSpPr>
              <a:stCxn id="47" idx="3"/>
              <a:endCxn id="49" idx="7"/>
            </p:cNvCxnSpPr>
            <p:nvPr/>
          </p:nvCxnSpPr>
          <p:spPr>
            <a:xfrm flipH="1">
              <a:off x="6002890" y="3832816"/>
              <a:ext cx="387436" cy="4996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71C623A-5CE6-5AF5-C9EC-DF158B9C1ED6}"/>
              </a:ext>
            </a:extLst>
          </p:cNvPr>
          <p:cNvGrpSpPr/>
          <p:nvPr/>
        </p:nvGrpSpPr>
        <p:grpSpPr>
          <a:xfrm>
            <a:off x="6457419" y="1439224"/>
            <a:ext cx="3325415" cy="2144587"/>
            <a:chOff x="2464595" y="1185863"/>
            <a:chExt cx="4468414" cy="2771776"/>
          </a:xfrm>
        </p:grpSpPr>
        <p:sp>
          <p:nvSpPr>
            <p:cNvPr id="19" name="流程图: 接点 18">
              <a:extLst>
                <a:ext uri="{FF2B5EF4-FFF2-40B4-BE49-F238E27FC236}">
                  <a16:creationId xmlns:a16="http://schemas.microsoft.com/office/drawing/2014/main" id="{47ACC9A6-E7CC-033C-907C-6AF993E61578}"/>
                </a:ext>
              </a:extLst>
            </p:cNvPr>
            <p:cNvSpPr/>
            <p:nvPr/>
          </p:nvSpPr>
          <p:spPr>
            <a:xfrm>
              <a:off x="4600575" y="118586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1</a:t>
              </a:r>
              <a:endParaRPr lang="zh-CN" altLang="en-US" sz="3600"/>
            </a:p>
          </p:txBody>
        </p:sp>
        <p:sp>
          <p:nvSpPr>
            <p:cNvPr id="21" name="流程图: 接点 20">
              <a:extLst>
                <a:ext uri="{FF2B5EF4-FFF2-40B4-BE49-F238E27FC236}">
                  <a16:creationId xmlns:a16="http://schemas.microsoft.com/office/drawing/2014/main" id="{F4424AAF-9C0A-B27B-DD7F-88F11B1BDB2F}"/>
                </a:ext>
              </a:extLst>
            </p:cNvPr>
            <p:cNvSpPr/>
            <p:nvPr/>
          </p:nvSpPr>
          <p:spPr>
            <a:xfrm>
              <a:off x="3557588" y="227171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2</a:t>
              </a:r>
              <a:endParaRPr lang="zh-CN" altLang="en-US" sz="3600"/>
            </a:p>
          </p:txBody>
        </p:sp>
        <p:sp>
          <p:nvSpPr>
            <p:cNvPr id="22" name="流程图: 接点 21">
              <a:extLst>
                <a:ext uri="{FF2B5EF4-FFF2-40B4-BE49-F238E27FC236}">
                  <a16:creationId xmlns:a16="http://schemas.microsoft.com/office/drawing/2014/main" id="{5648B98E-4778-4C08-EE9A-E1DA44108890}"/>
                </a:ext>
              </a:extLst>
            </p:cNvPr>
            <p:cNvSpPr/>
            <p:nvPr/>
          </p:nvSpPr>
          <p:spPr>
            <a:xfrm>
              <a:off x="5979320" y="2271712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4</a:t>
              </a:r>
              <a:endParaRPr lang="zh-CN" altLang="en-US" sz="3600"/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3AEBC985-3BD1-E046-F7F2-6CB7E683EBE4}"/>
                </a:ext>
              </a:extLst>
            </p:cNvPr>
            <p:cNvCxnSpPr>
              <a:cxnSpLocks/>
              <a:stCxn id="19" idx="3"/>
              <a:endCxn id="21" idx="7"/>
            </p:cNvCxnSpPr>
            <p:nvPr/>
          </p:nvCxnSpPr>
          <p:spPr>
            <a:xfrm flipH="1">
              <a:off x="4100271" y="1746840"/>
              <a:ext cx="593414" cy="62112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D3C886A5-1275-3A81-FE4E-743C9E9FA1F9}"/>
                </a:ext>
              </a:extLst>
            </p:cNvPr>
            <p:cNvCxnSpPr>
              <a:cxnSpLocks/>
              <a:stCxn id="19" idx="5"/>
              <a:endCxn id="22" idx="1"/>
            </p:cNvCxnSpPr>
            <p:nvPr/>
          </p:nvCxnSpPr>
          <p:spPr>
            <a:xfrm>
              <a:off x="5143258" y="1746840"/>
              <a:ext cx="929172" cy="62112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流程图: 接点 27">
              <a:extLst>
                <a:ext uri="{FF2B5EF4-FFF2-40B4-BE49-F238E27FC236}">
                  <a16:creationId xmlns:a16="http://schemas.microsoft.com/office/drawing/2014/main" id="{9BEE4420-A95C-7C57-D739-7A11BD7551F1}"/>
                </a:ext>
              </a:extLst>
            </p:cNvPr>
            <p:cNvSpPr/>
            <p:nvPr/>
          </p:nvSpPr>
          <p:spPr>
            <a:xfrm>
              <a:off x="2464595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5</a:t>
              </a:r>
              <a:endParaRPr lang="zh-CN" altLang="en-US" sz="3600"/>
            </a:p>
          </p:txBody>
        </p:sp>
        <p:sp>
          <p:nvSpPr>
            <p:cNvPr id="30" name="流程图: 接点 29">
              <a:extLst>
                <a:ext uri="{FF2B5EF4-FFF2-40B4-BE49-F238E27FC236}">
                  <a16:creationId xmlns:a16="http://schemas.microsoft.com/office/drawing/2014/main" id="{1D17CFAB-F31C-1D06-4AFB-9207F0708163}"/>
                </a:ext>
              </a:extLst>
            </p:cNvPr>
            <p:cNvSpPr/>
            <p:nvPr/>
          </p:nvSpPr>
          <p:spPr>
            <a:xfrm>
              <a:off x="3875484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6</a:t>
              </a:r>
              <a:endParaRPr lang="zh-CN" altLang="en-US" sz="3600"/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8B7AF9FB-97B6-4623-B052-44CC0D333BB0}"/>
                </a:ext>
              </a:extLst>
            </p:cNvPr>
            <p:cNvCxnSpPr>
              <a:cxnSpLocks/>
              <a:stCxn id="21" idx="3"/>
              <a:endCxn id="28" idx="7"/>
            </p:cNvCxnSpPr>
            <p:nvPr/>
          </p:nvCxnSpPr>
          <p:spPr>
            <a:xfrm flipH="1">
              <a:off x="3007278" y="2832690"/>
              <a:ext cx="643420" cy="56397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C7C5D72B-E28F-5A2B-361B-31FFB18693EA}"/>
                </a:ext>
              </a:extLst>
            </p:cNvPr>
            <p:cNvCxnSpPr>
              <a:cxnSpLocks/>
              <a:endCxn id="30" idx="0"/>
            </p:cNvCxnSpPr>
            <p:nvPr/>
          </p:nvCxnSpPr>
          <p:spPr>
            <a:xfrm>
              <a:off x="3875484" y="2950370"/>
              <a:ext cx="317897" cy="35004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流程图: 接点 32">
              <a:extLst>
                <a:ext uri="{FF2B5EF4-FFF2-40B4-BE49-F238E27FC236}">
                  <a16:creationId xmlns:a16="http://schemas.microsoft.com/office/drawing/2014/main" id="{F383CF97-3404-1050-13F4-D8411146DDDC}"/>
                </a:ext>
              </a:extLst>
            </p:cNvPr>
            <p:cNvSpPr/>
            <p:nvPr/>
          </p:nvSpPr>
          <p:spPr>
            <a:xfrm>
              <a:off x="6297216" y="3271839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7</a:t>
              </a:r>
              <a:endParaRPr lang="zh-CN" altLang="en-US" sz="3600"/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723450DC-5956-6789-56FD-D754298C7211}"/>
                </a:ext>
              </a:extLst>
            </p:cNvPr>
            <p:cNvCxnSpPr>
              <a:cxnSpLocks/>
              <a:stCxn id="22" idx="4"/>
            </p:cNvCxnSpPr>
            <p:nvPr/>
          </p:nvCxnSpPr>
          <p:spPr>
            <a:xfrm>
              <a:off x="6297217" y="2928937"/>
              <a:ext cx="196452" cy="34290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9209420A-A131-BF09-5BEA-F0A7B40A9162}"/>
                </a:ext>
              </a:extLst>
            </p:cNvPr>
            <p:cNvCxnSpPr>
              <a:cxnSpLocks/>
            </p:cNvCxnSpPr>
            <p:nvPr/>
          </p:nvCxnSpPr>
          <p:spPr>
            <a:xfrm>
              <a:off x="4974912" y="1813930"/>
              <a:ext cx="0" cy="55403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流程图: 接点 40">
              <a:extLst>
                <a:ext uri="{FF2B5EF4-FFF2-40B4-BE49-F238E27FC236}">
                  <a16:creationId xmlns:a16="http://schemas.microsoft.com/office/drawing/2014/main" id="{B80BE7EB-542F-2297-CDA5-F03CAA41B4E9}"/>
                </a:ext>
              </a:extLst>
            </p:cNvPr>
            <p:cNvSpPr/>
            <p:nvPr/>
          </p:nvSpPr>
          <p:spPr>
            <a:xfrm>
              <a:off x="4736063" y="2377371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3</a:t>
              </a:r>
              <a:endParaRPr lang="zh-CN" altLang="en-US" sz="3600"/>
            </a:p>
          </p:txBody>
        </p: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8BB260F6-477B-3F22-E74D-9FE047C9E727}"/>
              </a:ext>
            </a:extLst>
          </p:cNvPr>
          <p:cNvSpPr txBox="1"/>
          <p:nvPr/>
        </p:nvSpPr>
        <p:spPr>
          <a:xfrm>
            <a:off x="3651002" y="452476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二叉树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ED7B658-9C3F-BFD4-5D93-AD2F832D5202}"/>
              </a:ext>
            </a:extLst>
          </p:cNvPr>
          <p:cNvSpPr txBox="1"/>
          <p:nvPr/>
        </p:nvSpPr>
        <p:spPr>
          <a:xfrm>
            <a:off x="7723473" y="452476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非二叉树</a:t>
            </a:r>
          </a:p>
        </p:txBody>
      </p:sp>
    </p:spTree>
    <p:extLst>
      <p:ext uri="{BB962C8B-B14F-4D97-AF65-F5344CB8AC3E}">
        <p14:creationId xmlns:p14="http://schemas.microsoft.com/office/powerpoint/2010/main" val="2188630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58B8258F-5C32-EBEC-533B-9B65C7D9EC7E}"/>
              </a:ext>
            </a:extLst>
          </p:cNvPr>
          <p:cNvGrpSpPr/>
          <p:nvPr/>
        </p:nvGrpSpPr>
        <p:grpSpPr>
          <a:xfrm>
            <a:off x="2543175" y="1493044"/>
            <a:ext cx="3266125" cy="2900749"/>
            <a:chOff x="2464595" y="1185863"/>
            <a:chExt cx="4468414" cy="3707607"/>
          </a:xfrm>
        </p:grpSpPr>
        <p:sp>
          <p:nvSpPr>
            <p:cNvPr id="2" name="流程图: 接点 1">
              <a:extLst>
                <a:ext uri="{FF2B5EF4-FFF2-40B4-BE49-F238E27FC236}">
                  <a16:creationId xmlns:a16="http://schemas.microsoft.com/office/drawing/2014/main" id="{C9E3AF43-BE39-D3AC-8B90-7B844B6BCB82}"/>
                </a:ext>
              </a:extLst>
            </p:cNvPr>
            <p:cNvSpPr/>
            <p:nvPr/>
          </p:nvSpPr>
          <p:spPr>
            <a:xfrm>
              <a:off x="4600575" y="118586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1</a:t>
              </a:r>
              <a:endParaRPr lang="zh-CN" altLang="en-US" sz="3600"/>
            </a:p>
          </p:txBody>
        </p:sp>
        <p:sp>
          <p:nvSpPr>
            <p:cNvPr id="3" name="流程图: 接点 2">
              <a:extLst>
                <a:ext uri="{FF2B5EF4-FFF2-40B4-BE49-F238E27FC236}">
                  <a16:creationId xmlns:a16="http://schemas.microsoft.com/office/drawing/2014/main" id="{93A4416A-CF9E-B988-38A5-02496F4CC8D7}"/>
                </a:ext>
              </a:extLst>
            </p:cNvPr>
            <p:cNvSpPr/>
            <p:nvPr/>
          </p:nvSpPr>
          <p:spPr>
            <a:xfrm>
              <a:off x="3557588" y="227171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2</a:t>
              </a:r>
              <a:endParaRPr lang="zh-CN" altLang="en-US" sz="3600"/>
            </a:p>
          </p:txBody>
        </p:sp>
        <p:sp>
          <p:nvSpPr>
            <p:cNvPr id="10" name="流程图: 接点 9">
              <a:extLst>
                <a:ext uri="{FF2B5EF4-FFF2-40B4-BE49-F238E27FC236}">
                  <a16:creationId xmlns:a16="http://schemas.microsoft.com/office/drawing/2014/main" id="{D5393E2B-2C12-3229-1531-1958BC2540BC}"/>
                </a:ext>
              </a:extLst>
            </p:cNvPr>
            <p:cNvSpPr/>
            <p:nvPr/>
          </p:nvSpPr>
          <p:spPr>
            <a:xfrm>
              <a:off x="5979320" y="2271712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3</a:t>
              </a:r>
              <a:endParaRPr lang="zh-CN" altLang="en-US" sz="3600"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14FAF2CE-B1F2-0092-402C-8F2024D85880}"/>
                </a:ext>
              </a:extLst>
            </p:cNvPr>
            <p:cNvCxnSpPr>
              <a:stCxn id="2" idx="3"/>
              <a:endCxn id="3" idx="7"/>
            </p:cNvCxnSpPr>
            <p:nvPr/>
          </p:nvCxnSpPr>
          <p:spPr>
            <a:xfrm flipH="1">
              <a:off x="4100271" y="1746840"/>
              <a:ext cx="593414" cy="62112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71F6EAFF-BA49-4622-FB01-1F53557073A8}"/>
                </a:ext>
              </a:extLst>
            </p:cNvPr>
            <p:cNvCxnSpPr>
              <a:stCxn id="2" idx="5"/>
              <a:endCxn id="10" idx="1"/>
            </p:cNvCxnSpPr>
            <p:nvPr/>
          </p:nvCxnSpPr>
          <p:spPr>
            <a:xfrm>
              <a:off x="5143258" y="1746840"/>
              <a:ext cx="929172" cy="62112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流程图: 接点 24">
              <a:extLst>
                <a:ext uri="{FF2B5EF4-FFF2-40B4-BE49-F238E27FC236}">
                  <a16:creationId xmlns:a16="http://schemas.microsoft.com/office/drawing/2014/main" id="{422AFDAA-9411-929C-B053-319695EF4EF8}"/>
                </a:ext>
              </a:extLst>
            </p:cNvPr>
            <p:cNvSpPr/>
            <p:nvPr/>
          </p:nvSpPr>
          <p:spPr>
            <a:xfrm>
              <a:off x="2464595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4</a:t>
              </a:r>
              <a:endParaRPr lang="zh-CN" altLang="en-US" sz="3600"/>
            </a:p>
          </p:txBody>
        </p:sp>
        <p:sp>
          <p:nvSpPr>
            <p:cNvPr id="26" name="流程图: 接点 25">
              <a:extLst>
                <a:ext uri="{FF2B5EF4-FFF2-40B4-BE49-F238E27FC236}">
                  <a16:creationId xmlns:a16="http://schemas.microsoft.com/office/drawing/2014/main" id="{26197C03-D707-215A-DFC6-0B0C4E361B68}"/>
                </a:ext>
              </a:extLst>
            </p:cNvPr>
            <p:cNvSpPr/>
            <p:nvPr/>
          </p:nvSpPr>
          <p:spPr>
            <a:xfrm>
              <a:off x="3875484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5</a:t>
              </a:r>
              <a:endParaRPr lang="zh-CN" altLang="en-US" sz="3600"/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2FAF4505-0C49-6F85-E05A-F1106C7177EC}"/>
                </a:ext>
              </a:extLst>
            </p:cNvPr>
            <p:cNvCxnSpPr>
              <a:stCxn id="3" idx="3"/>
              <a:endCxn id="25" idx="7"/>
            </p:cNvCxnSpPr>
            <p:nvPr/>
          </p:nvCxnSpPr>
          <p:spPr>
            <a:xfrm flipH="1">
              <a:off x="3007278" y="2832690"/>
              <a:ext cx="643420" cy="56397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283BE321-D0D2-715E-C172-74B36E510FCF}"/>
                </a:ext>
              </a:extLst>
            </p:cNvPr>
            <p:cNvCxnSpPr>
              <a:endCxn id="26" idx="0"/>
            </p:cNvCxnSpPr>
            <p:nvPr/>
          </p:nvCxnSpPr>
          <p:spPr>
            <a:xfrm>
              <a:off x="3875484" y="2950370"/>
              <a:ext cx="317897" cy="35004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流程图: 接点 46">
              <a:extLst>
                <a:ext uri="{FF2B5EF4-FFF2-40B4-BE49-F238E27FC236}">
                  <a16:creationId xmlns:a16="http://schemas.microsoft.com/office/drawing/2014/main" id="{D2CB9167-5200-9ADC-7383-874520C1817B}"/>
                </a:ext>
              </a:extLst>
            </p:cNvPr>
            <p:cNvSpPr/>
            <p:nvPr/>
          </p:nvSpPr>
          <p:spPr>
            <a:xfrm>
              <a:off x="6297216" y="3271839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6</a:t>
              </a:r>
              <a:endParaRPr lang="zh-CN" altLang="en-US" sz="3600"/>
            </a:p>
          </p:txBody>
        </p:sp>
        <p:sp>
          <p:nvSpPr>
            <p:cNvPr id="49" name="流程图: 接点 48">
              <a:extLst>
                <a:ext uri="{FF2B5EF4-FFF2-40B4-BE49-F238E27FC236}">
                  <a16:creationId xmlns:a16="http://schemas.microsoft.com/office/drawing/2014/main" id="{79F26BB5-8604-690E-1817-FF92208D2231}"/>
                </a:ext>
              </a:extLst>
            </p:cNvPr>
            <p:cNvSpPr/>
            <p:nvPr/>
          </p:nvSpPr>
          <p:spPr>
            <a:xfrm>
              <a:off x="5460207" y="4236245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7</a:t>
              </a:r>
              <a:endParaRPr lang="zh-CN" altLang="en-US" sz="3600"/>
            </a:p>
          </p:txBody>
        </p: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223D367C-C50F-4471-503D-94DDEDD8F480}"/>
                </a:ext>
              </a:extLst>
            </p:cNvPr>
            <p:cNvCxnSpPr>
              <a:stCxn id="10" idx="4"/>
            </p:cNvCxnSpPr>
            <p:nvPr/>
          </p:nvCxnSpPr>
          <p:spPr>
            <a:xfrm>
              <a:off x="6297217" y="2928937"/>
              <a:ext cx="196452" cy="34290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9D91052A-38C0-A650-20B5-255090F1D1F8}"/>
                </a:ext>
              </a:extLst>
            </p:cNvPr>
            <p:cNvCxnSpPr>
              <a:stCxn id="47" idx="3"/>
              <a:endCxn id="49" idx="7"/>
            </p:cNvCxnSpPr>
            <p:nvPr/>
          </p:nvCxnSpPr>
          <p:spPr>
            <a:xfrm flipH="1">
              <a:off x="6002890" y="3832816"/>
              <a:ext cx="387436" cy="4996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71C623A-5CE6-5AF5-C9EC-DF158B9C1ED6}"/>
              </a:ext>
            </a:extLst>
          </p:cNvPr>
          <p:cNvGrpSpPr/>
          <p:nvPr/>
        </p:nvGrpSpPr>
        <p:grpSpPr>
          <a:xfrm>
            <a:off x="6457419" y="1439224"/>
            <a:ext cx="3325415" cy="2144587"/>
            <a:chOff x="2464595" y="1185863"/>
            <a:chExt cx="4468414" cy="2771776"/>
          </a:xfrm>
        </p:grpSpPr>
        <p:sp>
          <p:nvSpPr>
            <p:cNvPr id="19" name="流程图: 接点 18">
              <a:extLst>
                <a:ext uri="{FF2B5EF4-FFF2-40B4-BE49-F238E27FC236}">
                  <a16:creationId xmlns:a16="http://schemas.microsoft.com/office/drawing/2014/main" id="{47ACC9A6-E7CC-033C-907C-6AF993E61578}"/>
                </a:ext>
              </a:extLst>
            </p:cNvPr>
            <p:cNvSpPr/>
            <p:nvPr/>
          </p:nvSpPr>
          <p:spPr>
            <a:xfrm>
              <a:off x="4600575" y="118586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1</a:t>
              </a:r>
              <a:endParaRPr lang="zh-CN" altLang="en-US" sz="3600"/>
            </a:p>
          </p:txBody>
        </p:sp>
        <p:sp>
          <p:nvSpPr>
            <p:cNvPr id="21" name="流程图: 接点 20">
              <a:extLst>
                <a:ext uri="{FF2B5EF4-FFF2-40B4-BE49-F238E27FC236}">
                  <a16:creationId xmlns:a16="http://schemas.microsoft.com/office/drawing/2014/main" id="{F4424AAF-9C0A-B27B-DD7F-88F11B1BDB2F}"/>
                </a:ext>
              </a:extLst>
            </p:cNvPr>
            <p:cNvSpPr/>
            <p:nvPr/>
          </p:nvSpPr>
          <p:spPr>
            <a:xfrm>
              <a:off x="3557588" y="227171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2</a:t>
              </a:r>
              <a:endParaRPr lang="zh-CN" altLang="en-US" sz="3600"/>
            </a:p>
          </p:txBody>
        </p:sp>
        <p:sp>
          <p:nvSpPr>
            <p:cNvPr id="22" name="流程图: 接点 21">
              <a:extLst>
                <a:ext uri="{FF2B5EF4-FFF2-40B4-BE49-F238E27FC236}">
                  <a16:creationId xmlns:a16="http://schemas.microsoft.com/office/drawing/2014/main" id="{5648B98E-4778-4C08-EE9A-E1DA44108890}"/>
                </a:ext>
              </a:extLst>
            </p:cNvPr>
            <p:cNvSpPr/>
            <p:nvPr/>
          </p:nvSpPr>
          <p:spPr>
            <a:xfrm>
              <a:off x="5979320" y="2271712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4</a:t>
              </a:r>
              <a:endParaRPr lang="zh-CN" altLang="en-US" sz="3600"/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3AEBC985-3BD1-E046-F7F2-6CB7E683EBE4}"/>
                </a:ext>
              </a:extLst>
            </p:cNvPr>
            <p:cNvCxnSpPr>
              <a:cxnSpLocks/>
              <a:stCxn id="19" idx="3"/>
              <a:endCxn id="21" idx="7"/>
            </p:cNvCxnSpPr>
            <p:nvPr/>
          </p:nvCxnSpPr>
          <p:spPr>
            <a:xfrm flipH="1">
              <a:off x="4100271" y="1746840"/>
              <a:ext cx="593414" cy="62112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D3C886A5-1275-3A81-FE4E-743C9E9FA1F9}"/>
                </a:ext>
              </a:extLst>
            </p:cNvPr>
            <p:cNvCxnSpPr>
              <a:cxnSpLocks/>
              <a:stCxn id="19" idx="5"/>
              <a:endCxn id="22" idx="1"/>
            </p:cNvCxnSpPr>
            <p:nvPr/>
          </p:nvCxnSpPr>
          <p:spPr>
            <a:xfrm>
              <a:off x="5143258" y="1746840"/>
              <a:ext cx="929172" cy="62112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流程图: 接点 27">
              <a:extLst>
                <a:ext uri="{FF2B5EF4-FFF2-40B4-BE49-F238E27FC236}">
                  <a16:creationId xmlns:a16="http://schemas.microsoft.com/office/drawing/2014/main" id="{9BEE4420-A95C-7C57-D739-7A11BD7551F1}"/>
                </a:ext>
              </a:extLst>
            </p:cNvPr>
            <p:cNvSpPr/>
            <p:nvPr/>
          </p:nvSpPr>
          <p:spPr>
            <a:xfrm>
              <a:off x="2464595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5</a:t>
              </a:r>
              <a:endParaRPr lang="zh-CN" altLang="en-US" sz="3600"/>
            </a:p>
          </p:txBody>
        </p:sp>
        <p:sp>
          <p:nvSpPr>
            <p:cNvPr id="30" name="流程图: 接点 29">
              <a:extLst>
                <a:ext uri="{FF2B5EF4-FFF2-40B4-BE49-F238E27FC236}">
                  <a16:creationId xmlns:a16="http://schemas.microsoft.com/office/drawing/2014/main" id="{1D17CFAB-F31C-1D06-4AFB-9207F0708163}"/>
                </a:ext>
              </a:extLst>
            </p:cNvPr>
            <p:cNvSpPr/>
            <p:nvPr/>
          </p:nvSpPr>
          <p:spPr>
            <a:xfrm>
              <a:off x="3875484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6</a:t>
              </a:r>
              <a:endParaRPr lang="zh-CN" altLang="en-US" sz="3600"/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8B7AF9FB-97B6-4623-B052-44CC0D333BB0}"/>
                </a:ext>
              </a:extLst>
            </p:cNvPr>
            <p:cNvCxnSpPr>
              <a:cxnSpLocks/>
              <a:stCxn id="21" idx="3"/>
              <a:endCxn id="28" idx="7"/>
            </p:cNvCxnSpPr>
            <p:nvPr/>
          </p:nvCxnSpPr>
          <p:spPr>
            <a:xfrm flipH="1">
              <a:off x="3007278" y="2832690"/>
              <a:ext cx="643420" cy="56397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C7C5D72B-E28F-5A2B-361B-31FFB18693EA}"/>
                </a:ext>
              </a:extLst>
            </p:cNvPr>
            <p:cNvCxnSpPr>
              <a:cxnSpLocks/>
              <a:endCxn id="30" idx="0"/>
            </p:cNvCxnSpPr>
            <p:nvPr/>
          </p:nvCxnSpPr>
          <p:spPr>
            <a:xfrm>
              <a:off x="3875484" y="2950370"/>
              <a:ext cx="317897" cy="35004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流程图: 接点 32">
              <a:extLst>
                <a:ext uri="{FF2B5EF4-FFF2-40B4-BE49-F238E27FC236}">
                  <a16:creationId xmlns:a16="http://schemas.microsoft.com/office/drawing/2014/main" id="{F383CF97-3404-1050-13F4-D8411146DDDC}"/>
                </a:ext>
              </a:extLst>
            </p:cNvPr>
            <p:cNvSpPr/>
            <p:nvPr/>
          </p:nvSpPr>
          <p:spPr>
            <a:xfrm>
              <a:off x="6297216" y="3271839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7</a:t>
              </a:r>
              <a:endParaRPr lang="zh-CN" altLang="en-US" sz="3600"/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723450DC-5956-6789-56FD-D754298C7211}"/>
                </a:ext>
              </a:extLst>
            </p:cNvPr>
            <p:cNvCxnSpPr>
              <a:cxnSpLocks/>
              <a:stCxn id="22" idx="4"/>
            </p:cNvCxnSpPr>
            <p:nvPr/>
          </p:nvCxnSpPr>
          <p:spPr>
            <a:xfrm>
              <a:off x="6297217" y="2928937"/>
              <a:ext cx="196452" cy="34290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9209420A-A131-BF09-5BEA-F0A7B40A9162}"/>
                </a:ext>
              </a:extLst>
            </p:cNvPr>
            <p:cNvCxnSpPr>
              <a:cxnSpLocks/>
            </p:cNvCxnSpPr>
            <p:nvPr/>
          </p:nvCxnSpPr>
          <p:spPr>
            <a:xfrm>
              <a:off x="4974912" y="1813930"/>
              <a:ext cx="0" cy="55403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流程图: 接点 40">
              <a:extLst>
                <a:ext uri="{FF2B5EF4-FFF2-40B4-BE49-F238E27FC236}">
                  <a16:creationId xmlns:a16="http://schemas.microsoft.com/office/drawing/2014/main" id="{B80BE7EB-542F-2297-CDA5-F03CAA41B4E9}"/>
                </a:ext>
              </a:extLst>
            </p:cNvPr>
            <p:cNvSpPr/>
            <p:nvPr/>
          </p:nvSpPr>
          <p:spPr>
            <a:xfrm>
              <a:off x="4736063" y="2377371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3</a:t>
              </a:r>
              <a:endParaRPr lang="zh-CN" altLang="en-US" sz="3600"/>
            </a:p>
          </p:txBody>
        </p: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8BB260F6-477B-3F22-E74D-9FE047C9E727}"/>
              </a:ext>
            </a:extLst>
          </p:cNvPr>
          <p:cNvSpPr txBox="1"/>
          <p:nvPr/>
        </p:nvSpPr>
        <p:spPr>
          <a:xfrm>
            <a:off x="3651002" y="452476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二叉树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ED7B658-9C3F-BFD4-5D93-AD2F832D5202}"/>
              </a:ext>
            </a:extLst>
          </p:cNvPr>
          <p:cNvSpPr txBox="1"/>
          <p:nvPr/>
        </p:nvSpPr>
        <p:spPr>
          <a:xfrm>
            <a:off x="7723473" y="452476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非二叉树</a:t>
            </a:r>
          </a:p>
        </p:txBody>
      </p:sp>
    </p:spTree>
    <p:extLst>
      <p:ext uri="{BB962C8B-B14F-4D97-AF65-F5344CB8AC3E}">
        <p14:creationId xmlns:p14="http://schemas.microsoft.com/office/powerpoint/2010/main" val="3182390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671C623A-5CE6-5AF5-C9EC-DF158B9C1ED6}"/>
              </a:ext>
            </a:extLst>
          </p:cNvPr>
          <p:cNvGrpSpPr/>
          <p:nvPr/>
        </p:nvGrpSpPr>
        <p:grpSpPr>
          <a:xfrm>
            <a:off x="76415" y="755754"/>
            <a:ext cx="3270296" cy="2508773"/>
            <a:chOff x="2464595" y="1185863"/>
            <a:chExt cx="4468414" cy="2771776"/>
          </a:xfrm>
        </p:grpSpPr>
        <p:sp>
          <p:nvSpPr>
            <p:cNvPr id="19" name="流程图: 接点 18">
              <a:extLst>
                <a:ext uri="{FF2B5EF4-FFF2-40B4-BE49-F238E27FC236}">
                  <a16:creationId xmlns:a16="http://schemas.microsoft.com/office/drawing/2014/main" id="{47ACC9A6-E7CC-033C-907C-6AF993E61578}"/>
                </a:ext>
              </a:extLst>
            </p:cNvPr>
            <p:cNvSpPr/>
            <p:nvPr/>
          </p:nvSpPr>
          <p:spPr>
            <a:xfrm>
              <a:off x="4600575" y="118586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A</a:t>
              </a:r>
              <a:endParaRPr lang="zh-CN" altLang="en-US" sz="3600"/>
            </a:p>
          </p:txBody>
        </p:sp>
        <p:sp>
          <p:nvSpPr>
            <p:cNvPr id="21" name="流程图: 接点 20">
              <a:extLst>
                <a:ext uri="{FF2B5EF4-FFF2-40B4-BE49-F238E27FC236}">
                  <a16:creationId xmlns:a16="http://schemas.microsoft.com/office/drawing/2014/main" id="{F4424AAF-9C0A-B27B-DD7F-88F11B1BDB2F}"/>
                </a:ext>
              </a:extLst>
            </p:cNvPr>
            <p:cNvSpPr/>
            <p:nvPr/>
          </p:nvSpPr>
          <p:spPr>
            <a:xfrm>
              <a:off x="3557588" y="2271713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B</a:t>
              </a:r>
              <a:endParaRPr lang="zh-CN" altLang="en-US" sz="3600"/>
            </a:p>
          </p:txBody>
        </p:sp>
        <p:sp>
          <p:nvSpPr>
            <p:cNvPr id="22" name="流程图: 接点 21">
              <a:extLst>
                <a:ext uri="{FF2B5EF4-FFF2-40B4-BE49-F238E27FC236}">
                  <a16:creationId xmlns:a16="http://schemas.microsoft.com/office/drawing/2014/main" id="{5648B98E-4778-4C08-EE9A-E1DA44108890}"/>
                </a:ext>
              </a:extLst>
            </p:cNvPr>
            <p:cNvSpPr/>
            <p:nvPr/>
          </p:nvSpPr>
          <p:spPr>
            <a:xfrm>
              <a:off x="5979320" y="2271712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D</a:t>
              </a:r>
              <a:endParaRPr lang="zh-CN" altLang="en-US" sz="3600"/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3AEBC985-3BD1-E046-F7F2-6CB7E683EBE4}"/>
                </a:ext>
              </a:extLst>
            </p:cNvPr>
            <p:cNvCxnSpPr>
              <a:cxnSpLocks/>
              <a:stCxn id="19" idx="3"/>
              <a:endCxn id="21" idx="7"/>
            </p:cNvCxnSpPr>
            <p:nvPr/>
          </p:nvCxnSpPr>
          <p:spPr>
            <a:xfrm flipH="1">
              <a:off x="4100271" y="1746840"/>
              <a:ext cx="593414" cy="62112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D3C886A5-1275-3A81-FE4E-743C9E9FA1F9}"/>
                </a:ext>
              </a:extLst>
            </p:cNvPr>
            <p:cNvCxnSpPr>
              <a:cxnSpLocks/>
              <a:stCxn id="19" idx="5"/>
              <a:endCxn id="22" idx="1"/>
            </p:cNvCxnSpPr>
            <p:nvPr/>
          </p:nvCxnSpPr>
          <p:spPr>
            <a:xfrm>
              <a:off x="5143258" y="1746840"/>
              <a:ext cx="929172" cy="62112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流程图: 接点 27">
              <a:extLst>
                <a:ext uri="{FF2B5EF4-FFF2-40B4-BE49-F238E27FC236}">
                  <a16:creationId xmlns:a16="http://schemas.microsoft.com/office/drawing/2014/main" id="{9BEE4420-A95C-7C57-D739-7A11BD7551F1}"/>
                </a:ext>
              </a:extLst>
            </p:cNvPr>
            <p:cNvSpPr/>
            <p:nvPr/>
          </p:nvSpPr>
          <p:spPr>
            <a:xfrm>
              <a:off x="2464595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E</a:t>
              </a:r>
              <a:endParaRPr lang="zh-CN" altLang="en-US" sz="3600"/>
            </a:p>
          </p:txBody>
        </p:sp>
        <p:sp>
          <p:nvSpPr>
            <p:cNvPr id="30" name="流程图: 接点 29">
              <a:extLst>
                <a:ext uri="{FF2B5EF4-FFF2-40B4-BE49-F238E27FC236}">
                  <a16:creationId xmlns:a16="http://schemas.microsoft.com/office/drawing/2014/main" id="{1D17CFAB-F31C-1D06-4AFB-9207F0708163}"/>
                </a:ext>
              </a:extLst>
            </p:cNvPr>
            <p:cNvSpPr/>
            <p:nvPr/>
          </p:nvSpPr>
          <p:spPr>
            <a:xfrm>
              <a:off x="3875484" y="3300414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F</a:t>
              </a:r>
              <a:endParaRPr lang="zh-CN" altLang="en-US" sz="3600"/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8B7AF9FB-97B6-4623-B052-44CC0D333BB0}"/>
                </a:ext>
              </a:extLst>
            </p:cNvPr>
            <p:cNvCxnSpPr>
              <a:cxnSpLocks/>
              <a:stCxn id="21" idx="3"/>
              <a:endCxn id="28" idx="7"/>
            </p:cNvCxnSpPr>
            <p:nvPr/>
          </p:nvCxnSpPr>
          <p:spPr>
            <a:xfrm flipH="1">
              <a:off x="3007278" y="2832690"/>
              <a:ext cx="643420" cy="56397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C7C5D72B-E28F-5A2B-361B-31FFB18693EA}"/>
                </a:ext>
              </a:extLst>
            </p:cNvPr>
            <p:cNvCxnSpPr>
              <a:cxnSpLocks/>
              <a:endCxn id="30" idx="0"/>
            </p:cNvCxnSpPr>
            <p:nvPr/>
          </p:nvCxnSpPr>
          <p:spPr>
            <a:xfrm>
              <a:off x="3875484" y="2950370"/>
              <a:ext cx="317897" cy="35004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流程图: 接点 32">
              <a:extLst>
                <a:ext uri="{FF2B5EF4-FFF2-40B4-BE49-F238E27FC236}">
                  <a16:creationId xmlns:a16="http://schemas.microsoft.com/office/drawing/2014/main" id="{F383CF97-3404-1050-13F4-D8411146DDDC}"/>
                </a:ext>
              </a:extLst>
            </p:cNvPr>
            <p:cNvSpPr/>
            <p:nvPr/>
          </p:nvSpPr>
          <p:spPr>
            <a:xfrm>
              <a:off x="6297216" y="3271839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G</a:t>
              </a:r>
              <a:endParaRPr lang="zh-CN" altLang="en-US" sz="3600"/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723450DC-5956-6789-56FD-D754298C7211}"/>
                </a:ext>
              </a:extLst>
            </p:cNvPr>
            <p:cNvCxnSpPr>
              <a:cxnSpLocks/>
              <a:stCxn id="22" idx="4"/>
            </p:cNvCxnSpPr>
            <p:nvPr/>
          </p:nvCxnSpPr>
          <p:spPr>
            <a:xfrm>
              <a:off x="6297217" y="2928937"/>
              <a:ext cx="196452" cy="34290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9209420A-A131-BF09-5BEA-F0A7B40A9162}"/>
                </a:ext>
              </a:extLst>
            </p:cNvPr>
            <p:cNvCxnSpPr>
              <a:cxnSpLocks/>
            </p:cNvCxnSpPr>
            <p:nvPr/>
          </p:nvCxnSpPr>
          <p:spPr>
            <a:xfrm>
              <a:off x="4974912" y="1813930"/>
              <a:ext cx="0" cy="55403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流程图: 接点 40">
              <a:extLst>
                <a:ext uri="{FF2B5EF4-FFF2-40B4-BE49-F238E27FC236}">
                  <a16:creationId xmlns:a16="http://schemas.microsoft.com/office/drawing/2014/main" id="{B80BE7EB-542F-2297-CDA5-F03CAA41B4E9}"/>
                </a:ext>
              </a:extLst>
            </p:cNvPr>
            <p:cNvSpPr/>
            <p:nvPr/>
          </p:nvSpPr>
          <p:spPr>
            <a:xfrm>
              <a:off x="4736063" y="2377371"/>
              <a:ext cx="635793" cy="6572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C</a:t>
              </a:r>
              <a:endParaRPr lang="zh-CN" altLang="en-US" sz="3600"/>
            </a:p>
          </p:txBody>
        </p:sp>
      </p:grp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017B7C7D-95F7-304A-2713-1E60F0816740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6057272" y="1720970"/>
            <a:ext cx="439139" cy="211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05F1C60D-2F3B-555F-131C-33A08BE20C00}"/>
              </a:ext>
            </a:extLst>
          </p:cNvPr>
          <p:cNvCxnSpPr>
            <a:stCxn id="48" idx="2"/>
            <a:endCxn id="80" idx="0"/>
          </p:cNvCxnSpPr>
          <p:nvPr/>
        </p:nvCxnSpPr>
        <p:spPr>
          <a:xfrm flipH="1">
            <a:off x="4381611" y="1720970"/>
            <a:ext cx="578423" cy="268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53EC257F-FCD1-AC86-057E-6137FC4569E4}"/>
              </a:ext>
            </a:extLst>
          </p:cNvPr>
          <p:cNvCxnSpPr>
            <a:stCxn id="38" idx="2"/>
            <a:endCxn id="38" idx="2"/>
          </p:cNvCxnSpPr>
          <p:nvPr/>
        </p:nvCxnSpPr>
        <p:spPr>
          <a:xfrm>
            <a:off x="5508654" y="1070128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6B02A832-D8AB-77D9-1985-6136A9202168}"/>
              </a:ext>
            </a:extLst>
          </p:cNvPr>
          <p:cNvGrpSpPr/>
          <p:nvPr/>
        </p:nvGrpSpPr>
        <p:grpSpPr>
          <a:xfrm>
            <a:off x="9042144" y="391330"/>
            <a:ext cx="1899259" cy="3302374"/>
            <a:chOff x="8450810" y="1480072"/>
            <a:chExt cx="2234201" cy="3808597"/>
          </a:xfrm>
        </p:grpSpPr>
        <p:sp>
          <p:nvSpPr>
            <p:cNvPr id="92" name="流程图: 接点 91">
              <a:extLst>
                <a:ext uri="{FF2B5EF4-FFF2-40B4-BE49-F238E27FC236}">
                  <a16:creationId xmlns:a16="http://schemas.microsoft.com/office/drawing/2014/main" id="{7DD2B97F-895C-5F82-8ABE-F41A197D87ED}"/>
                </a:ext>
              </a:extLst>
            </p:cNvPr>
            <p:cNvSpPr/>
            <p:nvPr/>
          </p:nvSpPr>
          <p:spPr>
            <a:xfrm>
              <a:off x="10040416" y="1480072"/>
              <a:ext cx="473160" cy="50851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A</a:t>
              </a:r>
              <a:endParaRPr lang="zh-CN" altLang="en-US" sz="3600"/>
            </a:p>
          </p:txBody>
        </p:sp>
        <p:sp>
          <p:nvSpPr>
            <p:cNvPr id="93" name="流程图: 接点 92">
              <a:extLst>
                <a:ext uri="{FF2B5EF4-FFF2-40B4-BE49-F238E27FC236}">
                  <a16:creationId xmlns:a16="http://schemas.microsoft.com/office/drawing/2014/main" id="{0F547AF5-FC1B-39B5-2651-690D0A5A61BC}"/>
                </a:ext>
              </a:extLst>
            </p:cNvPr>
            <p:cNvSpPr/>
            <p:nvPr/>
          </p:nvSpPr>
          <p:spPr>
            <a:xfrm>
              <a:off x="9264221" y="2320219"/>
              <a:ext cx="473160" cy="50851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B</a:t>
              </a:r>
              <a:endParaRPr lang="zh-CN" altLang="en-US" sz="3600"/>
            </a:p>
          </p:txBody>
        </p: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EB530674-DDD4-88C5-898F-4CB0AA3F811E}"/>
                </a:ext>
              </a:extLst>
            </p:cNvPr>
            <p:cNvCxnSpPr>
              <a:cxnSpLocks/>
              <a:stCxn id="92" idx="3"/>
              <a:endCxn id="93" idx="7"/>
            </p:cNvCxnSpPr>
            <p:nvPr/>
          </p:nvCxnSpPr>
          <p:spPr>
            <a:xfrm flipH="1">
              <a:off x="9668088" y="1914113"/>
              <a:ext cx="441622" cy="48057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流程图: 接点 96">
              <a:extLst>
                <a:ext uri="{FF2B5EF4-FFF2-40B4-BE49-F238E27FC236}">
                  <a16:creationId xmlns:a16="http://schemas.microsoft.com/office/drawing/2014/main" id="{A4FD05D5-3359-3298-5B81-E24D65F5A398}"/>
                </a:ext>
              </a:extLst>
            </p:cNvPr>
            <p:cNvSpPr/>
            <p:nvPr/>
          </p:nvSpPr>
          <p:spPr>
            <a:xfrm>
              <a:off x="8450810" y="3116149"/>
              <a:ext cx="473160" cy="50851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E</a:t>
              </a:r>
              <a:endParaRPr lang="zh-CN" altLang="en-US" sz="3600"/>
            </a:p>
          </p:txBody>
        </p:sp>
        <p:sp>
          <p:nvSpPr>
            <p:cNvPr id="98" name="流程图: 接点 97">
              <a:extLst>
                <a:ext uri="{FF2B5EF4-FFF2-40B4-BE49-F238E27FC236}">
                  <a16:creationId xmlns:a16="http://schemas.microsoft.com/office/drawing/2014/main" id="{18320F1D-9E5F-10F9-D405-C2F706EE25C2}"/>
                </a:ext>
              </a:extLst>
            </p:cNvPr>
            <p:cNvSpPr/>
            <p:nvPr/>
          </p:nvSpPr>
          <p:spPr>
            <a:xfrm>
              <a:off x="9500800" y="3116149"/>
              <a:ext cx="473160" cy="50851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C</a:t>
              </a:r>
              <a:endParaRPr lang="zh-CN" altLang="en-US" sz="3600"/>
            </a:p>
          </p:txBody>
        </p: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48B2283A-B637-7218-FECF-133FD880672B}"/>
                </a:ext>
              </a:extLst>
            </p:cNvPr>
            <p:cNvCxnSpPr>
              <a:cxnSpLocks/>
              <a:stCxn id="93" idx="3"/>
              <a:endCxn id="97" idx="7"/>
            </p:cNvCxnSpPr>
            <p:nvPr/>
          </p:nvCxnSpPr>
          <p:spPr>
            <a:xfrm flipH="1">
              <a:off x="8854677" y="2754260"/>
              <a:ext cx="478836" cy="43635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5B04DD11-1C9C-B6D0-64C1-172409082422}"/>
                </a:ext>
              </a:extLst>
            </p:cNvPr>
            <p:cNvCxnSpPr>
              <a:cxnSpLocks/>
              <a:endCxn id="98" idx="0"/>
            </p:cNvCxnSpPr>
            <p:nvPr/>
          </p:nvCxnSpPr>
          <p:spPr>
            <a:xfrm>
              <a:off x="9500800" y="2845312"/>
              <a:ext cx="236580" cy="27083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7" name="流程图: 接点 106">
              <a:extLst>
                <a:ext uri="{FF2B5EF4-FFF2-40B4-BE49-F238E27FC236}">
                  <a16:creationId xmlns:a16="http://schemas.microsoft.com/office/drawing/2014/main" id="{5B5D1564-24FF-C5CF-AC00-031F473F944A}"/>
                </a:ext>
              </a:extLst>
            </p:cNvPr>
            <p:cNvSpPr/>
            <p:nvPr/>
          </p:nvSpPr>
          <p:spPr>
            <a:xfrm>
              <a:off x="8860353" y="3910793"/>
              <a:ext cx="473160" cy="50851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F</a:t>
              </a:r>
              <a:endParaRPr lang="zh-CN" altLang="en-US" sz="3600"/>
            </a:p>
          </p:txBody>
        </p: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8B069DE9-0C51-226F-60FE-F0A6369B0B5E}"/>
                </a:ext>
              </a:extLst>
            </p:cNvPr>
            <p:cNvCxnSpPr>
              <a:stCxn id="97" idx="4"/>
              <a:endCxn id="107" idx="0"/>
            </p:cNvCxnSpPr>
            <p:nvPr/>
          </p:nvCxnSpPr>
          <p:spPr>
            <a:xfrm>
              <a:off x="8687390" y="3624659"/>
              <a:ext cx="409543" cy="286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257A7B27-5216-0427-1A7E-BC96E1E91F58}"/>
                </a:ext>
              </a:extLst>
            </p:cNvPr>
            <p:cNvCxnSpPr>
              <a:stCxn id="98" idx="5"/>
            </p:cNvCxnSpPr>
            <p:nvPr/>
          </p:nvCxnSpPr>
          <p:spPr>
            <a:xfrm>
              <a:off x="9904667" y="3550189"/>
              <a:ext cx="475202" cy="4211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流程图: 接点 112">
              <a:extLst>
                <a:ext uri="{FF2B5EF4-FFF2-40B4-BE49-F238E27FC236}">
                  <a16:creationId xmlns:a16="http://schemas.microsoft.com/office/drawing/2014/main" id="{A1309CCC-DB7D-B07C-1113-FA975BBE31A0}"/>
                </a:ext>
              </a:extLst>
            </p:cNvPr>
            <p:cNvSpPr/>
            <p:nvPr/>
          </p:nvSpPr>
          <p:spPr>
            <a:xfrm>
              <a:off x="10211851" y="3954032"/>
              <a:ext cx="473160" cy="50851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D</a:t>
              </a:r>
              <a:endParaRPr lang="zh-CN" altLang="en-US" sz="3600"/>
            </a:p>
          </p:txBody>
        </p:sp>
        <p:sp>
          <p:nvSpPr>
            <p:cNvPr id="114" name="流程图: 接点 113">
              <a:extLst>
                <a:ext uri="{FF2B5EF4-FFF2-40B4-BE49-F238E27FC236}">
                  <a16:creationId xmlns:a16="http://schemas.microsoft.com/office/drawing/2014/main" id="{C3E2BC04-1B34-D491-EC04-D6F150F28F90}"/>
                </a:ext>
              </a:extLst>
            </p:cNvPr>
            <p:cNvSpPr/>
            <p:nvPr/>
          </p:nvSpPr>
          <p:spPr>
            <a:xfrm>
              <a:off x="9567256" y="4780159"/>
              <a:ext cx="473160" cy="50851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G</a:t>
              </a:r>
              <a:endParaRPr lang="zh-CN" altLang="en-US" sz="3600"/>
            </a:p>
          </p:txBody>
        </p: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6D9C71DA-5E3D-CDA8-910B-D1D5084E4BF1}"/>
                </a:ext>
              </a:extLst>
            </p:cNvPr>
            <p:cNvCxnSpPr>
              <a:stCxn id="113" idx="3"/>
              <a:endCxn id="114" idx="7"/>
            </p:cNvCxnSpPr>
            <p:nvPr/>
          </p:nvCxnSpPr>
          <p:spPr>
            <a:xfrm flipH="1">
              <a:off x="9971123" y="4388072"/>
              <a:ext cx="310021" cy="4665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EB42F96A-D5CB-DBD9-FCE1-26D6BDE92BE1}"/>
              </a:ext>
            </a:extLst>
          </p:cNvPr>
          <p:cNvGrpSpPr/>
          <p:nvPr/>
        </p:nvGrpSpPr>
        <p:grpSpPr>
          <a:xfrm>
            <a:off x="5234344" y="688005"/>
            <a:ext cx="1645857" cy="382123"/>
            <a:chOff x="5464968" y="1857375"/>
            <a:chExt cx="1645857" cy="382123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CA8D2A0-7923-0AC0-F7DA-D3D310BA9DC6}"/>
                </a:ext>
              </a:extLst>
            </p:cNvPr>
            <p:cNvSpPr/>
            <p:nvPr/>
          </p:nvSpPr>
          <p:spPr>
            <a:xfrm>
              <a:off x="5464968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28658642-4612-4EC3-B30B-AD4B2E5C1281}"/>
                </a:ext>
              </a:extLst>
            </p:cNvPr>
            <p:cNvSpPr/>
            <p:nvPr/>
          </p:nvSpPr>
          <p:spPr>
            <a:xfrm>
              <a:off x="6013587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A</a:t>
              </a:r>
              <a:endParaRPr lang="zh-CN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A69C32AB-C3E3-75B3-4368-2EEF209ED70A}"/>
                </a:ext>
              </a:extLst>
            </p:cNvPr>
            <p:cNvSpPr/>
            <p:nvPr/>
          </p:nvSpPr>
          <p:spPr>
            <a:xfrm>
              <a:off x="6562206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^</a:t>
              </a:r>
              <a:endParaRPr lang="zh-CN" altLang="en-US"/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EA9C2B36-4619-387E-212B-3680E1FA7D4D}"/>
              </a:ext>
            </a:extLst>
          </p:cNvPr>
          <p:cNvGrpSpPr/>
          <p:nvPr/>
        </p:nvGrpSpPr>
        <p:grpSpPr>
          <a:xfrm>
            <a:off x="4685724" y="1338847"/>
            <a:ext cx="1645857" cy="382123"/>
            <a:chOff x="5464968" y="1857375"/>
            <a:chExt cx="1645857" cy="382123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745EA90A-E95F-4C17-724A-1A8CEF7AE0F9}"/>
                </a:ext>
              </a:extLst>
            </p:cNvPr>
            <p:cNvSpPr/>
            <p:nvPr/>
          </p:nvSpPr>
          <p:spPr>
            <a:xfrm>
              <a:off x="5464968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C8E66CAE-CE10-8D40-C4E6-D1089C0831EC}"/>
                </a:ext>
              </a:extLst>
            </p:cNvPr>
            <p:cNvSpPr/>
            <p:nvPr/>
          </p:nvSpPr>
          <p:spPr>
            <a:xfrm>
              <a:off x="6013587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B</a:t>
              </a:r>
              <a:endParaRPr lang="zh-CN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61F495EA-7C62-5944-9462-7B7BDE9167E3}"/>
                </a:ext>
              </a:extLst>
            </p:cNvPr>
            <p:cNvSpPr/>
            <p:nvPr/>
          </p:nvSpPr>
          <p:spPr>
            <a:xfrm>
              <a:off x="6562206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29693155-F4C4-C99C-532D-F4F3AFE84B91}"/>
              </a:ext>
            </a:extLst>
          </p:cNvPr>
          <p:cNvGrpSpPr/>
          <p:nvPr/>
        </p:nvGrpSpPr>
        <p:grpSpPr>
          <a:xfrm>
            <a:off x="5673482" y="1976433"/>
            <a:ext cx="1645857" cy="382123"/>
            <a:chOff x="5464968" y="1857375"/>
            <a:chExt cx="1645857" cy="382123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3569DA7C-11B6-9FCF-FE05-ED9943C8EDA2}"/>
                </a:ext>
              </a:extLst>
            </p:cNvPr>
            <p:cNvSpPr/>
            <p:nvPr/>
          </p:nvSpPr>
          <p:spPr>
            <a:xfrm>
              <a:off x="5464968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^</a:t>
              </a:r>
              <a:endParaRPr lang="zh-CN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19D0E948-DDA6-04EE-CC5B-1072D1FFE5CB}"/>
                </a:ext>
              </a:extLst>
            </p:cNvPr>
            <p:cNvSpPr/>
            <p:nvPr/>
          </p:nvSpPr>
          <p:spPr>
            <a:xfrm>
              <a:off x="6013587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C</a:t>
              </a:r>
              <a:endParaRPr lang="zh-CN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ACE7CF8A-AC5F-EFC8-50B6-487D09DD6793}"/>
                </a:ext>
              </a:extLst>
            </p:cNvPr>
            <p:cNvSpPr/>
            <p:nvPr/>
          </p:nvSpPr>
          <p:spPr>
            <a:xfrm>
              <a:off x="6562206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1CAF9855-3475-9CB3-9731-5E1A9DC2C75B}"/>
              </a:ext>
            </a:extLst>
          </p:cNvPr>
          <p:cNvGrpSpPr/>
          <p:nvPr/>
        </p:nvGrpSpPr>
        <p:grpSpPr>
          <a:xfrm>
            <a:off x="6970602" y="2620931"/>
            <a:ext cx="1645857" cy="382123"/>
            <a:chOff x="5464968" y="1857375"/>
            <a:chExt cx="1645857" cy="382123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9B4E1A60-54EC-89C3-823B-7150A297086F}"/>
                </a:ext>
              </a:extLst>
            </p:cNvPr>
            <p:cNvSpPr/>
            <p:nvPr/>
          </p:nvSpPr>
          <p:spPr>
            <a:xfrm>
              <a:off x="5464968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352E2145-C5FD-31DA-7730-03C472DB853F}"/>
                </a:ext>
              </a:extLst>
            </p:cNvPr>
            <p:cNvSpPr/>
            <p:nvPr/>
          </p:nvSpPr>
          <p:spPr>
            <a:xfrm>
              <a:off x="6013587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D</a:t>
              </a:r>
              <a:endParaRPr lang="zh-CN" altLang="en-US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AD89D4CE-61D2-9B9C-921A-A5ACEAA8A9B4}"/>
                </a:ext>
              </a:extLst>
            </p:cNvPr>
            <p:cNvSpPr/>
            <p:nvPr/>
          </p:nvSpPr>
          <p:spPr>
            <a:xfrm>
              <a:off x="6562206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^</a:t>
              </a:r>
              <a:endParaRPr lang="zh-CN" altLang="en-US"/>
            </a:p>
          </p:txBody>
        </p:sp>
      </p:grp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EBDEFAD5-97EE-4587-9491-3BCA22568595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7177445" y="2294724"/>
            <a:ext cx="616086" cy="326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78D06C03-CA31-CA76-7C21-3BCCE9D33FD4}"/>
              </a:ext>
            </a:extLst>
          </p:cNvPr>
          <p:cNvCxnSpPr>
            <a:stCxn id="65" idx="2"/>
          </p:cNvCxnSpPr>
          <p:nvPr/>
        </p:nvCxnSpPr>
        <p:spPr>
          <a:xfrm flipH="1">
            <a:off x="6880201" y="3003054"/>
            <a:ext cx="364711" cy="499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D0D1EB00-A0E5-96F6-845D-16389A0E080E}"/>
              </a:ext>
            </a:extLst>
          </p:cNvPr>
          <p:cNvGrpSpPr/>
          <p:nvPr/>
        </p:nvGrpSpPr>
        <p:grpSpPr>
          <a:xfrm>
            <a:off x="6057272" y="3502643"/>
            <a:ext cx="1645857" cy="382123"/>
            <a:chOff x="5464968" y="1857375"/>
            <a:chExt cx="1645857" cy="382123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96487760-B65E-935C-D86A-51065CA9819A}"/>
                </a:ext>
              </a:extLst>
            </p:cNvPr>
            <p:cNvSpPr/>
            <p:nvPr/>
          </p:nvSpPr>
          <p:spPr>
            <a:xfrm>
              <a:off x="5464968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^</a:t>
              </a:r>
              <a:endParaRPr lang="zh-CN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B63F5A79-B1E6-CBD9-8D31-66934B9D67DB}"/>
                </a:ext>
              </a:extLst>
            </p:cNvPr>
            <p:cNvSpPr/>
            <p:nvPr/>
          </p:nvSpPr>
          <p:spPr>
            <a:xfrm>
              <a:off x="6013587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G</a:t>
              </a:r>
              <a:endParaRPr lang="zh-CN" alt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FEF26AD0-F0A5-A8D2-8AE7-FBCBF33B3016}"/>
                </a:ext>
              </a:extLst>
            </p:cNvPr>
            <p:cNvSpPr/>
            <p:nvPr/>
          </p:nvSpPr>
          <p:spPr>
            <a:xfrm>
              <a:off x="6562206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^</a:t>
              </a:r>
              <a:endParaRPr lang="zh-CN" altLang="en-US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E39B62EA-C65A-A6FF-835E-172143F082D1}"/>
              </a:ext>
            </a:extLst>
          </p:cNvPr>
          <p:cNvGrpSpPr/>
          <p:nvPr/>
        </p:nvGrpSpPr>
        <p:grpSpPr>
          <a:xfrm>
            <a:off x="3558682" y="1989689"/>
            <a:ext cx="1645857" cy="382123"/>
            <a:chOff x="5464968" y="1857375"/>
            <a:chExt cx="1645857" cy="382123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2E5B07B5-D5F8-BDC2-E5CA-C5B7B34ECB18}"/>
                </a:ext>
              </a:extLst>
            </p:cNvPr>
            <p:cNvSpPr/>
            <p:nvPr/>
          </p:nvSpPr>
          <p:spPr>
            <a:xfrm>
              <a:off x="5464968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^</a:t>
              </a:r>
              <a:endParaRPr lang="zh-CN" altLang="en-US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91373A27-9BE7-575D-44F4-13A30D07B67E}"/>
                </a:ext>
              </a:extLst>
            </p:cNvPr>
            <p:cNvSpPr/>
            <p:nvPr/>
          </p:nvSpPr>
          <p:spPr>
            <a:xfrm>
              <a:off x="6013587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E</a:t>
              </a:r>
              <a:endParaRPr lang="zh-CN" altLang="en-US"/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E6267714-8FB7-D2DB-A23A-F597BCEBFADB}"/>
                </a:ext>
              </a:extLst>
            </p:cNvPr>
            <p:cNvSpPr/>
            <p:nvPr/>
          </p:nvSpPr>
          <p:spPr>
            <a:xfrm>
              <a:off x="6562206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3A8B1D8E-03E9-FDED-EEFC-3E5DB389229A}"/>
              </a:ext>
            </a:extLst>
          </p:cNvPr>
          <p:cNvGrpSpPr/>
          <p:nvPr/>
        </p:nvGrpSpPr>
        <p:grpSpPr>
          <a:xfrm>
            <a:off x="4364662" y="2739538"/>
            <a:ext cx="1645857" cy="382123"/>
            <a:chOff x="5464968" y="1857375"/>
            <a:chExt cx="1645857" cy="382123"/>
          </a:xfrm>
        </p:grpSpPr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97270D96-85EA-B055-59CD-A21329350D1A}"/>
                </a:ext>
              </a:extLst>
            </p:cNvPr>
            <p:cNvSpPr/>
            <p:nvPr/>
          </p:nvSpPr>
          <p:spPr>
            <a:xfrm>
              <a:off x="5464968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^</a:t>
              </a:r>
              <a:endParaRPr lang="zh-CN" altLang="en-US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929A6E1D-39B5-471B-A9C8-F269F5571336}"/>
                </a:ext>
              </a:extLst>
            </p:cNvPr>
            <p:cNvSpPr/>
            <p:nvPr/>
          </p:nvSpPr>
          <p:spPr>
            <a:xfrm>
              <a:off x="6013587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F</a:t>
              </a:r>
              <a:endParaRPr lang="zh-CN" altLang="en-US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04EC3FF1-3BF3-4335-76B9-09A476FC7AF8}"/>
                </a:ext>
              </a:extLst>
            </p:cNvPr>
            <p:cNvSpPr/>
            <p:nvPr/>
          </p:nvSpPr>
          <p:spPr>
            <a:xfrm>
              <a:off x="6562206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^</a:t>
              </a:r>
              <a:endParaRPr lang="zh-CN" altLang="en-US"/>
            </a:p>
          </p:txBody>
        </p:sp>
      </p:grp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FB13E58E-3BB0-DE48-AD0B-33054261F477}"/>
              </a:ext>
            </a:extLst>
          </p:cNvPr>
          <p:cNvCxnSpPr>
            <a:stCxn id="81" idx="2"/>
            <a:endCxn id="86" idx="0"/>
          </p:cNvCxnSpPr>
          <p:nvPr/>
        </p:nvCxnSpPr>
        <p:spPr>
          <a:xfrm>
            <a:off x="4930230" y="2371812"/>
            <a:ext cx="257361" cy="367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04423FD0-0475-AD99-3FFC-72866166847D}"/>
              </a:ext>
            </a:extLst>
          </p:cNvPr>
          <p:cNvCxnSpPr>
            <a:stCxn id="38" idx="2"/>
            <a:endCxn id="50" idx="0"/>
          </p:cNvCxnSpPr>
          <p:nvPr/>
        </p:nvCxnSpPr>
        <p:spPr>
          <a:xfrm flipH="1">
            <a:off x="5508653" y="1070128"/>
            <a:ext cx="1" cy="268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63058189-114C-9889-16B5-B5A85A744CAD}"/>
              </a:ext>
            </a:extLst>
          </p:cNvPr>
          <p:cNvSpPr txBox="1"/>
          <p:nvPr/>
        </p:nvSpPr>
        <p:spPr>
          <a:xfrm>
            <a:off x="1137975" y="3923884"/>
            <a:ext cx="1096540" cy="382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图</a:t>
            </a: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7F35BC20-F487-560A-B898-B04258986DA3}"/>
              </a:ext>
            </a:extLst>
          </p:cNvPr>
          <p:cNvSpPr txBox="1"/>
          <p:nvPr/>
        </p:nvSpPr>
        <p:spPr>
          <a:xfrm>
            <a:off x="5619168" y="4002232"/>
            <a:ext cx="1096540" cy="382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图</a:t>
            </a: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07D77CE8-D118-B381-1453-B9C9C7BFE982}"/>
              </a:ext>
            </a:extLst>
          </p:cNvPr>
          <p:cNvSpPr txBox="1"/>
          <p:nvPr/>
        </p:nvSpPr>
        <p:spPr>
          <a:xfrm>
            <a:off x="9997647" y="3955077"/>
            <a:ext cx="1096540" cy="382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图</a:t>
            </a:r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124" name="箭头: 右 123">
            <a:extLst>
              <a:ext uri="{FF2B5EF4-FFF2-40B4-BE49-F238E27FC236}">
                <a16:creationId xmlns:a16="http://schemas.microsoft.com/office/drawing/2014/main" id="{4C75A409-1B98-7485-A006-61DB75A551CA}"/>
              </a:ext>
            </a:extLst>
          </p:cNvPr>
          <p:cNvSpPr/>
          <p:nvPr/>
        </p:nvSpPr>
        <p:spPr>
          <a:xfrm>
            <a:off x="3010916" y="958742"/>
            <a:ext cx="653826" cy="3801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箭头: 右 124">
            <a:extLst>
              <a:ext uri="{FF2B5EF4-FFF2-40B4-BE49-F238E27FC236}">
                <a16:creationId xmlns:a16="http://schemas.microsoft.com/office/drawing/2014/main" id="{7F707E0B-C551-C9FB-1036-AA4E22F286F5}"/>
              </a:ext>
            </a:extLst>
          </p:cNvPr>
          <p:cNvSpPr/>
          <p:nvPr/>
        </p:nvSpPr>
        <p:spPr>
          <a:xfrm>
            <a:off x="7818721" y="958742"/>
            <a:ext cx="653826" cy="3801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EC5EB3E3-45E0-62C8-C7B1-E47EDCE41D72}"/>
              </a:ext>
            </a:extLst>
          </p:cNvPr>
          <p:cNvGrpSpPr/>
          <p:nvPr/>
        </p:nvGrpSpPr>
        <p:grpSpPr>
          <a:xfrm>
            <a:off x="1798484" y="4912136"/>
            <a:ext cx="3820684" cy="937738"/>
            <a:chOff x="5464968" y="1857375"/>
            <a:chExt cx="1645857" cy="382123"/>
          </a:xfrm>
        </p:grpSpPr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A05A1259-6CAA-D369-6B15-62AD3E941976}"/>
                </a:ext>
              </a:extLst>
            </p:cNvPr>
            <p:cNvSpPr/>
            <p:nvPr/>
          </p:nvSpPr>
          <p:spPr>
            <a:xfrm>
              <a:off x="5464968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leftchild</a:t>
              </a:r>
              <a:endParaRPr lang="zh-CN" altLang="en-US"/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27FB3DA5-D85E-639A-4D54-7AFAF790C598}"/>
                </a:ext>
              </a:extLst>
            </p:cNvPr>
            <p:cNvSpPr/>
            <p:nvPr/>
          </p:nvSpPr>
          <p:spPr>
            <a:xfrm>
              <a:off x="6013587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data</a:t>
              </a:r>
              <a:endParaRPr lang="zh-CN" altLang="en-US"/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ADA0AB34-FEDB-9518-363F-94D3C1F16BC4}"/>
                </a:ext>
              </a:extLst>
            </p:cNvPr>
            <p:cNvSpPr/>
            <p:nvPr/>
          </p:nvSpPr>
          <p:spPr>
            <a:xfrm>
              <a:off x="6562206" y="1857375"/>
              <a:ext cx="548619" cy="382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nextsibling</a:t>
              </a:r>
              <a:endParaRPr lang="zh-CN" altLang="en-US"/>
            </a:p>
          </p:txBody>
        </p:sp>
      </p:grpSp>
      <p:sp>
        <p:nvSpPr>
          <p:cNvPr id="131" name="文本框 130">
            <a:extLst>
              <a:ext uri="{FF2B5EF4-FFF2-40B4-BE49-F238E27FC236}">
                <a16:creationId xmlns:a16="http://schemas.microsoft.com/office/drawing/2014/main" id="{E8D621FA-9B12-3541-C6E9-E9F62D34937C}"/>
              </a:ext>
            </a:extLst>
          </p:cNvPr>
          <p:cNvSpPr txBox="1"/>
          <p:nvPr/>
        </p:nvSpPr>
        <p:spPr>
          <a:xfrm>
            <a:off x="1913639" y="4193293"/>
            <a:ext cx="1273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指向左孩子指针</a:t>
            </a: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6957C394-7BF0-B60D-52BE-B4B24D833105}"/>
              </a:ext>
            </a:extLst>
          </p:cNvPr>
          <p:cNvSpPr txBox="1"/>
          <p:nvPr/>
        </p:nvSpPr>
        <p:spPr>
          <a:xfrm>
            <a:off x="4422129" y="4238962"/>
            <a:ext cx="1273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指向右兄弟指针</a:t>
            </a:r>
          </a:p>
        </p:txBody>
      </p:sp>
    </p:spTree>
    <p:extLst>
      <p:ext uri="{BB962C8B-B14F-4D97-AF65-F5344CB8AC3E}">
        <p14:creationId xmlns:p14="http://schemas.microsoft.com/office/powerpoint/2010/main" val="2879766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0B433BD-5B3E-AC97-8A47-9EED5F644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737" y="2895600"/>
            <a:ext cx="4962525" cy="10668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57645F9-842A-A5DD-3121-34D9BD140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737" y="4634259"/>
            <a:ext cx="4962525" cy="1066800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9654889-DC41-C2B5-E0B7-FC95B63138D7}"/>
              </a:ext>
            </a:extLst>
          </p:cNvPr>
          <p:cNvCxnSpPr>
            <a:cxnSpLocks/>
          </p:cNvCxnSpPr>
          <p:nvPr/>
        </p:nvCxnSpPr>
        <p:spPr>
          <a:xfrm>
            <a:off x="5283200" y="2630905"/>
            <a:ext cx="0" cy="1818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CB7CA41-4B5A-DD2D-E982-F05786D61A8B}"/>
              </a:ext>
            </a:extLst>
          </p:cNvPr>
          <p:cNvCxnSpPr>
            <a:cxnSpLocks/>
          </p:cNvCxnSpPr>
          <p:nvPr/>
        </p:nvCxnSpPr>
        <p:spPr>
          <a:xfrm>
            <a:off x="8012546" y="2630904"/>
            <a:ext cx="0" cy="1818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9060DDD1-EA3D-6615-A4FC-2AB358DFD611}"/>
              </a:ext>
            </a:extLst>
          </p:cNvPr>
          <p:cNvSpPr txBox="1"/>
          <p:nvPr/>
        </p:nvSpPr>
        <p:spPr>
          <a:xfrm>
            <a:off x="4999512" y="2307738"/>
            <a:ext cx="730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front</a:t>
            </a:r>
          </a:p>
          <a:p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3019406-A19C-784E-CDEC-613CD604A543}"/>
              </a:ext>
            </a:extLst>
          </p:cNvPr>
          <p:cNvSpPr txBox="1"/>
          <p:nvPr/>
        </p:nvSpPr>
        <p:spPr>
          <a:xfrm>
            <a:off x="9343886" y="1426432"/>
            <a:ext cx="730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rear</a:t>
            </a:r>
          </a:p>
          <a:p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4572580-0637-2CF5-2184-ABA5A2C2505D}"/>
              </a:ext>
            </a:extLst>
          </p:cNvPr>
          <p:cNvSpPr txBox="1"/>
          <p:nvPr/>
        </p:nvSpPr>
        <p:spPr>
          <a:xfrm>
            <a:off x="8435422" y="4148228"/>
            <a:ext cx="730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rear</a:t>
            </a:r>
          </a:p>
          <a:p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1E81C09-01E3-0FB6-271E-E7EEA0815574}"/>
              </a:ext>
            </a:extLst>
          </p:cNvPr>
          <p:cNvCxnSpPr>
            <a:cxnSpLocks/>
          </p:cNvCxnSpPr>
          <p:nvPr/>
        </p:nvCxnSpPr>
        <p:spPr>
          <a:xfrm>
            <a:off x="2446978" y="2630903"/>
            <a:ext cx="0" cy="1818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BE2EACB8-FC54-72AA-57B5-A4C4B3F711B0}"/>
              </a:ext>
            </a:extLst>
          </p:cNvPr>
          <p:cNvSpPr txBox="1"/>
          <p:nvPr/>
        </p:nvSpPr>
        <p:spPr>
          <a:xfrm>
            <a:off x="7750612" y="2236505"/>
            <a:ext cx="730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rear</a:t>
            </a:r>
          </a:p>
          <a:p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B3D33CB-E83B-1BEF-22B5-F4E0315B0C74}"/>
              </a:ext>
            </a:extLst>
          </p:cNvPr>
          <p:cNvCxnSpPr>
            <a:cxnSpLocks/>
          </p:cNvCxnSpPr>
          <p:nvPr/>
        </p:nvCxnSpPr>
        <p:spPr>
          <a:xfrm>
            <a:off x="8732983" y="4452448"/>
            <a:ext cx="0" cy="1818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D82A2D6-14B6-0AB6-CAFC-2BF77E7FAB52}"/>
              </a:ext>
            </a:extLst>
          </p:cNvPr>
          <p:cNvCxnSpPr>
            <a:cxnSpLocks/>
          </p:cNvCxnSpPr>
          <p:nvPr/>
        </p:nvCxnSpPr>
        <p:spPr>
          <a:xfrm>
            <a:off x="5275944" y="4380487"/>
            <a:ext cx="0" cy="1818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1FE70B1B-CAC2-FCB9-7997-C6B85D5818C8}"/>
              </a:ext>
            </a:extLst>
          </p:cNvPr>
          <p:cNvSpPr txBox="1"/>
          <p:nvPr/>
        </p:nvSpPr>
        <p:spPr>
          <a:xfrm>
            <a:off x="4929589" y="4034361"/>
            <a:ext cx="730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front</a:t>
            </a:r>
          </a:p>
          <a:p>
            <a:endParaRPr lang="zh-CN" altLang="en-US" dirty="0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D39BE72F-FFB6-224A-B738-8061B8FD7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0500" y="5112575"/>
            <a:ext cx="29527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910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2129</TotalTime>
  <Words>420</Words>
  <Application>Microsoft Office PowerPoint</Application>
  <PresentationFormat>宽屏</PresentationFormat>
  <Paragraphs>203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鲁 珅</dc:creator>
  <cp:lastModifiedBy>xxaw</cp:lastModifiedBy>
  <cp:revision>46</cp:revision>
  <dcterms:created xsi:type="dcterms:W3CDTF">2022-10-29T10:54:11Z</dcterms:created>
  <dcterms:modified xsi:type="dcterms:W3CDTF">2023-02-26T14:58:19Z</dcterms:modified>
</cp:coreProperties>
</file>