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ED7EE-58EF-27D0-B285-6DCBDD908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B60EA-E778-F9EA-DE90-508A97F94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D6395-2967-CC9F-3F9C-A37EB503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0834B-4C05-A479-D15F-1F4CD9EB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AEDC9-0BA5-29F0-AD7D-BBA5F79A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E2DA-90AC-B360-F646-1A55C7CF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FF86E-760D-7FD5-3BD6-4DE8924C1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A2EF1-B209-FA6E-2812-48ECA9FC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A8296-5124-00C8-B80E-3E6E9E8C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FE26C-CF32-EA1D-0FBE-098B75D2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8E21B4-97AE-B94C-0581-3F48E2A7D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B942F-6CEF-C0E6-56B9-D28E7D8BF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B4A44-CC7C-6CEA-FE09-F3707B13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3A0AA-97DE-285A-27C6-78FBDC72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66CE9-EF90-AFFB-F30A-102E68B5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CCBD8-CF0C-FD0F-AF74-BB7A5B60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72D1B-0F80-87E8-7EE1-858D7796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D599E-7270-051C-CBE8-2B2D2AA3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B0C16-B56A-C2A2-3E94-8E4A1D8B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1E586-000E-AE85-5E15-2EDF305A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BE651-C722-F786-7800-1BB1761B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6FFFC-1106-CEBD-6051-3602F6DA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CA5A6-F1AE-06B2-F549-7A7A9D71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2BCAD-8461-6683-53F3-2419AC34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F89F6-D148-7080-7F34-3F5FE547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52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C9EC-35C2-F4E5-9476-78671895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A1AC8-2D07-A0F1-2D1A-0230D6CEA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9F749-7C31-6CEE-7130-220C2C7D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1C7D0-B646-CC61-6E05-85BFAD86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9CC74-C632-1D2C-4C65-BF854B4D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0E6CA-8E85-7412-EB75-12E27DB6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2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3796-41E7-4634-8795-03099AFB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C8B7B-EB3B-A88A-9EC9-1E6B0519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B7507-21A0-7526-096D-B3D05B92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02D06A-58F1-3697-4BA0-F3F9E2065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94DDA4-066C-2FE2-DEE1-2E559D7F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130787-FA99-975B-70BC-A67D5861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3014F6-0F01-D490-D3E6-F1556DAC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F9999A-D062-3271-056C-F0CD9020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E640D-0ECA-20C2-BF75-516BA2EB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B1A264-96E4-7D05-F52E-A42CEF8E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1508BB-7A22-CA31-2D98-8D8E9015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4E8EF1-D620-95AC-DACF-EA501925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6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10D47-B88A-7549-6656-7F215F4D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945AFA-B1DF-0A0A-3B46-0A8682D0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13C0C-43A9-C35B-7E64-C95559A0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1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C2C51-4760-AA38-958E-90476CE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636C8-95B9-107A-9142-B06E9EB7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6C024-45CA-AAFF-21DE-C77C83C38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27C32-A297-6212-4E99-48836519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9A82A-9C99-4D8A-A3C0-0D3EC0F7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109AC-C046-2A35-AD15-AD3A4F92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4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F0F9-EFD3-C7DA-4BA7-EDD2D96E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382C1-E888-F78E-7F27-4CE77DC7A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7127C3-5C52-B457-695F-A19B7744A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2DD55-10F7-371F-F6B7-FA2716BA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C9F6B-0A4B-8FF1-0DDD-8781ABEE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4B3C9-2F80-ED94-C770-487E7EF0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C39C77-EF33-8444-F02E-9235B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B2373-38D0-67C2-4606-872E8A265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5FEE0-1B30-AD8C-BC00-CC32A148B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9C3A-7901-41EA-886D-5788BBF178E7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2DCED-E70B-5315-33D5-03B83302C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52E66-FD92-FBC2-44A7-0A8D2E66E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C26729-346F-EFB5-39AD-0021CA9C7D1E}"/>
              </a:ext>
            </a:extLst>
          </p:cNvPr>
          <p:cNvSpPr/>
          <p:nvPr/>
        </p:nvSpPr>
        <p:spPr>
          <a:xfrm>
            <a:off x="3464719" y="4179094"/>
            <a:ext cx="1993104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26A17-87CB-20DD-D5BC-BE87AF1213DF}"/>
              </a:ext>
            </a:extLst>
          </p:cNvPr>
          <p:cNvSpPr/>
          <p:nvPr/>
        </p:nvSpPr>
        <p:spPr>
          <a:xfrm>
            <a:off x="3464719" y="3729038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1ACE1-468A-C1F9-41DE-3FAC53F2FFE0}"/>
              </a:ext>
            </a:extLst>
          </p:cNvPr>
          <p:cNvSpPr/>
          <p:nvPr/>
        </p:nvSpPr>
        <p:spPr>
          <a:xfrm>
            <a:off x="3464719" y="3278982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2EEB1-C3E5-D8F5-E443-E26FDC20AB48}"/>
              </a:ext>
            </a:extLst>
          </p:cNvPr>
          <p:cNvSpPr/>
          <p:nvPr/>
        </p:nvSpPr>
        <p:spPr>
          <a:xfrm>
            <a:off x="3464719" y="2828926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573FF-797E-A71F-FA77-91F4673AABEC}"/>
              </a:ext>
            </a:extLst>
          </p:cNvPr>
          <p:cNvSpPr/>
          <p:nvPr/>
        </p:nvSpPr>
        <p:spPr>
          <a:xfrm>
            <a:off x="3464719" y="2378870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4A156F-360D-E918-7BED-5F1BBE13AD9C}"/>
              </a:ext>
            </a:extLst>
          </p:cNvPr>
          <p:cNvSpPr txBox="1"/>
          <p:nvPr/>
        </p:nvSpPr>
        <p:spPr>
          <a:xfrm>
            <a:off x="5457823" y="1900536"/>
            <a:ext cx="140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内存地址：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4F8352-8D9A-BD94-DFDC-6A4ECC332ACE}"/>
              </a:ext>
            </a:extLst>
          </p:cNvPr>
          <p:cNvSpPr txBox="1"/>
          <p:nvPr/>
        </p:nvSpPr>
        <p:spPr>
          <a:xfrm>
            <a:off x="3479007" y="1494622"/>
            <a:ext cx="21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顺序栈，存储大小</a:t>
            </a:r>
            <a:r>
              <a:rPr lang="en-US" altLang="zh-CN" b="1" dirty="0"/>
              <a:t>4</a:t>
            </a:r>
            <a:r>
              <a:rPr lang="zh-CN" altLang="en-US" b="1"/>
              <a:t>个字节的整数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D8496A6-DDC7-73DB-1A5C-A2B01636E33A}"/>
              </a:ext>
            </a:extLst>
          </p:cNvPr>
          <p:cNvCxnSpPr/>
          <p:nvPr/>
        </p:nvCxnSpPr>
        <p:spPr>
          <a:xfrm>
            <a:off x="3929063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6846875-5E91-80F9-FF41-3B2A27688475}"/>
              </a:ext>
            </a:extLst>
          </p:cNvPr>
          <p:cNvCxnSpPr/>
          <p:nvPr/>
        </p:nvCxnSpPr>
        <p:spPr>
          <a:xfrm>
            <a:off x="4443413" y="2365981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3070C-3C4B-6D92-4291-B89F4F423C7E}"/>
              </a:ext>
            </a:extLst>
          </p:cNvPr>
          <p:cNvCxnSpPr/>
          <p:nvPr/>
        </p:nvCxnSpPr>
        <p:spPr>
          <a:xfrm>
            <a:off x="4957763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D42F18F-BED3-5BF0-297F-8666E13026FA}"/>
              </a:ext>
            </a:extLst>
          </p:cNvPr>
          <p:cNvCxnSpPr/>
          <p:nvPr/>
        </p:nvCxnSpPr>
        <p:spPr>
          <a:xfrm>
            <a:off x="5457826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C2AB1B0-84BF-A8B1-A0C5-CC7237FC674C}"/>
              </a:ext>
            </a:extLst>
          </p:cNvPr>
          <p:cNvSpPr txBox="1"/>
          <p:nvPr/>
        </p:nvSpPr>
        <p:spPr>
          <a:xfrm>
            <a:off x="5422107" y="2350592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 dirty="0"/>
              <a:t>e</a:t>
            </a:r>
            <a:r>
              <a:rPr lang="zh-CN" altLang="en-US"/>
              <a:t>0 </a:t>
            </a:r>
            <a:r>
              <a:rPr lang="en-US" altLang="zh-CN" dirty="0"/>
              <a:t>—— </a:t>
            </a:r>
            <a:r>
              <a:rPr lang="zh-CN" altLang="en-US"/>
              <a:t>0x6ffd</a:t>
            </a:r>
            <a:r>
              <a:rPr lang="en-US" altLang="zh-CN" dirty="0"/>
              <a:t>e3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8B94DD-47DC-289A-CB5D-D6822BB23B4D}"/>
              </a:ext>
            </a:extLst>
          </p:cNvPr>
          <p:cNvSpPr txBox="1"/>
          <p:nvPr/>
        </p:nvSpPr>
        <p:spPr>
          <a:xfrm>
            <a:off x="5422107" y="2844910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 dirty="0"/>
              <a:t>e4</a:t>
            </a:r>
            <a:r>
              <a:rPr lang="zh-CN" altLang="en-US"/>
              <a:t> </a:t>
            </a:r>
            <a:r>
              <a:rPr lang="en-US" altLang="zh-CN" dirty="0"/>
              <a:t>—— </a:t>
            </a:r>
            <a:r>
              <a:rPr lang="zh-CN" altLang="en-US"/>
              <a:t>0x6ffd</a:t>
            </a:r>
            <a:r>
              <a:rPr lang="en-US" altLang="zh-CN" dirty="0"/>
              <a:t>e7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0CD745-93D4-B26A-AF8F-3A04608E6486}"/>
              </a:ext>
            </a:extLst>
          </p:cNvPr>
          <p:cNvSpPr txBox="1"/>
          <p:nvPr/>
        </p:nvSpPr>
        <p:spPr>
          <a:xfrm>
            <a:off x="5422107" y="3333632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0x6ffd</a:t>
            </a:r>
            <a:r>
              <a:rPr lang="en-US" altLang="zh-CN" dirty="0"/>
              <a:t>e8</a:t>
            </a:r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en-US" dirty="0"/>
              <a:t>0x6ffd</a:t>
            </a:r>
            <a:r>
              <a:rPr lang="en-US" altLang="zh-CN" dirty="0" err="1"/>
              <a:t>eb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EBE9816-5C99-596E-410D-24D3056B3303}"/>
              </a:ext>
            </a:extLst>
          </p:cNvPr>
          <p:cNvSpPr txBox="1"/>
          <p:nvPr/>
        </p:nvSpPr>
        <p:spPr>
          <a:xfrm>
            <a:off x="5444728" y="3822354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 err="1"/>
              <a:t>ec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 err="1"/>
              <a:t>ef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04F224-0136-FD74-FA67-7CBA00F5363C}"/>
              </a:ext>
            </a:extLst>
          </p:cNvPr>
          <p:cNvSpPr txBox="1"/>
          <p:nvPr/>
        </p:nvSpPr>
        <p:spPr>
          <a:xfrm>
            <a:off x="5444728" y="4300180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f</a:t>
            </a:r>
            <a:r>
              <a:rPr lang="zh-CN" altLang="en-US"/>
              <a:t>0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f3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4A4DBC2-3732-3C90-94E5-B3C1603F0EA5}"/>
              </a:ext>
            </a:extLst>
          </p:cNvPr>
          <p:cNvCxnSpPr/>
          <p:nvPr/>
        </p:nvCxnSpPr>
        <p:spPr>
          <a:xfrm>
            <a:off x="2593180" y="2719449"/>
            <a:ext cx="728663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D7AF245-4856-75BD-5CD7-F5B33E72BF8D}"/>
              </a:ext>
            </a:extLst>
          </p:cNvPr>
          <p:cNvSpPr txBox="1"/>
          <p:nvPr/>
        </p:nvSpPr>
        <p:spPr>
          <a:xfrm>
            <a:off x="2593180" y="2186437"/>
            <a:ext cx="975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栈顶</a:t>
            </a:r>
            <a:r>
              <a:rPr lang="en-US" altLang="zh-CN" sz="1600"/>
              <a:t>Top</a:t>
            </a:r>
            <a:r>
              <a:rPr lang="zh-CN" altLang="en-US" sz="1600"/>
              <a:t>指针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51810-8F2B-5DB9-FC22-9A13A5007530}"/>
              </a:ext>
            </a:extLst>
          </p:cNvPr>
          <p:cNvSpPr txBox="1"/>
          <p:nvPr/>
        </p:nvSpPr>
        <p:spPr>
          <a:xfrm>
            <a:off x="2666412" y="4234845"/>
            <a:ext cx="67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栈底</a:t>
            </a:r>
          </a:p>
        </p:txBody>
      </p:sp>
    </p:spTree>
    <p:extLst>
      <p:ext uri="{BB962C8B-B14F-4D97-AF65-F5344CB8AC3E}">
        <p14:creationId xmlns:p14="http://schemas.microsoft.com/office/powerpoint/2010/main" val="177603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0C83512-29FB-BE1A-A901-391497A95E0C}"/>
              </a:ext>
            </a:extLst>
          </p:cNvPr>
          <p:cNvGrpSpPr/>
          <p:nvPr/>
        </p:nvGrpSpPr>
        <p:grpSpPr>
          <a:xfrm>
            <a:off x="1740566" y="3955716"/>
            <a:ext cx="850232" cy="842210"/>
            <a:chOff x="2272630" y="3429000"/>
            <a:chExt cx="850232" cy="84221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6BFEFFF-36C7-6B8B-31F2-996E5606A84A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Data=16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6F9449-981E-D821-8A7C-885BCAFFE90E}"/>
                </a:ext>
              </a:extLst>
            </p:cNvPr>
            <p:cNvSpPr/>
            <p:nvPr/>
          </p:nvSpPr>
          <p:spPr>
            <a:xfrm>
              <a:off x="2272630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=0xa8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36CCEBE-C7DD-787D-0190-13F8493AE9A8}"/>
              </a:ext>
            </a:extLst>
          </p:cNvPr>
          <p:cNvGrpSpPr/>
          <p:nvPr/>
        </p:nvGrpSpPr>
        <p:grpSpPr>
          <a:xfrm>
            <a:off x="3069388" y="5132137"/>
            <a:ext cx="850232" cy="842210"/>
            <a:chOff x="2272631" y="3429000"/>
            <a:chExt cx="850232" cy="84221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F97B39-DF79-F6E1-2558-F98BB691ED28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EB84ACA-4E5F-BCFE-C90D-2DA365869580}"/>
                </a:ext>
              </a:extLst>
            </p:cNvPr>
            <p:cNvSpPr/>
            <p:nvPr/>
          </p:nvSpPr>
          <p:spPr>
            <a:xfrm>
              <a:off x="2272632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=0xc7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1433FC0-6C64-C6F2-D476-28CE41237BA9}"/>
              </a:ext>
            </a:extLst>
          </p:cNvPr>
          <p:cNvGrpSpPr/>
          <p:nvPr/>
        </p:nvGrpSpPr>
        <p:grpSpPr>
          <a:xfrm>
            <a:off x="4612105" y="5132137"/>
            <a:ext cx="850232" cy="842210"/>
            <a:chOff x="2272631" y="3429000"/>
            <a:chExt cx="850232" cy="84221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10A581A-EDAE-61AC-F931-FD5BDCD7F973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Data=90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6FD45A-8F39-DCB2-6F00-BB6D84EEA513}"/>
                </a:ext>
              </a:extLst>
            </p:cNvPr>
            <p:cNvSpPr/>
            <p:nvPr/>
          </p:nvSpPr>
          <p:spPr>
            <a:xfrm>
              <a:off x="2272632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=0x39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D808059-2040-8730-5E9B-ADC4D520DF1E}"/>
              </a:ext>
            </a:extLst>
          </p:cNvPr>
          <p:cNvCxnSpPr/>
          <p:nvPr/>
        </p:nvCxnSpPr>
        <p:spPr>
          <a:xfrm>
            <a:off x="2590797" y="4785893"/>
            <a:ext cx="478591" cy="34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EDC3590-E2C5-D298-EF75-45253E13F486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3919620" y="5342690"/>
            <a:ext cx="692485" cy="421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FA60505-7BBC-9F37-0920-EB8C806B2E34}"/>
              </a:ext>
            </a:extLst>
          </p:cNvPr>
          <p:cNvSpPr/>
          <p:nvPr/>
        </p:nvSpPr>
        <p:spPr>
          <a:xfrm>
            <a:off x="3069388" y="4771858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0xa8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8FE2579-6885-F960-4426-A3F99F612FEA}"/>
              </a:ext>
            </a:extLst>
          </p:cNvPr>
          <p:cNvSpPr/>
          <p:nvPr/>
        </p:nvSpPr>
        <p:spPr>
          <a:xfrm>
            <a:off x="4521199" y="4806617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0xc7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37E01C6-45DE-AF4E-E9D0-A2A81BF6E07E}"/>
              </a:ext>
            </a:extLst>
          </p:cNvPr>
          <p:cNvSpPr/>
          <p:nvPr/>
        </p:nvSpPr>
        <p:spPr>
          <a:xfrm>
            <a:off x="1665702" y="3610143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0x39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1F89E3A-AE28-B234-7DB6-74491E5EA6FA}"/>
              </a:ext>
            </a:extLst>
          </p:cNvPr>
          <p:cNvCxnSpPr>
            <a:stCxn id="27" idx="3"/>
          </p:cNvCxnSpPr>
          <p:nvPr/>
        </p:nvCxnSpPr>
        <p:spPr>
          <a:xfrm flipV="1">
            <a:off x="5462337" y="5763794"/>
            <a:ext cx="141705" cy="1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35AB9DA-7277-5D41-3F19-DA001169BFF1}"/>
              </a:ext>
            </a:extLst>
          </p:cNvPr>
          <p:cNvCxnSpPr>
            <a:cxnSpLocks/>
          </p:cNvCxnSpPr>
          <p:nvPr/>
        </p:nvCxnSpPr>
        <p:spPr>
          <a:xfrm flipV="1">
            <a:off x="5604042" y="4166268"/>
            <a:ext cx="0" cy="16002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0AD2C55-6A11-DA30-37A8-E76C0307E6E7}"/>
              </a:ext>
            </a:extLst>
          </p:cNvPr>
          <p:cNvCxnSpPr>
            <a:cxnSpLocks/>
          </p:cNvCxnSpPr>
          <p:nvPr/>
        </p:nvCxnSpPr>
        <p:spPr>
          <a:xfrm>
            <a:off x="2594807" y="4164297"/>
            <a:ext cx="3009235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0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EA6E85-8A5A-95FE-8C02-99C21DB7B21C}"/>
              </a:ext>
            </a:extLst>
          </p:cNvPr>
          <p:cNvGrpSpPr/>
          <p:nvPr/>
        </p:nvGrpSpPr>
        <p:grpSpPr>
          <a:xfrm>
            <a:off x="1740565" y="3943016"/>
            <a:ext cx="3780592" cy="2031331"/>
            <a:chOff x="1740565" y="3943016"/>
            <a:chExt cx="3780592" cy="203133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C83512-29FB-BE1A-A901-391497A95E0C}"/>
                </a:ext>
              </a:extLst>
            </p:cNvPr>
            <p:cNvGrpSpPr/>
            <p:nvPr/>
          </p:nvGrpSpPr>
          <p:grpSpPr>
            <a:xfrm>
              <a:off x="1740565" y="3943016"/>
              <a:ext cx="850232" cy="842877"/>
              <a:chOff x="2272630" y="3429000"/>
              <a:chExt cx="850232" cy="84287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BFEFFF-36C7-6B8B-31F2-996E5606A84A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Data=16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F9449-981E-D821-8A7C-885BCAFFE90E}"/>
                  </a:ext>
                </a:extLst>
              </p:cNvPr>
              <p:cNvSpPr/>
              <p:nvPr/>
            </p:nvSpPr>
            <p:spPr>
              <a:xfrm>
                <a:off x="2272630" y="3850772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=0xa8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36CCEBE-C7DD-787D-0190-13F8493AE9A8}"/>
                </a:ext>
              </a:extLst>
            </p:cNvPr>
            <p:cNvGrpSpPr/>
            <p:nvPr/>
          </p:nvGrpSpPr>
          <p:grpSpPr>
            <a:xfrm>
              <a:off x="3069388" y="5132137"/>
              <a:ext cx="850232" cy="842210"/>
              <a:chOff x="2272631" y="3429000"/>
              <a:chExt cx="850232" cy="8422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F97B39-DF79-F6E1-2558-F98BB691ED28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B84ACA-4E5F-BCFE-C90D-2DA365869580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=0xc7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433FC0-6C64-C6F2-D476-28CE41237BA9}"/>
                </a:ext>
              </a:extLst>
            </p:cNvPr>
            <p:cNvGrpSpPr/>
            <p:nvPr/>
          </p:nvGrpSpPr>
          <p:grpSpPr>
            <a:xfrm>
              <a:off x="4612105" y="5132137"/>
              <a:ext cx="850232" cy="842210"/>
              <a:chOff x="2272631" y="3429000"/>
              <a:chExt cx="850232" cy="84221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0A581A-EDAE-61AC-F931-FD5BDCD7F973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6FD45A-8F39-DCB2-6F00-BB6D84EEA513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NULL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D808059-2040-8730-5E9B-ADC4D520DF1E}"/>
                </a:ext>
              </a:extLst>
            </p:cNvPr>
            <p:cNvCxnSpPr/>
            <p:nvPr/>
          </p:nvCxnSpPr>
          <p:spPr>
            <a:xfrm>
              <a:off x="2590797" y="4785893"/>
              <a:ext cx="478591" cy="34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EDC3590-E2C5-D298-EF75-45253E13F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619" y="5316621"/>
              <a:ext cx="692485" cy="421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60505-7BBC-9F37-0920-EB8C806B2E34}"/>
                </a:ext>
              </a:extLst>
            </p:cNvPr>
            <p:cNvSpPr/>
            <p:nvPr/>
          </p:nvSpPr>
          <p:spPr>
            <a:xfrm>
              <a:off x="3069388" y="4771858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0xa8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FE2579-6885-F960-4426-A3F99F612FEA}"/>
                </a:ext>
              </a:extLst>
            </p:cNvPr>
            <p:cNvSpPr/>
            <p:nvPr/>
          </p:nvSpPr>
          <p:spPr>
            <a:xfrm>
              <a:off x="4521199" y="4806617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0xc7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5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07BF281-2C29-AE93-3245-6110FCDE808A}"/>
              </a:ext>
            </a:extLst>
          </p:cNvPr>
          <p:cNvGrpSpPr/>
          <p:nvPr/>
        </p:nvGrpSpPr>
        <p:grpSpPr>
          <a:xfrm>
            <a:off x="1740565" y="3530769"/>
            <a:ext cx="3922297" cy="2443578"/>
            <a:chOff x="1740565" y="3530769"/>
            <a:chExt cx="3922297" cy="24435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C83512-29FB-BE1A-A901-391497A95E0C}"/>
                </a:ext>
              </a:extLst>
            </p:cNvPr>
            <p:cNvGrpSpPr/>
            <p:nvPr/>
          </p:nvGrpSpPr>
          <p:grpSpPr>
            <a:xfrm>
              <a:off x="1740565" y="3955716"/>
              <a:ext cx="850232" cy="842877"/>
              <a:chOff x="2272630" y="3429000"/>
              <a:chExt cx="850232" cy="84287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BFEFFF-36C7-6B8B-31F2-996E5606A84A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Data=16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F9449-981E-D821-8A7C-885BCAFFE90E}"/>
                  </a:ext>
                </a:extLst>
              </p:cNvPr>
              <p:cNvSpPr/>
              <p:nvPr/>
            </p:nvSpPr>
            <p:spPr>
              <a:xfrm>
                <a:off x="2272630" y="3850772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=0xa8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36CCEBE-C7DD-787D-0190-13F8493AE9A8}"/>
                </a:ext>
              </a:extLst>
            </p:cNvPr>
            <p:cNvGrpSpPr/>
            <p:nvPr/>
          </p:nvGrpSpPr>
          <p:grpSpPr>
            <a:xfrm>
              <a:off x="3069388" y="5132137"/>
              <a:ext cx="850232" cy="842210"/>
              <a:chOff x="2272631" y="3429000"/>
              <a:chExt cx="850232" cy="8422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F97B39-DF79-F6E1-2558-F98BB691ED28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B84ACA-4E5F-BCFE-C90D-2DA365869580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=0xd2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433FC0-6C64-C6F2-D476-28CE41237BA9}"/>
                </a:ext>
              </a:extLst>
            </p:cNvPr>
            <p:cNvGrpSpPr/>
            <p:nvPr/>
          </p:nvGrpSpPr>
          <p:grpSpPr>
            <a:xfrm>
              <a:off x="4729747" y="5132137"/>
              <a:ext cx="850232" cy="842210"/>
              <a:chOff x="2272631" y="3429000"/>
              <a:chExt cx="850232" cy="84221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0A581A-EDAE-61AC-F931-FD5BDCD7F973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6FD45A-8F39-DCB2-6F00-BB6D84EEA513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NULL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D808059-2040-8730-5E9B-ADC4D520DF1E}"/>
                </a:ext>
              </a:extLst>
            </p:cNvPr>
            <p:cNvCxnSpPr/>
            <p:nvPr/>
          </p:nvCxnSpPr>
          <p:spPr>
            <a:xfrm>
              <a:off x="2590797" y="4785893"/>
              <a:ext cx="478591" cy="34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60505-7BBC-9F37-0920-EB8C806B2E34}"/>
                </a:ext>
              </a:extLst>
            </p:cNvPr>
            <p:cNvSpPr/>
            <p:nvPr/>
          </p:nvSpPr>
          <p:spPr>
            <a:xfrm>
              <a:off x="3069388" y="4771858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0xa8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FE2579-6885-F960-4426-A3F99F612FEA}"/>
                </a:ext>
              </a:extLst>
            </p:cNvPr>
            <p:cNvSpPr/>
            <p:nvPr/>
          </p:nvSpPr>
          <p:spPr>
            <a:xfrm>
              <a:off x="4662904" y="4788235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0xc7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2C658BE-A3AC-DF61-8DD9-6150E936E486}"/>
                </a:ext>
              </a:extLst>
            </p:cNvPr>
            <p:cNvGrpSpPr/>
            <p:nvPr/>
          </p:nvGrpSpPr>
          <p:grpSpPr>
            <a:xfrm>
              <a:off x="4170945" y="3868822"/>
              <a:ext cx="850232" cy="842210"/>
              <a:chOff x="2272631" y="3429000"/>
              <a:chExt cx="850232" cy="842210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B790787-388D-FE88-71E3-6D8E6E0D4CB7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A191386-80A1-1425-873D-037B4B2D068E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=0xc7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F83B0EF-3102-CDDE-A9B6-24BBCBC52ED0}"/>
                </a:ext>
              </a:extLst>
            </p:cNvPr>
            <p:cNvSpPr/>
            <p:nvPr/>
          </p:nvSpPr>
          <p:spPr>
            <a:xfrm>
              <a:off x="4069346" y="3530769"/>
              <a:ext cx="1181772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0xd2,</a:t>
              </a:r>
              <a:r>
                <a:rPr lang="zh-CN" altLang="en-US" sz="900" dirty="0">
                  <a:solidFill>
                    <a:schemeClr val="tx1"/>
                  </a:solidFill>
                </a:rPr>
                <a:t>不好意思，我插个队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53DA801-9DA4-7B7E-DA12-557D03D133DE}"/>
                </a:ext>
              </a:extLst>
            </p:cNvPr>
            <p:cNvCxnSpPr>
              <a:stCxn id="22" idx="3"/>
              <a:endCxn id="3" idx="1"/>
            </p:cNvCxnSpPr>
            <p:nvPr/>
          </p:nvCxnSpPr>
          <p:spPr>
            <a:xfrm flipV="1">
              <a:off x="3919620" y="4079375"/>
              <a:ext cx="251325" cy="1684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84FDF83-8C2F-FC7B-2A66-333526914505}"/>
                </a:ext>
              </a:extLst>
            </p:cNvPr>
            <p:cNvCxnSpPr>
              <a:stCxn id="4" idx="2"/>
              <a:endCxn id="25" idx="1"/>
            </p:cNvCxnSpPr>
            <p:nvPr/>
          </p:nvCxnSpPr>
          <p:spPr>
            <a:xfrm>
              <a:off x="4596062" y="4711032"/>
              <a:ext cx="133685" cy="6316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69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42A157E-9A76-DB61-BC3B-6D823F44FF23}"/>
              </a:ext>
            </a:extLst>
          </p:cNvPr>
          <p:cNvSpPr/>
          <p:nvPr/>
        </p:nvSpPr>
        <p:spPr>
          <a:xfrm>
            <a:off x="4047958" y="28768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DB2092-C695-6E32-1383-76DA69514F73}"/>
              </a:ext>
            </a:extLst>
          </p:cNvPr>
          <p:cNvSpPr/>
          <p:nvPr/>
        </p:nvSpPr>
        <p:spPr>
          <a:xfrm>
            <a:off x="4047957" y="32832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9B24A7-C78B-8A43-6517-F3818C40F66D}"/>
              </a:ext>
            </a:extLst>
          </p:cNvPr>
          <p:cNvSpPr/>
          <p:nvPr/>
        </p:nvSpPr>
        <p:spPr>
          <a:xfrm>
            <a:off x="4047957" y="36896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8BFEF0-831E-19B6-EE5E-AFF9F6618A2D}"/>
              </a:ext>
            </a:extLst>
          </p:cNvPr>
          <p:cNvSpPr/>
          <p:nvPr/>
        </p:nvSpPr>
        <p:spPr>
          <a:xfrm>
            <a:off x="4047957" y="909053"/>
            <a:ext cx="1245937" cy="196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37EF78-CF1F-76B4-F850-3877CFAA34DB}"/>
              </a:ext>
            </a:extLst>
          </p:cNvPr>
          <p:cNvSpPr/>
          <p:nvPr/>
        </p:nvSpPr>
        <p:spPr>
          <a:xfrm>
            <a:off x="4157576" y="2334125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返回地址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14CC41-3128-CFB0-B346-7756D0A14BCD}"/>
              </a:ext>
            </a:extLst>
          </p:cNvPr>
          <p:cNvSpPr/>
          <p:nvPr/>
        </p:nvSpPr>
        <p:spPr>
          <a:xfrm>
            <a:off x="4157573" y="1902325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动态链接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265000-5EDC-4586-4B4C-E40549784DCA}"/>
              </a:ext>
            </a:extLst>
          </p:cNvPr>
          <p:cNvSpPr/>
          <p:nvPr/>
        </p:nvSpPr>
        <p:spPr>
          <a:xfrm>
            <a:off x="4157574" y="1486568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操作栈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0ACE77-F700-4331-07C2-90F58C419D7E}"/>
              </a:ext>
            </a:extLst>
          </p:cNvPr>
          <p:cNvSpPr/>
          <p:nvPr/>
        </p:nvSpPr>
        <p:spPr>
          <a:xfrm>
            <a:off x="4157573" y="1062790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局部变量表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9E3143-6263-DCCC-05DB-E6D2B0D7F72E}"/>
              </a:ext>
            </a:extLst>
          </p:cNvPr>
          <p:cNvSpPr/>
          <p:nvPr/>
        </p:nvSpPr>
        <p:spPr>
          <a:xfrm>
            <a:off x="4047952" y="513347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当前栈帧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200DFE6-CA62-5649-1059-7ABF1DBFE884}"/>
              </a:ext>
            </a:extLst>
          </p:cNvPr>
          <p:cNvSpPr txBox="1"/>
          <p:nvPr/>
        </p:nvSpPr>
        <p:spPr>
          <a:xfrm>
            <a:off x="4402222" y="2565216"/>
            <a:ext cx="52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CB56E3-ACD1-371D-327A-0A970825E21C}"/>
              </a:ext>
            </a:extLst>
          </p:cNvPr>
          <p:cNvSpPr txBox="1"/>
          <p:nvPr/>
        </p:nvSpPr>
        <p:spPr>
          <a:xfrm>
            <a:off x="4328691" y="212022"/>
            <a:ext cx="855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当前线程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D25FC9-9F85-FBFB-9D86-3FE0CEF591D1}"/>
              </a:ext>
            </a:extLst>
          </p:cNvPr>
          <p:cNvSpPr txBox="1"/>
          <p:nvPr/>
        </p:nvSpPr>
        <p:spPr>
          <a:xfrm>
            <a:off x="5668211" y="212022"/>
            <a:ext cx="703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线程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7ED494D-0704-9D39-CEBD-B4F606CA97C7}"/>
              </a:ext>
            </a:extLst>
          </p:cNvPr>
          <p:cNvSpPr/>
          <p:nvPr/>
        </p:nvSpPr>
        <p:spPr>
          <a:xfrm>
            <a:off x="5563931" y="515217"/>
            <a:ext cx="703185" cy="3580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780DB9-AA6A-A0E4-AC5C-0A4EB1BEB75E}"/>
              </a:ext>
            </a:extLst>
          </p:cNvPr>
          <p:cNvSpPr/>
          <p:nvPr/>
        </p:nvSpPr>
        <p:spPr>
          <a:xfrm>
            <a:off x="6523789" y="515217"/>
            <a:ext cx="703185" cy="3580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9159085-82F4-F35E-7E56-EB6D65064A7C}"/>
              </a:ext>
            </a:extLst>
          </p:cNvPr>
          <p:cNvSpPr txBox="1"/>
          <p:nvPr/>
        </p:nvSpPr>
        <p:spPr>
          <a:xfrm>
            <a:off x="6542512" y="212022"/>
            <a:ext cx="703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线程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0482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C2C6A4C3-BD9B-B4C0-E59A-1D176C171358}"/>
              </a:ext>
            </a:extLst>
          </p:cNvPr>
          <p:cNvGrpSpPr/>
          <p:nvPr/>
        </p:nvGrpSpPr>
        <p:grpSpPr>
          <a:xfrm>
            <a:off x="1892968" y="1230934"/>
            <a:ext cx="4930274" cy="2843751"/>
            <a:chOff x="1892968" y="1230934"/>
            <a:chExt cx="4930274" cy="28437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9B24A7-C78B-8A43-6517-F3818C40F66D}"/>
                </a:ext>
              </a:extLst>
            </p:cNvPr>
            <p:cNvSpPr/>
            <p:nvPr/>
          </p:nvSpPr>
          <p:spPr>
            <a:xfrm>
              <a:off x="2176375" y="1839481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09E3143-6263-DCCC-05DB-E6D2B0D7F72E}"/>
                </a:ext>
              </a:extLst>
            </p:cNvPr>
            <p:cNvSpPr/>
            <p:nvPr/>
          </p:nvSpPr>
          <p:spPr>
            <a:xfrm>
              <a:off x="2179051" y="3684336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3529CF7-D169-F5C2-9FE1-26CE8EB348BB}"/>
                </a:ext>
              </a:extLst>
            </p:cNvPr>
            <p:cNvSpPr/>
            <p:nvPr/>
          </p:nvSpPr>
          <p:spPr>
            <a:xfrm>
              <a:off x="300522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8E896FA-DE95-6AF4-F430-3AA34D03D404}"/>
                </a:ext>
              </a:extLst>
            </p:cNvPr>
            <p:cNvSpPr/>
            <p:nvPr/>
          </p:nvSpPr>
          <p:spPr>
            <a:xfrm>
              <a:off x="3914274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CEAFC-23FB-3528-2589-505BABB7F316}"/>
                </a:ext>
              </a:extLst>
            </p:cNvPr>
            <p:cNvSpPr/>
            <p:nvPr/>
          </p:nvSpPr>
          <p:spPr>
            <a:xfrm>
              <a:off x="483268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65F28DF-2B59-FED0-971F-101E44860915}"/>
                </a:ext>
              </a:extLst>
            </p:cNvPr>
            <p:cNvSpPr/>
            <p:nvPr/>
          </p:nvSpPr>
          <p:spPr>
            <a:xfrm>
              <a:off x="570564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82710F1-F6AD-C8C4-EE26-142E8F97CFEC}"/>
                </a:ext>
              </a:extLst>
            </p:cNvPr>
            <p:cNvSpPr txBox="1"/>
            <p:nvPr/>
          </p:nvSpPr>
          <p:spPr>
            <a:xfrm>
              <a:off x="3165642" y="1230934"/>
              <a:ext cx="20961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字符串为</a:t>
              </a:r>
              <a:r>
                <a:rPr lang="en-US" altLang="zh-CN" sz="1050" dirty="0"/>
                <a:t>{ [ ] } ) ,</a:t>
              </a:r>
              <a:r>
                <a:rPr lang="zh-CN" altLang="en-US" sz="1050" dirty="0"/>
                <a:t>依次输入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D1ABA7E-78D8-EA06-28E5-C99512A1B487}"/>
                </a:ext>
              </a:extLst>
            </p:cNvPr>
            <p:cNvSpPr/>
            <p:nvPr/>
          </p:nvSpPr>
          <p:spPr>
            <a:xfrm>
              <a:off x="3005221" y="3705718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E6E61CE-4CBC-B0BA-8860-ADF0850D7AC1}"/>
                </a:ext>
              </a:extLst>
            </p:cNvPr>
            <p:cNvSpPr/>
            <p:nvPr/>
          </p:nvSpPr>
          <p:spPr>
            <a:xfrm>
              <a:off x="3005220" y="3352788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[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B8FC210-A0A6-694C-E58C-2BEF60DAE507}"/>
                </a:ext>
              </a:extLst>
            </p:cNvPr>
            <p:cNvSpPr/>
            <p:nvPr/>
          </p:nvSpPr>
          <p:spPr>
            <a:xfrm>
              <a:off x="3914273" y="3705717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E8EFFE7-AAA4-1A29-1D03-79932528117C}"/>
                </a:ext>
              </a:extLst>
            </p:cNvPr>
            <p:cNvSpPr txBox="1"/>
            <p:nvPr/>
          </p:nvSpPr>
          <p:spPr>
            <a:xfrm>
              <a:off x="1892968" y="1470149"/>
              <a:ext cx="4930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     {            [              ]               }             )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FD78A67-1416-3D81-3707-7F8CC5602E8B}"/>
                </a:ext>
              </a:extLst>
            </p:cNvPr>
            <p:cNvSpPr txBox="1"/>
            <p:nvPr/>
          </p:nvSpPr>
          <p:spPr>
            <a:xfrm>
              <a:off x="6519781" y="1930729"/>
              <a:ext cx="24196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此时无法匹配到对应</a:t>
              </a:r>
              <a:endParaRPr lang="en-US" altLang="zh-CN" sz="1050" dirty="0"/>
            </a:p>
            <a:p>
              <a:r>
                <a:rPr lang="en-US" altLang="zh-CN" sz="1050" dirty="0"/>
                <a:t>(</a:t>
              </a:r>
              <a:r>
                <a:rPr lang="zh-CN" altLang="en-US" sz="1050" dirty="0"/>
                <a:t>，</a:t>
              </a:r>
              <a:endParaRPr lang="en-US" altLang="zh-CN" sz="1050" dirty="0"/>
            </a:p>
            <a:p>
              <a:r>
                <a:rPr lang="zh-CN" altLang="en-US" sz="1050" dirty="0"/>
                <a:t>退出</a:t>
              </a:r>
              <a:endParaRPr lang="en-US" altLang="zh-CN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049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B2855F4-6967-2F07-2308-B9441DEEE4D0}"/>
              </a:ext>
            </a:extLst>
          </p:cNvPr>
          <p:cNvGrpSpPr/>
          <p:nvPr/>
        </p:nvGrpSpPr>
        <p:grpSpPr>
          <a:xfrm>
            <a:off x="4047952" y="212022"/>
            <a:ext cx="3197746" cy="3884061"/>
            <a:chOff x="4047952" y="212022"/>
            <a:chExt cx="3197746" cy="388406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2A157E-9A76-DB61-BC3B-6D823F44FF23}"/>
                </a:ext>
              </a:extLst>
            </p:cNvPr>
            <p:cNvSpPr/>
            <p:nvPr/>
          </p:nvSpPr>
          <p:spPr>
            <a:xfrm>
              <a:off x="4047958" y="28768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8DB2092-C695-6E32-1383-76DA69514F73}"/>
                </a:ext>
              </a:extLst>
            </p:cNvPr>
            <p:cNvSpPr/>
            <p:nvPr/>
          </p:nvSpPr>
          <p:spPr>
            <a:xfrm>
              <a:off x="4047957" y="32832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9B24A7-C78B-8A43-6517-F3818C40F66D}"/>
                </a:ext>
              </a:extLst>
            </p:cNvPr>
            <p:cNvSpPr/>
            <p:nvPr/>
          </p:nvSpPr>
          <p:spPr>
            <a:xfrm>
              <a:off x="4047957" y="36896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E8BFEF0-831E-19B6-EE5E-AFF9F6618A2D}"/>
                </a:ext>
              </a:extLst>
            </p:cNvPr>
            <p:cNvSpPr/>
            <p:nvPr/>
          </p:nvSpPr>
          <p:spPr>
            <a:xfrm>
              <a:off x="4047957" y="909053"/>
              <a:ext cx="1245937" cy="19678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737EF78-CF1F-76B4-F850-3877CFAA34DB}"/>
                </a:ext>
              </a:extLst>
            </p:cNvPr>
            <p:cNvSpPr/>
            <p:nvPr/>
          </p:nvSpPr>
          <p:spPr>
            <a:xfrm>
              <a:off x="4157576" y="2334125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返回地址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914CC41-3128-CFB0-B346-7756D0A14BCD}"/>
                </a:ext>
              </a:extLst>
            </p:cNvPr>
            <p:cNvSpPr/>
            <p:nvPr/>
          </p:nvSpPr>
          <p:spPr>
            <a:xfrm>
              <a:off x="4157573" y="1902325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动态链接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A265000-5EDC-4586-4B4C-E40549784DCA}"/>
                </a:ext>
              </a:extLst>
            </p:cNvPr>
            <p:cNvSpPr/>
            <p:nvPr/>
          </p:nvSpPr>
          <p:spPr>
            <a:xfrm>
              <a:off x="4157574" y="1486568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操作栈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B0ACE77-F700-4331-07C2-90F58C419D7E}"/>
                </a:ext>
              </a:extLst>
            </p:cNvPr>
            <p:cNvSpPr/>
            <p:nvPr/>
          </p:nvSpPr>
          <p:spPr>
            <a:xfrm>
              <a:off x="4157573" y="1062790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局部变量表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09E3143-6263-DCCC-05DB-E6D2B0D7F72E}"/>
                </a:ext>
              </a:extLst>
            </p:cNvPr>
            <p:cNvSpPr/>
            <p:nvPr/>
          </p:nvSpPr>
          <p:spPr>
            <a:xfrm>
              <a:off x="4047952" y="513347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当前栈帧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200DFE6-CA62-5649-1059-7ABF1DBFE884}"/>
                </a:ext>
              </a:extLst>
            </p:cNvPr>
            <p:cNvSpPr txBox="1"/>
            <p:nvPr/>
          </p:nvSpPr>
          <p:spPr>
            <a:xfrm>
              <a:off x="4402222" y="2565216"/>
              <a:ext cx="52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1CB56E3-ACD1-371D-327A-0A970825E21C}"/>
                </a:ext>
              </a:extLst>
            </p:cNvPr>
            <p:cNvSpPr txBox="1"/>
            <p:nvPr/>
          </p:nvSpPr>
          <p:spPr>
            <a:xfrm>
              <a:off x="4328691" y="212022"/>
              <a:ext cx="8555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当前线程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6D25FC9-9F85-FBFB-9D86-3FE0CEF591D1}"/>
                </a:ext>
              </a:extLst>
            </p:cNvPr>
            <p:cNvSpPr txBox="1"/>
            <p:nvPr/>
          </p:nvSpPr>
          <p:spPr>
            <a:xfrm>
              <a:off x="5668211" y="212022"/>
              <a:ext cx="703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线程</a:t>
              </a:r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7ED494D-0704-9D39-CEBD-B4F606CA97C7}"/>
                </a:ext>
              </a:extLst>
            </p:cNvPr>
            <p:cNvSpPr/>
            <p:nvPr/>
          </p:nvSpPr>
          <p:spPr>
            <a:xfrm>
              <a:off x="5563931" y="515217"/>
              <a:ext cx="703185" cy="3580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B780DB9-AA6A-A0E4-AC5C-0A4EB1BEB75E}"/>
                </a:ext>
              </a:extLst>
            </p:cNvPr>
            <p:cNvSpPr/>
            <p:nvPr/>
          </p:nvSpPr>
          <p:spPr>
            <a:xfrm>
              <a:off x="6523789" y="515217"/>
              <a:ext cx="703185" cy="3580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9159085-82F4-F35E-7E56-EB6D65064A7C}"/>
                </a:ext>
              </a:extLst>
            </p:cNvPr>
            <p:cNvSpPr txBox="1"/>
            <p:nvPr/>
          </p:nvSpPr>
          <p:spPr>
            <a:xfrm>
              <a:off x="6542512" y="212022"/>
              <a:ext cx="703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线程</a:t>
              </a:r>
              <a:r>
                <a:rPr lang="en-US" altLang="zh-CN" sz="1050" dirty="0"/>
                <a:t>n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199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B2BE9BB2-073E-99C1-3CEE-4EA238C9057A}"/>
              </a:ext>
            </a:extLst>
          </p:cNvPr>
          <p:cNvGrpSpPr/>
          <p:nvPr/>
        </p:nvGrpSpPr>
        <p:grpSpPr>
          <a:xfrm>
            <a:off x="1534695" y="2427705"/>
            <a:ext cx="3878832" cy="1181295"/>
            <a:chOff x="1534695" y="2427705"/>
            <a:chExt cx="3878832" cy="1181295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504CABE-78F2-7148-553F-2CE2AF61900B}"/>
                </a:ext>
              </a:extLst>
            </p:cNvPr>
            <p:cNvGrpSpPr/>
            <p:nvPr/>
          </p:nvGrpSpPr>
          <p:grpSpPr>
            <a:xfrm>
              <a:off x="1534695" y="2427705"/>
              <a:ext cx="3878832" cy="1181295"/>
              <a:chOff x="1534695" y="2427705"/>
              <a:chExt cx="3878832" cy="1181295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363C8F7-2D4F-1A1B-2C7A-7F84C13CB389}"/>
                  </a:ext>
                </a:extLst>
              </p:cNvPr>
              <p:cNvSpPr/>
              <p:nvPr/>
            </p:nvSpPr>
            <p:spPr>
              <a:xfrm>
                <a:off x="1534695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E30F23C-E218-DE9A-9BB2-4BEC3855D196}"/>
                  </a:ext>
                </a:extLst>
              </p:cNvPr>
              <p:cNvSpPr/>
              <p:nvPr/>
            </p:nvSpPr>
            <p:spPr>
              <a:xfrm>
                <a:off x="2239297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FB2CE3E-7258-8DAC-EEA8-D5491865841A}"/>
                  </a:ext>
                </a:extLst>
              </p:cNvPr>
              <p:cNvSpPr/>
              <p:nvPr/>
            </p:nvSpPr>
            <p:spPr>
              <a:xfrm>
                <a:off x="2943899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B1ED820-2EBA-5E84-57C5-24130F9FA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4695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3F259510-8CF0-E4E5-76EF-76D6789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0096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F469F15-2CA0-F43A-E59B-14D1AF2A91A0}"/>
                  </a:ext>
                </a:extLst>
              </p:cNvPr>
              <p:cNvSpPr/>
              <p:nvPr/>
            </p:nvSpPr>
            <p:spPr>
              <a:xfrm>
                <a:off x="3643524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9BDB393-EB23-47BD-04A0-EE19BDCCF578}"/>
                  </a:ext>
                </a:extLst>
              </p:cNvPr>
              <p:cNvSpPr/>
              <p:nvPr/>
            </p:nvSpPr>
            <p:spPr>
              <a:xfrm>
                <a:off x="4348126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A5B0411-87A6-6FE9-6C32-DFABACEB2315}"/>
                  </a:ext>
                </a:extLst>
              </p:cNvPr>
              <p:cNvSpPr/>
              <p:nvPr/>
            </p:nvSpPr>
            <p:spPr>
              <a:xfrm>
                <a:off x="5052728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80915AC3-C917-92D6-DA7A-8817B3CAA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3524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4519791D-D676-CC33-CD30-EAA9B3694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925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8ACE7270-1DDB-4086-DA92-B41A2E7646B6}"/>
                  </a:ext>
                </a:extLst>
              </p:cNvPr>
              <p:cNvSpPr/>
              <p:nvPr/>
            </p:nvSpPr>
            <p:spPr>
              <a:xfrm>
                <a:off x="1534695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AC07C0F-F81F-7908-D2A8-157C3F4F73AA}"/>
                  </a:ext>
                </a:extLst>
              </p:cNvPr>
              <p:cNvSpPr/>
              <p:nvPr/>
            </p:nvSpPr>
            <p:spPr>
              <a:xfrm>
                <a:off x="2239297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FAD8081-16D9-6A02-76D1-7D4FB41693B9}"/>
                  </a:ext>
                </a:extLst>
              </p:cNvPr>
              <p:cNvSpPr/>
              <p:nvPr/>
            </p:nvSpPr>
            <p:spPr>
              <a:xfrm>
                <a:off x="2943899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A01B1A7A-3ADD-4F58-ACF3-649CD3113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4695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0223C515-D448-3D04-606B-1E7191075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0096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23090A45-AFC1-BD01-E47E-8083F1741DFA}"/>
                  </a:ext>
                </a:extLst>
              </p:cNvPr>
              <p:cNvSpPr/>
              <p:nvPr/>
            </p:nvSpPr>
            <p:spPr>
              <a:xfrm>
                <a:off x="3644323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A4BC985-583C-5457-36C9-C9F231A600F0}"/>
                  </a:ext>
                </a:extLst>
              </p:cNvPr>
              <p:cNvSpPr/>
              <p:nvPr/>
            </p:nvSpPr>
            <p:spPr>
              <a:xfrm>
                <a:off x="4348925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9C98BA1D-1D40-BF5C-A0BA-672990D0C4DC}"/>
                  </a:ext>
                </a:extLst>
              </p:cNvPr>
              <p:cNvSpPr/>
              <p:nvPr/>
            </p:nvSpPr>
            <p:spPr>
              <a:xfrm>
                <a:off x="5053527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829D8BA4-E4D0-F4F3-DF80-675488DC0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323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E08D6F59-2FA2-F1AD-CF78-9A5B05449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9724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D2D9E8F3-24BC-D2C2-3020-9DEFFDAF7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99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10656FC-2595-0479-8CA8-7D11E8BC7281}"/>
                </a:ext>
              </a:extLst>
            </p:cNvPr>
            <p:cNvCxnSpPr>
              <a:cxnSpLocks/>
            </p:cNvCxnSpPr>
            <p:nvPr/>
          </p:nvCxnSpPr>
          <p:spPr>
            <a:xfrm>
              <a:off x="3459527" y="2885704"/>
              <a:ext cx="0" cy="26018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805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91DA1E-8414-8EA9-ED5E-CC4BFF6A7BBC}"/>
                  </a:ext>
                </a:extLst>
              </p:cNvPr>
              <p:cNvSpPr txBox="1"/>
              <p:nvPr/>
            </p:nvSpPr>
            <p:spPr>
              <a:xfrm>
                <a:off x="2223655" y="2989613"/>
                <a:ext cx="550041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𝑚𝑒𝑟𝑔𝑒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1,: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2[0]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𝑚𝑒𝑟𝑔𝑒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2,: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91DA1E-8414-8EA9-ED5E-CC4BFF6A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655" y="2989613"/>
                <a:ext cx="5500417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5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176C835-2E5C-6A5A-DC9D-3C648273A8FB}"/>
              </a:ext>
            </a:extLst>
          </p:cNvPr>
          <p:cNvGrpSpPr/>
          <p:nvPr/>
        </p:nvGrpSpPr>
        <p:grpSpPr>
          <a:xfrm>
            <a:off x="3119031" y="1790395"/>
            <a:ext cx="3452949" cy="1185570"/>
            <a:chOff x="3119031" y="1790395"/>
            <a:chExt cx="3452949" cy="118557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04822D0-4D57-EFF2-C9BB-FD28594EF007}"/>
                </a:ext>
              </a:extLst>
            </p:cNvPr>
            <p:cNvSpPr/>
            <p:nvPr/>
          </p:nvSpPr>
          <p:spPr>
            <a:xfrm>
              <a:off x="3119031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93BC3A5-5AF7-929F-733B-5322A41C6651}"/>
                </a:ext>
              </a:extLst>
            </p:cNvPr>
            <p:cNvSpPr/>
            <p:nvPr/>
          </p:nvSpPr>
          <p:spPr>
            <a:xfrm>
              <a:off x="4049265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202103-A467-525D-45A1-86B1F1ED873A}"/>
                </a:ext>
              </a:extLst>
            </p:cNvPr>
            <p:cNvSpPr/>
            <p:nvPr/>
          </p:nvSpPr>
          <p:spPr>
            <a:xfrm>
              <a:off x="4979499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E92FDB8-8C7E-A3CF-40DB-6EF67705A0DF}"/>
                </a:ext>
              </a:extLst>
            </p:cNvPr>
            <p:cNvSpPr/>
            <p:nvPr/>
          </p:nvSpPr>
          <p:spPr>
            <a:xfrm>
              <a:off x="5909733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7A1C510-5354-40B1-0E70-C510BA0DCF3B}"/>
                </a:ext>
              </a:extLst>
            </p:cNvPr>
            <p:cNvCxnSpPr>
              <a:stCxn id="6" idx="7"/>
              <a:endCxn id="7" idx="1"/>
            </p:cNvCxnSpPr>
            <p:nvPr/>
          </p:nvCxnSpPr>
          <p:spPr>
            <a:xfrm>
              <a:off x="3610678" y="1874748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66CBF21-2071-010C-35B6-13F40E5A1519}"/>
                </a:ext>
              </a:extLst>
            </p:cNvPr>
            <p:cNvCxnSpPr>
              <a:stCxn id="7" idx="3"/>
              <a:endCxn id="6" idx="5"/>
            </p:cNvCxnSpPr>
            <p:nvPr/>
          </p:nvCxnSpPr>
          <p:spPr>
            <a:xfrm flipH="1">
              <a:off x="3610678" y="2282042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023189D-4DBA-7FCA-C59B-1CE95BE62269}"/>
                </a:ext>
              </a:extLst>
            </p:cNvPr>
            <p:cNvCxnSpPr/>
            <p:nvPr/>
          </p:nvCxnSpPr>
          <p:spPr>
            <a:xfrm>
              <a:off x="4534974" y="1874748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4C69FD0-4599-A8A0-5187-2548633C0D60}"/>
                </a:ext>
              </a:extLst>
            </p:cNvPr>
            <p:cNvCxnSpPr/>
            <p:nvPr/>
          </p:nvCxnSpPr>
          <p:spPr>
            <a:xfrm flipH="1">
              <a:off x="4534974" y="2282042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679470F-CE93-7FBB-C14E-D624D41FD7B6}"/>
                </a:ext>
              </a:extLst>
            </p:cNvPr>
            <p:cNvCxnSpPr/>
            <p:nvPr/>
          </p:nvCxnSpPr>
          <p:spPr>
            <a:xfrm>
              <a:off x="5465208" y="1874748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256A35B-17A5-D983-CC70-DD9E4F4ACB95}"/>
                </a:ext>
              </a:extLst>
            </p:cNvPr>
            <p:cNvCxnSpPr/>
            <p:nvPr/>
          </p:nvCxnSpPr>
          <p:spPr>
            <a:xfrm flipH="1">
              <a:off x="5465208" y="2282042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4D23B9C-8536-1849-922E-145411C6D59A}"/>
                </a:ext>
              </a:extLst>
            </p:cNvPr>
            <p:cNvSpPr txBox="1"/>
            <p:nvPr/>
          </p:nvSpPr>
          <p:spPr>
            <a:xfrm>
              <a:off x="3119031" y="2606633"/>
              <a:ext cx="77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05CCAF5-5338-9A0C-B042-46345AE5474F}"/>
                </a:ext>
              </a:extLst>
            </p:cNvPr>
            <p:cNvSpPr txBox="1"/>
            <p:nvPr/>
          </p:nvSpPr>
          <p:spPr>
            <a:xfrm>
              <a:off x="5909733" y="2589022"/>
              <a:ext cx="662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Tail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90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53870" y="1514433"/>
            <a:ext cx="3033763" cy="2168576"/>
            <a:chOff x="2464595" y="1185863"/>
            <a:chExt cx="4150518" cy="2771776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964782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5</a:t>
              </a:r>
              <a:endParaRPr lang="zh-CN" altLang="en-US" sz="3600" dirty="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918765" y="2928936"/>
              <a:ext cx="363914" cy="3714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375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C26729-346F-EFB5-39AD-0021CA9C7D1E}"/>
              </a:ext>
            </a:extLst>
          </p:cNvPr>
          <p:cNvSpPr/>
          <p:nvPr/>
        </p:nvSpPr>
        <p:spPr>
          <a:xfrm>
            <a:off x="3464722" y="4913322"/>
            <a:ext cx="1993104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26A17-87CB-20DD-D5BC-BE87AF1213DF}"/>
              </a:ext>
            </a:extLst>
          </p:cNvPr>
          <p:cNvSpPr/>
          <p:nvPr/>
        </p:nvSpPr>
        <p:spPr>
          <a:xfrm>
            <a:off x="3479007" y="4339808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1ACE1-468A-C1F9-41DE-3FAC53F2FFE0}"/>
              </a:ext>
            </a:extLst>
          </p:cNvPr>
          <p:cNvSpPr/>
          <p:nvPr/>
        </p:nvSpPr>
        <p:spPr>
          <a:xfrm>
            <a:off x="3464718" y="3694791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2EEB1-C3E5-D8F5-E443-E26FDC20AB48}"/>
              </a:ext>
            </a:extLst>
          </p:cNvPr>
          <p:cNvSpPr/>
          <p:nvPr/>
        </p:nvSpPr>
        <p:spPr>
          <a:xfrm>
            <a:off x="3464719" y="3032556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573FF-797E-A71F-FA77-91F4673AABEC}"/>
              </a:ext>
            </a:extLst>
          </p:cNvPr>
          <p:cNvSpPr/>
          <p:nvPr/>
        </p:nvSpPr>
        <p:spPr>
          <a:xfrm>
            <a:off x="3464719" y="2378870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4F8352-8D9A-BD94-DFDC-6A4ECC332ACE}"/>
              </a:ext>
            </a:extLst>
          </p:cNvPr>
          <p:cNvSpPr txBox="1"/>
          <p:nvPr/>
        </p:nvSpPr>
        <p:spPr>
          <a:xfrm>
            <a:off x="3479007" y="1494622"/>
            <a:ext cx="21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链栈，存储大小</a:t>
            </a:r>
            <a:r>
              <a:rPr lang="en-US" altLang="zh-CN" b="1"/>
              <a:t>4</a:t>
            </a:r>
            <a:r>
              <a:rPr lang="zh-CN" altLang="en-US" b="1"/>
              <a:t>个字节的整数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3070C-3C4B-6D92-4291-B89F4F423C7E}"/>
              </a:ext>
            </a:extLst>
          </p:cNvPr>
          <p:cNvCxnSpPr>
            <a:cxnSpLocks/>
          </p:cNvCxnSpPr>
          <p:nvPr/>
        </p:nvCxnSpPr>
        <p:spPr>
          <a:xfrm>
            <a:off x="4611291" y="2387115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51810-8F2B-5DB9-FC22-9A13A5007530}"/>
              </a:ext>
            </a:extLst>
          </p:cNvPr>
          <p:cNvSpPr txBox="1"/>
          <p:nvPr/>
        </p:nvSpPr>
        <p:spPr>
          <a:xfrm>
            <a:off x="2621757" y="5024824"/>
            <a:ext cx="67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620707-9DF1-24CE-8B74-F5A458891E6D}"/>
              </a:ext>
            </a:extLst>
          </p:cNvPr>
          <p:cNvSpPr txBox="1"/>
          <p:nvPr/>
        </p:nvSpPr>
        <p:spPr>
          <a:xfrm>
            <a:off x="2694089" y="2271148"/>
            <a:ext cx="678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栈顶</a:t>
            </a:r>
            <a:r>
              <a:rPr lang="en-US" altLang="zh-CN" sz="1600"/>
              <a:t>Top</a:t>
            </a:r>
            <a:endParaRPr lang="zh-CN" altLang="en-US" sz="16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015F13-C6A1-0B0F-0C40-B067AE315132}"/>
              </a:ext>
            </a:extLst>
          </p:cNvPr>
          <p:cNvCxnSpPr>
            <a:cxnSpLocks/>
          </p:cNvCxnSpPr>
          <p:nvPr/>
        </p:nvCxnSpPr>
        <p:spPr>
          <a:xfrm>
            <a:off x="4611291" y="3032556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A7D9C9-A065-7A8E-B35E-771714CF3CCE}"/>
              </a:ext>
            </a:extLst>
          </p:cNvPr>
          <p:cNvCxnSpPr>
            <a:cxnSpLocks/>
          </p:cNvCxnSpPr>
          <p:nvPr/>
        </p:nvCxnSpPr>
        <p:spPr>
          <a:xfrm>
            <a:off x="4625579" y="3694791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2A56473-AED6-374F-6893-27CD4898B262}"/>
              </a:ext>
            </a:extLst>
          </p:cNvPr>
          <p:cNvCxnSpPr>
            <a:cxnSpLocks/>
          </p:cNvCxnSpPr>
          <p:nvPr/>
        </p:nvCxnSpPr>
        <p:spPr>
          <a:xfrm>
            <a:off x="4625580" y="4339808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236DEC1-93EB-F99B-3EB4-144E24FA8F2A}"/>
              </a:ext>
            </a:extLst>
          </p:cNvPr>
          <p:cNvCxnSpPr>
            <a:cxnSpLocks/>
          </p:cNvCxnSpPr>
          <p:nvPr/>
        </p:nvCxnSpPr>
        <p:spPr>
          <a:xfrm>
            <a:off x="4632724" y="4913322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391715C-DE0C-5924-2D29-5D709B42E88E}"/>
              </a:ext>
            </a:extLst>
          </p:cNvPr>
          <p:cNvSpPr txBox="1"/>
          <p:nvPr/>
        </p:nvSpPr>
        <p:spPr>
          <a:xfrm>
            <a:off x="3750469" y="242747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80EE90-6B5F-2C4F-00B9-43727A75B5B1}"/>
              </a:ext>
            </a:extLst>
          </p:cNvPr>
          <p:cNvSpPr txBox="1"/>
          <p:nvPr/>
        </p:nvSpPr>
        <p:spPr>
          <a:xfrm>
            <a:off x="3750469" y="311328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216B889-3197-8990-7FB9-FCE8FD60EE5D}"/>
              </a:ext>
            </a:extLst>
          </p:cNvPr>
          <p:cNvSpPr txBox="1"/>
          <p:nvPr/>
        </p:nvSpPr>
        <p:spPr>
          <a:xfrm>
            <a:off x="3750469" y="377090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8EA2D87-6E08-63DD-69D7-7E21D96DB730}"/>
              </a:ext>
            </a:extLst>
          </p:cNvPr>
          <p:cNvSpPr txBox="1"/>
          <p:nvPr/>
        </p:nvSpPr>
        <p:spPr>
          <a:xfrm>
            <a:off x="3750469" y="4400639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347046B-2645-07E3-7B7E-9579EC32B0ED}"/>
              </a:ext>
            </a:extLst>
          </p:cNvPr>
          <p:cNvSpPr txBox="1"/>
          <p:nvPr/>
        </p:nvSpPr>
        <p:spPr>
          <a:xfrm>
            <a:off x="3750469" y="495368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6ED0088-475F-D76A-9093-6B263C9F5BBB}"/>
              </a:ext>
            </a:extLst>
          </p:cNvPr>
          <p:cNvSpPr txBox="1"/>
          <p:nvPr/>
        </p:nvSpPr>
        <p:spPr>
          <a:xfrm>
            <a:off x="4688087" y="2434621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043E80E-326E-3568-E0DA-5496BD286E3D}"/>
              </a:ext>
            </a:extLst>
          </p:cNvPr>
          <p:cNvSpPr txBox="1"/>
          <p:nvPr/>
        </p:nvSpPr>
        <p:spPr>
          <a:xfrm>
            <a:off x="4688087" y="3072918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D86FA04-0E9F-0306-A3F3-2CAAFD9A0B9E}"/>
              </a:ext>
            </a:extLst>
          </p:cNvPr>
          <p:cNvSpPr txBox="1"/>
          <p:nvPr/>
        </p:nvSpPr>
        <p:spPr>
          <a:xfrm>
            <a:off x="4688087" y="3735153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F489C6-945E-C664-5D83-8637D7775476}"/>
              </a:ext>
            </a:extLst>
          </p:cNvPr>
          <p:cNvSpPr txBox="1"/>
          <p:nvPr/>
        </p:nvSpPr>
        <p:spPr>
          <a:xfrm>
            <a:off x="4688087" y="4392467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890B671-52E1-6103-4579-03F08F97210C}"/>
              </a:ext>
            </a:extLst>
          </p:cNvPr>
          <p:cNvSpPr txBox="1"/>
          <p:nvPr/>
        </p:nvSpPr>
        <p:spPr>
          <a:xfrm>
            <a:off x="4688087" y="4961770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D5DABC9-D0BE-DC6E-D276-0B1A83ACF8F8}"/>
              </a:ext>
            </a:extLst>
          </p:cNvPr>
          <p:cNvCxnSpPr>
            <a:cxnSpLocks/>
          </p:cNvCxnSpPr>
          <p:nvPr/>
        </p:nvCxnSpPr>
        <p:spPr>
          <a:xfrm flipH="1">
            <a:off x="4611291" y="4789864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35BCA3B-55A1-E1FC-DD5A-CDEB55E1FBBD}"/>
              </a:ext>
            </a:extLst>
          </p:cNvPr>
          <p:cNvCxnSpPr>
            <a:cxnSpLocks/>
          </p:cNvCxnSpPr>
          <p:nvPr/>
        </p:nvCxnSpPr>
        <p:spPr>
          <a:xfrm flipH="1">
            <a:off x="4612186" y="4175988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71CF22F-5179-8036-601E-FACCD214CD33}"/>
              </a:ext>
            </a:extLst>
          </p:cNvPr>
          <p:cNvCxnSpPr>
            <a:cxnSpLocks/>
          </p:cNvCxnSpPr>
          <p:nvPr/>
        </p:nvCxnSpPr>
        <p:spPr>
          <a:xfrm flipH="1">
            <a:off x="4583610" y="3541258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BF79303-731E-4490-D692-C98A3466FE4D}"/>
              </a:ext>
            </a:extLst>
          </p:cNvPr>
          <p:cNvCxnSpPr>
            <a:cxnSpLocks/>
          </p:cNvCxnSpPr>
          <p:nvPr/>
        </p:nvCxnSpPr>
        <p:spPr>
          <a:xfrm flipH="1">
            <a:off x="4583610" y="2877374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1844BA4-9ACA-254A-A162-FB16AEE67F2A}"/>
              </a:ext>
            </a:extLst>
          </p:cNvPr>
          <p:cNvCxnSpPr>
            <a:cxnSpLocks/>
          </p:cNvCxnSpPr>
          <p:nvPr/>
        </p:nvCxnSpPr>
        <p:spPr>
          <a:xfrm>
            <a:off x="5457826" y="2567990"/>
            <a:ext cx="660943" cy="45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4D70C42-6C25-1F63-B271-1EAE5FC8E5BB}"/>
              </a:ext>
            </a:extLst>
          </p:cNvPr>
          <p:cNvSpPr txBox="1"/>
          <p:nvPr/>
        </p:nvSpPr>
        <p:spPr>
          <a:xfrm>
            <a:off x="6156419" y="2378870"/>
            <a:ext cx="8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6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DC1F159-A815-9769-68BB-6FC658567376}"/>
              </a:ext>
            </a:extLst>
          </p:cNvPr>
          <p:cNvCxnSpPr/>
          <p:nvPr/>
        </p:nvCxnSpPr>
        <p:spPr>
          <a:xfrm flipH="1">
            <a:off x="8425709" y="1204607"/>
            <a:ext cx="444771" cy="4639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F78AA9C-2897-1068-85C6-590FE421C556}"/>
              </a:ext>
            </a:extLst>
          </p:cNvPr>
          <p:cNvCxnSpPr/>
          <p:nvPr/>
        </p:nvCxnSpPr>
        <p:spPr>
          <a:xfrm flipH="1">
            <a:off x="8578109" y="1357007"/>
            <a:ext cx="444771" cy="4639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79B3B0E-79D2-E174-EE8B-04EF22BA51E3}"/>
              </a:ext>
            </a:extLst>
          </p:cNvPr>
          <p:cNvCxnSpPr/>
          <p:nvPr/>
        </p:nvCxnSpPr>
        <p:spPr>
          <a:xfrm flipH="1">
            <a:off x="8730509" y="1509407"/>
            <a:ext cx="444771" cy="4639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7D61DB0-83D9-9757-910B-423022A80F81}"/>
              </a:ext>
            </a:extLst>
          </p:cNvPr>
          <p:cNvCxnSpPr/>
          <p:nvPr/>
        </p:nvCxnSpPr>
        <p:spPr>
          <a:xfrm flipH="1">
            <a:off x="8882909" y="1661807"/>
            <a:ext cx="444771" cy="4639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C3CA19B-6F1D-C501-ED21-0E83D0A2B0A9}"/>
              </a:ext>
            </a:extLst>
          </p:cNvPr>
          <p:cNvCxnSpPr/>
          <p:nvPr/>
        </p:nvCxnSpPr>
        <p:spPr>
          <a:xfrm>
            <a:off x="11091055" y="926727"/>
            <a:ext cx="679165" cy="485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78CF451-D45A-8D2F-7F2F-D9495EA437F1}"/>
              </a:ext>
            </a:extLst>
          </p:cNvPr>
          <p:cNvCxnSpPr/>
          <p:nvPr/>
        </p:nvCxnSpPr>
        <p:spPr>
          <a:xfrm>
            <a:off x="11243455" y="1079127"/>
            <a:ext cx="679165" cy="485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9C98B2A-DDC8-3960-FA97-418E7687ADE8}"/>
              </a:ext>
            </a:extLst>
          </p:cNvPr>
          <p:cNvGrpSpPr/>
          <p:nvPr/>
        </p:nvGrpSpPr>
        <p:grpSpPr>
          <a:xfrm>
            <a:off x="1188608" y="1758959"/>
            <a:ext cx="4352304" cy="3833023"/>
            <a:chOff x="1188608" y="1758959"/>
            <a:chExt cx="4352304" cy="3833023"/>
          </a:xfrm>
        </p:grpSpPr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60EAF6BC-EB17-0EBF-F7CB-BBD1276DB2C0}"/>
                </a:ext>
              </a:extLst>
            </p:cNvPr>
            <p:cNvSpPr/>
            <p:nvPr/>
          </p:nvSpPr>
          <p:spPr>
            <a:xfrm>
              <a:off x="1994029" y="1758959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A5313EE-EA0F-D12F-6D19-15CA18DF8FED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1616639" y="2219878"/>
              <a:ext cx="456471" cy="3767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DDE0009D-E9D5-DCD0-F398-5A01B700554A}"/>
                </a:ext>
              </a:extLst>
            </p:cNvPr>
            <p:cNvSpPr/>
            <p:nvPr/>
          </p:nvSpPr>
          <p:spPr>
            <a:xfrm>
              <a:off x="1188608" y="2532244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/>
                <a:t>15</a:t>
              </a:r>
              <a:endParaRPr lang="zh-CN" altLang="en-US" sz="1500" dirty="0"/>
            </a:p>
          </p:txBody>
        </p:sp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985E1609-808E-DCB8-6912-CD991FC5955D}"/>
                </a:ext>
              </a:extLst>
            </p:cNvPr>
            <p:cNvSpPr/>
            <p:nvPr/>
          </p:nvSpPr>
          <p:spPr>
            <a:xfrm>
              <a:off x="1877488" y="5051982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2</a:t>
              </a:r>
              <a:endParaRPr lang="zh-CN" altLang="en-US" sz="3600" dirty="0"/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14474661-1FE6-2F0D-9322-91008C5D7F07}"/>
                </a:ext>
              </a:extLst>
            </p:cNvPr>
            <p:cNvSpPr/>
            <p:nvPr/>
          </p:nvSpPr>
          <p:spPr>
            <a:xfrm>
              <a:off x="3310194" y="5051982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3</a:t>
              </a:r>
              <a:endParaRPr lang="zh-CN" altLang="en-US" sz="3600" dirty="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CE0F4CEA-57E1-7B38-2C61-C10B722562E7}"/>
                </a:ext>
              </a:extLst>
            </p:cNvPr>
            <p:cNvSpPr/>
            <p:nvPr/>
          </p:nvSpPr>
          <p:spPr>
            <a:xfrm>
              <a:off x="5000912" y="4164730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8</a:t>
              </a:r>
              <a:endParaRPr lang="zh-CN" altLang="en-US" sz="3600" dirty="0"/>
            </a:p>
          </p:txBody>
        </p:sp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4608AF71-044F-4211-4F10-1C0DCEE713B9}"/>
                </a:ext>
              </a:extLst>
            </p:cNvPr>
            <p:cNvSpPr/>
            <p:nvPr/>
          </p:nvSpPr>
          <p:spPr>
            <a:xfrm>
              <a:off x="2959585" y="252451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0A090065-85EE-A19C-3FC3-5DE10402E26E}"/>
                </a:ext>
              </a:extLst>
            </p:cNvPr>
            <p:cNvSpPr/>
            <p:nvPr/>
          </p:nvSpPr>
          <p:spPr>
            <a:xfrm>
              <a:off x="2023662" y="3298809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8C1BC95D-3B6E-8C11-989C-EC14FCEF945E}"/>
                </a:ext>
              </a:extLst>
            </p:cNvPr>
            <p:cNvSpPr/>
            <p:nvPr/>
          </p:nvSpPr>
          <p:spPr>
            <a:xfrm>
              <a:off x="4048228" y="3239962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81AEE322-4E47-3DD4-9133-863F23543DA7}"/>
                </a:ext>
              </a:extLst>
            </p:cNvPr>
            <p:cNvSpPr/>
            <p:nvPr/>
          </p:nvSpPr>
          <p:spPr>
            <a:xfrm>
              <a:off x="1201636" y="417986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4</a:t>
              </a:r>
              <a:endParaRPr lang="zh-CN" altLang="en-US" sz="3600" dirty="0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A0C6DC86-F438-687B-081D-FF7A163767C5}"/>
                </a:ext>
              </a:extLst>
            </p:cNvPr>
            <p:cNvSpPr/>
            <p:nvPr/>
          </p:nvSpPr>
          <p:spPr>
            <a:xfrm>
              <a:off x="2660149" y="4164730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0C4E1BB-DF1E-704B-0E59-BD05032DF5EB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2484581" y="2941737"/>
              <a:ext cx="521625" cy="43615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9466D16-B3DB-2C62-9208-9DBB953EDAA0}"/>
                </a:ext>
              </a:extLst>
            </p:cNvPr>
            <p:cNvCxnSpPr/>
            <p:nvPr/>
          </p:nvCxnSpPr>
          <p:spPr>
            <a:xfrm flipH="1">
              <a:off x="1661367" y="3774430"/>
              <a:ext cx="444771" cy="4639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D3782D2-92E0-5A07-557E-904C752B9C5A}"/>
                </a:ext>
              </a:extLst>
            </p:cNvPr>
            <p:cNvCxnSpPr/>
            <p:nvPr/>
          </p:nvCxnSpPr>
          <p:spPr>
            <a:xfrm flipH="1">
              <a:off x="2289824" y="4640160"/>
              <a:ext cx="444771" cy="4639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EE41C63-DBE5-7916-D6D1-545FF90267B9}"/>
                </a:ext>
              </a:extLst>
            </p:cNvPr>
            <p:cNvCxnSpPr>
              <a:cxnSpLocks/>
              <a:stCxn id="33" idx="4"/>
              <a:endCxn id="60" idx="0"/>
            </p:cNvCxnSpPr>
            <p:nvPr/>
          </p:nvCxnSpPr>
          <p:spPr>
            <a:xfrm flipH="1">
              <a:off x="3923108" y="3779962"/>
              <a:ext cx="395120" cy="415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F223E04-0F31-77C3-2B43-0A07C59F54B3}"/>
                </a:ext>
              </a:extLst>
            </p:cNvPr>
            <p:cNvCxnSpPr/>
            <p:nvPr/>
          </p:nvCxnSpPr>
          <p:spPr>
            <a:xfrm>
              <a:off x="4504779" y="3693916"/>
              <a:ext cx="679165" cy="485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BA6F58-41AC-FDD1-7D5A-A7B7F7FFA9B8}"/>
                </a:ext>
              </a:extLst>
            </p:cNvPr>
            <p:cNvCxnSpPr>
              <a:cxnSpLocks/>
            </p:cNvCxnSpPr>
            <p:nvPr/>
          </p:nvCxnSpPr>
          <p:spPr>
            <a:xfrm>
              <a:off x="3134224" y="4605020"/>
              <a:ext cx="365361" cy="4469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60ADAD93-64E0-6B33-58E8-802CEE19B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84581" y="3769916"/>
              <a:ext cx="351223" cy="409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862C54E-CD2D-A870-EB6D-2E1FE8B19BA8}"/>
                </a:ext>
              </a:extLst>
            </p:cNvPr>
            <p:cNvCxnSpPr>
              <a:cxnSpLocks/>
            </p:cNvCxnSpPr>
            <p:nvPr/>
          </p:nvCxnSpPr>
          <p:spPr>
            <a:xfrm>
              <a:off x="3452512" y="2916034"/>
              <a:ext cx="619334" cy="4618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89EB924-4101-018C-60C2-492B8B5D581A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2495869" y="2137782"/>
              <a:ext cx="542797" cy="4658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流程图: 接点 59">
              <a:extLst>
                <a:ext uri="{FF2B5EF4-FFF2-40B4-BE49-F238E27FC236}">
                  <a16:creationId xmlns:a16="http://schemas.microsoft.com/office/drawing/2014/main" id="{C6CE6D81-2FE2-E0C1-E2EF-BF178C12ABE6}"/>
                </a:ext>
              </a:extLst>
            </p:cNvPr>
            <p:cNvSpPr/>
            <p:nvPr/>
          </p:nvSpPr>
          <p:spPr>
            <a:xfrm>
              <a:off x="3653108" y="419540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5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217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EDFB0FB7-328C-ADC3-720A-DD96477F770E}"/>
              </a:ext>
            </a:extLst>
          </p:cNvPr>
          <p:cNvGrpSpPr/>
          <p:nvPr/>
        </p:nvGrpSpPr>
        <p:grpSpPr>
          <a:xfrm>
            <a:off x="1167522" y="1731049"/>
            <a:ext cx="2201775" cy="2188580"/>
            <a:chOff x="1167522" y="1731049"/>
            <a:chExt cx="2201775" cy="218858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7781782-33EB-D2DB-E17C-8E1A99163427}"/>
                </a:ext>
              </a:extLst>
            </p:cNvPr>
            <p:cNvSpPr/>
            <p:nvPr/>
          </p:nvSpPr>
          <p:spPr>
            <a:xfrm>
              <a:off x="2009737" y="26453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37E534F-0F92-FC0B-F626-ECCBCC8CC0CA}"/>
                </a:ext>
              </a:extLst>
            </p:cNvPr>
            <p:cNvSpPr/>
            <p:nvPr/>
          </p:nvSpPr>
          <p:spPr>
            <a:xfrm>
              <a:off x="2110678" y="173104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6ABFA3-041D-6E75-1FBE-49935E2121AB}"/>
                </a:ext>
              </a:extLst>
            </p:cNvPr>
            <p:cNvSpPr/>
            <p:nvPr/>
          </p:nvSpPr>
          <p:spPr>
            <a:xfrm>
              <a:off x="3009297" y="26453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34990FB-DAE9-C067-B5C0-AE1BA2174CB5}"/>
                </a:ext>
              </a:extLst>
            </p:cNvPr>
            <p:cNvSpPr/>
            <p:nvPr/>
          </p:nvSpPr>
          <p:spPr>
            <a:xfrm>
              <a:off x="1167522" y="255099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475C08F-9AD9-6B1A-7BEF-030E2F010FF7}"/>
                </a:ext>
              </a:extLst>
            </p:cNvPr>
            <p:cNvSpPr/>
            <p:nvPr/>
          </p:nvSpPr>
          <p:spPr>
            <a:xfrm>
              <a:off x="2009737" y="355962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C0C3F95-36F5-D51C-07FE-D6AF4590C737}"/>
                </a:ext>
              </a:extLst>
            </p:cNvPr>
            <p:cNvCxnSpPr>
              <a:cxnSpLocks/>
              <a:stCxn id="2" idx="6"/>
              <a:endCxn id="7" idx="2"/>
            </p:cNvCxnSpPr>
            <p:nvPr/>
          </p:nvCxnSpPr>
          <p:spPr>
            <a:xfrm>
              <a:off x="2369737" y="2825339"/>
              <a:ext cx="63956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B25FF-6E4E-3125-195E-17EF878A65DA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527522" y="2730997"/>
              <a:ext cx="482215" cy="943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67DD570-CB09-82AD-6BCB-7A3EF2D62C6A}"/>
                </a:ext>
              </a:extLst>
            </p:cNvPr>
            <p:cNvCxnSpPr>
              <a:cxnSpLocks/>
              <a:stCxn id="6" idx="4"/>
              <a:endCxn id="2" idx="0"/>
            </p:cNvCxnSpPr>
            <p:nvPr/>
          </p:nvCxnSpPr>
          <p:spPr>
            <a:xfrm flipH="1">
              <a:off x="2189737" y="2091049"/>
              <a:ext cx="100941" cy="5542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0161D09-EAD9-7B95-DE70-CCB692D87EBF}"/>
                </a:ext>
              </a:extLst>
            </p:cNvPr>
            <p:cNvCxnSpPr>
              <a:cxnSpLocks/>
              <a:stCxn id="13" idx="0"/>
              <a:endCxn id="2" idx="4"/>
            </p:cNvCxnSpPr>
            <p:nvPr/>
          </p:nvCxnSpPr>
          <p:spPr>
            <a:xfrm flipV="1">
              <a:off x="2189737" y="3005339"/>
              <a:ext cx="0" cy="5542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4AF4119-67DE-4831-5D77-DA13F9CE2D2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1387742" y="1911049"/>
              <a:ext cx="722936" cy="63994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72FA199-4818-D672-8082-67614A896515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1347522" y="2902313"/>
              <a:ext cx="662215" cy="8373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8672A43-0E2B-8B61-0387-1BCCC37AA328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369737" y="2952618"/>
              <a:ext cx="692281" cy="8057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B6E0598-B013-4A73-8B71-033C200EA06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470678" y="1912649"/>
              <a:ext cx="591340" cy="78541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3F707B5-5414-CEBC-1BD5-8649DCE0128F}"/>
                </a:ext>
              </a:extLst>
            </p:cNvPr>
            <p:cNvSpPr txBox="1"/>
            <p:nvPr/>
          </p:nvSpPr>
          <p:spPr>
            <a:xfrm>
              <a:off x="1450532" y="2006257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3D32945-CB6F-92C5-EE58-4AC29911065A}"/>
                </a:ext>
              </a:extLst>
            </p:cNvPr>
            <p:cNvSpPr txBox="1"/>
            <p:nvPr/>
          </p:nvSpPr>
          <p:spPr>
            <a:xfrm>
              <a:off x="2239880" y="2262920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3153C84-0EFF-E48A-0AD4-CDFD5571EB3F}"/>
                </a:ext>
              </a:extLst>
            </p:cNvPr>
            <p:cNvSpPr txBox="1"/>
            <p:nvPr/>
          </p:nvSpPr>
          <p:spPr>
            <a:xfrm>
              <a:off x="2765654" y="2046357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06F1176-2D64-49AC-D984-465203192DBB}"/>
                </a:ext>
              </a:extLst>
            </p:cNvPr>
            <p:cNvSpPr txBox="1"/>
            <p:nvPr/>
          </p:nvSpPr>
          <p:spPr>
            <a:xfrm>
              <a:off x="1615815" y="2767952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26687C2-304E-B32D-E01A-2A4E61EFE1BA}"/>
                </a:ext>
              </a:extLst>
            </p:cNvPr>
            <p:cNvSpPr txBox="1"/>
            <p:nvPr/>
          </p:nvSpPr>
          <p:spPr>
            <a:xfrm>
              <a:off x="2393519" y="2791309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12EB251-5803-5812-CE48-9A8EA53C6962}"/>
                </a:ext>
              </a:extLst>
            </p:cNvPr>
            <p:cNvSpPr txBox="1"/>
            <p:nvPr/>
          </p:nvSpPr>
          <p:spPr>
            <a:xfrm>
              <a:off x="2749583" y="3201511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A7133A7-FDA1-4532-47A4-8702B6403C1C}"/>
                </a:ext>
              </a:extLst>
            </p:cNvPr>
            <p:cNvSpPr txBox="1"/>
            <p:nvPr/>
          </p:nvSpPr>
          <p:spPr>
            <a:xfrm>
              <a:off x="1390023" y="3214258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sp>
        <p:nvSpPr>
          <p:cNvPr id="61" name="椭圆 60">
            <a:extLst>
              <a:ext uri="{FF2B5EF4-FFF2-40B4-BE49-F238E27FC236}">
                <a16:creationId xmlns:a16="http://schemas.microsoft.com/office/drawing/2014/main" id="{F56C2CE5-E81B-AD43-89D0-FD45382736EC}"/>
              </a:ext>
            </a:extLst>
          </p:cNvPr>
          <p:cNvSpPr/>
          <p:nvPr/>
        </p:nvSpPr>
        <p:spPr>
          <a:xfrm>
            <a:off x="5710238" y="380120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4F66C67-59E5-4476-7BA4-8F3BDF725BA0}"/>
              </a:ext>
            </a:extLst>
          </p:cNvPr>
          <p:cNvSpPr/>
          <p:nvPr/>
        </p:nvSpPr>
        <p:spPr>
          <a:xfrm>
            <a:off x="7228995" y="380120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787B3A88-34CD-65A2-94D7-0C114EE27EFC}"/>
              </a:ext>
            </a:extLst>
          </p:cNvPr>
          <p:cNvSpPr/>
          <p:nvPr/>
        </p:nvSpPr>
        <p:spPr>
          <a:xfrm>
            <a:off x="6505698" y="44424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51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EDFB0FB7-328C-ADC3-720A-DD96477F770E}"/>
              </a:ext>
            </a:extLst>
          </p:cNvPr>
          <p:cNvGrpSpPr/>
          <p:nvPr/>
        </p:nvGrpSpPr>
        <p:grpSpPr>
          <a:xfrm>
            <a:off x="1167522" y="1731049"/>
            <a:ext cx="2201775" cy="2188580"/>
            <a:chOff x="1167522" y="1731049"/>
            <a:chExt cx="2201775" cy="218858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7781782-33EB-D2DB-E17C-8E1A99163427}"/>
                </a:ext>
              </a:extLst>
            </p:cNvPr>
            <p:cNvSpPr/>
            <p:nvPr/>
          </p:nvSpPr>
          <p:spPr>
            <a:xfrm>
              <a:off x="2009737" y="26453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37E534F-0F92-FC0B-F626-ECCBCC8CC0CA}"/>
                </a:ext>
              </a:extLst>
            </p:cNvPr>
            <p:cNvSpPr/>
            <p:nvPr/>
          </p:nvSpPr>
          <p:spPr>
            <a:xfrm>
              <a:off x="2110678" y="173104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6ABFA3-041D-6E75-1FBE-49935E2121AB}"/>
                </a:ext>
              </a:extLst>
            </p:cNvPr>
            <p:cNvSpPr/>
            <p:nvPr/>
          </p:nvSpPr>
          <p:spPr>
            <a:xfrm>
              <a:off x="3009297" y="26453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34990FB-DAE9-C067-B5C0-AE1BA2174CB5}"/>
                </a:ext>
              </a:extLst>
            </p:cNvPr>
            <p:cNvSpPr/>
            <p:nvPr/>
          </p:nvSpPr>
          <p:spPr>
            <a:xfrm>
              <a:off x="1167522" y="255099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475C08F-9AD9-6B1A-7BEF-030E2F010FF7}"/>
                </a:ext>
              </a:extLst>
            </p:cNvPr>
            <p:cNvSpPr/>
            <p:nvPr/>
          </p:nvSpPr>
          <p:spPr>
            <a:xfrm>
              <a:off x="2009737" y="355962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C0C3F95-36F5-D51C-07FE-D6AF4590C737}"/>
                </a:ext>
              </a:extLst>
            </p:cNvPr>
            <p:cNvCxnSpPr>
              <a:cxnSpLocks/>
              <a:stCxn id="2" idx="6"/>
              <a:endCxn id="7" idx="2"/>
            </p:cNvCxnSpPr>
            <p:nvPr/>
          </p:nvCxnSpPr>
          <p:spPr>
            <a:xfrm>
              <a:off x="2369737" y="2825339"/>
              <a:ext cx="63956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B25FF-6E4E-3125-195E-17EF878A65DA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527522" y="2730997"/>
              <a:ext cx="482215" cy="943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67DD570-CB09-82AD-6BCB-7A3EF2D62C6A}"/>
                </a:ext>
              </a:extLst>
            </p:cNvPr>
            <p:cNvCxnSpPr>
              <a:cxnSpLocks/>
              <a:stCxn id="6" idx="4"/>
              <a:endCxn id="2" idx="0"/>
            </p:cNvCxnSpPr>
            <p:nvPr/>
          </p:nvCxnSpPr>
          <p:spPr>
            <a:xfrm flipH="1">
              <a:off x="2189737" y="2091049"/>
              <a:ext cx="100941" cy="5542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0161D09-EAD9-7B95-DE70-CCB692D87EBF}"/>
                </a:ext>
              </a:extLst>
            </p:cNvPr>
            <p:cNvCxnSpPr>
              <a:cxnSpLocks/>
              <a:stCxn id="13" idx="0"/>
              <a:endCxn id="2" idx="4"/>
            </p:cNvCxnSpPr>
            <p:nvPr/>
          </p:nvCxnSpPr>
          <p:spPr>
            <a:xfrm flipV="1">
              <a:off x="2189737" y="3005339"/>
              <a:ext cx="0" cy="5542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4AF4119-67DE-4831-5D77-DA13F9CE2D2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1387742" y="1911049"/>
              <a:ext cx="722936" cy="63994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72FA199-4818-D672-8082-67614A896515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1347522" y="2902313"/>
              <a:ext cx="662215" cy="8373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8672A43-0E2B-8B61-0387-1BCCC37AA328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369737" y="2952618"/>
              <a:ext cx="692281" cy="8057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B6E0598-B013-4A73-8B71-033C200EA06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470678" y="1912649"/>
              <a:ext cx="591340" cy="78541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3F707B5-5414-CEBC-1BD5-8649DCE0128F}"/>
                </a:ext>
              </a:extLst>
            </p:cNvPr>
            <p:cNvSpPr txBox="1"/>
            <p:nvPr/>
          </p:nvSpPr>
          <p:spPr>
            <a:xfrm>
              <a:off x="1450532" y="2006257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3D32945-CB6F-92C5-EE58-4AC29911065A}"/>
                </a:ext>
              </a:extLst>
            </p:cNvPr>
            <p:cNvSpPr txBox="1"/>
            <p:nvPr/>
          </p:nvSpPr>
          <p:spPr>
            <a:xfrm>
              <a:off x="2239880" y="2262920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3153C84-0EFF-E48A-0AD4-CDFD5571EB3F}"/>
                </a:ext>
              </a:extLst>
            </p:cNvPr>
            <p:cNvSpPr txBox="1"/>
            <p:nvPr/>
          </p:nvSpPr>
          <p:spPr>
            <a:xfrm>
              <a:off x="2765654" y="2046357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06F1176-2D64-49AC-D984-465203192DBB}"/>
                </a:ext>
              </a:extLst>
            </p:cNvPr>
            <p:cNvSpPr txBox="1"/>
            <p:nvPr/>
          </p:nvSpPr>
          <p:spPr>
            <a:xfrm>
              <a:off x="1615815" y="2767952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26687C2-304E-B32D-E01A-2A4E61EFE1BA}"/>
                </a:ext>
              </a:extLst>
            </p:cNvPr>
            <p:cNvSpPr txBox="1"/>
            <p:nvPr/>
          </p:nvSpPr>
          <p:spPr>
            <a:xfrm>
              <a:off x="2393519" y="2791309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12EB251-5803-5812-CE48-9A8EA53C6962}"/>
                </a:ext>
              </a:extLst>
            </p:cNvPr>
            <p:cNvSpPr txBox="1"/>
            <p:nvPr/>
          </p:nvSpPr>
          <p:spPr>
            <a:xfrm>
              <a:off x="2749583" y="3201511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A7133A7-FDA1-4532-47A4-8702B6403C1C}"/>
                </a:ext>
              </a:extLst>
            </p:cNvPr>
            <p:cNvSpPr txBox="1"/>
            <p:nvPr/>
          </p:nvSpPr>
          <p:spPr>
            <a:xfrm>
              <a:off x="1390023" y="3214258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34A5923-F416-3E2E-8A44-E6E6617FF6AF}"/>
              </a:ext>
            </a:extLst>
          </p:cNvPr>
          <p:cNvGrpSpPr/>
          <p:nvPr/>
        </p:nvGrpSpPr>
        <p:grpSpPr>
          <a:xfrm>
            <a:off x="5710238" y="2811320"/>
            <a:ext cx="4292025" cy="2536442"/>
            <a:chOff x="5710238" y="2811320"/>
            <a:chExt cx="4292025" cy="2536442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F56C2CE5-E81B-AD43-89D0-FD45382736EC}"/>
                </a:ext>
              </a:extLst>
            </p:cNvPr>
            <p:cNvSpPr/>
            <p:nvPr/>
          </p:nvSpPr>
          <p:spPr>
            <a:xfrm>
              <a:off x="5710238" y="380120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87B3A88-34CD-65A2-94D7-0C114EE27EFC}"/>
                </a:ext>
              </a:extLst>
            </p:cNvPr>
            <p:cNvSpPr/>
            <p:nvPr/>
          </p:nvSpPr>
          <p:spPr>
            <a:xfrm>
              <a:off x="6588825" y="380120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BFEE97AF-CF1D-FCD6-1BC5-80A6A7C6357F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V="1">
              <a:off x="6070238" y="3981204"/>
              <a:ext cx="518587" cy="8526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9095652-C426-4096-A239-7188143B9658}"/>
                </a:ext>
              </a:extLst>
            </p:cNvPr>
            <p:cNvSpPr/>
            <p:nvPr/>
          </p:nvSpPr>
          <p:spPr>
            <a:xfrm>
              <a:off x="8690739" y="281132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836DAA5-65C2-1CD9-F614-4A37C1C278FD}"/>
                </a:ext>
              </a:extLst>
            </p:cNvPr>
            <p:cNvSpPr/>
            <p:nvPr/>
          </p:nvSpPr>
          <p:spPr>
            <a:xfrm>
              <a:off x="7735658" y="358359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E7B62B1-1920-2FF8-A004-54F71E356935}"/>
                </a:ext>
              </a:extLst>
            </p:cNvPr>
            <p:cNvSpPr/>
            <p:nvPr/>
          </p:nvSpPr>
          <p:spPr>
            <a:xfrm>
              <a:off x="8677746" y="420464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960B802-FD58-C76B-8A26-06720020BD5D}"/>
                </a:ext>
              </a:extLst>
            </p:cNvPr>
            <p:cNvSpPr/>
            <p:nvPr/>
          </p:nvSpPr>
          <p:spPr>
            <a:xfrm>
              <a:off x="9642263" y="362653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BE8EA9F-E9F5-9F23-AB00-A48C406CCEA3}"/>
                </a:ext>
              </a:extLst>
            </p:cNvPr>
            <p:cNvSpPr/>
            <p:nvPr/>
          </p:nvSpPr>
          <p:spPr>
            <a:xfrm>
              <a:off x="9037746" y="352187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27B0899-9664-6D76-4CFB-D0C8128690A8}"/>
                </a:ext>
              </a:extLst>
            </p:cNvPr>
            <p:cNvSpPr/>
            <p:nvPr/>
          </p:nvSpPr>
          <p:spPr>
            <a:xfrm>
              <a:off x="8455658" y="351153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C02BA24-2FF8-73EF-4472-2DAD96E1B016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V="1">
              <a:off x="9037746" y="3933813"/>
              <a:ext cx="657238" cy="45082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1A5A986-A330-C6FB-B911-77FAF2908C27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8038186" y="3899583"/>
              <a:ext cx="639560" cy="4850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CB761AE-CC19-43F4-1EC5-B4F68677F65A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8044940" y="3118599"/>
              <a:ext cx="698520" cy="5198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3FBA29A-F66E-3F29-FB21-8D7BF850972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8815658" y="3691534"/>
              <a:ext cx="222088" cy="103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FF0FBBF-4F77-BAEA-2649-5EF904D21CBB}"/>
                </a:ext>
              </a:extLst>
            </p:cNvPr>
            <p:cNvCxnSpPr>
              <a:cxnSpLocks/>
              <a:stCxn id="9" idx="5"/>
              <a:endCxn id="14" idx="1"/>
            </p:cNvCxnSpPr>
            <p:nvPr/>
          </p:nvCxnSpPr>
          <p:spPr>
            <a:xfrm>
              <a:off x="8998018" y="3118599"/>
              <a:ext cx="696966" cy="5606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C7351FB-7BFB-321C-6E09-419026DB6761}"/>
                </a:ext>
              </a:extLst>
            </p:cNvPr>
            <p:cNvSpPr txBox="1"/>
            <p:nvPr/>
          </p:nvSpPr>
          <p:spPr>
            <a:xfrm>
              <a:off x="6070238" y="5070763"/>
              <a:ext cx="704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有向图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04CD81E-F8AB-FD93-7B99-82F5D6716174}"/>
                </a:ext>
              </a:extLst>
            </p:cNvPr>
            <p:cNvSpPr txBox="1"/>
            <p:nvPr/>
          </p:nvSpPr>
          <p:spPr>
            <a:xfrm>
              <a:off x="8463340" y="5067402"/>
              <a:ext cx="840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非连通图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220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EDFB0FB7-328C-ADC3-720A-DD96477F770E}"/>
              </a:ext>
            </a:extLst>
          </p:cNvPr>
          <p:cNvGrpSpPr/>
          <p:nvPr/>
        </p:nvGrpSpPr>
        <p:grpSpPr>
          <a:xfrm>
            <a:off x="1167522" y="1731049"/>
            <a:ext cx="2201775" cy="2188580"/>
            <a:chOff x="1167522" y="1731049"/>
            <a:chExt cx="2201775" cy="218858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7781782-33EB-D2DB-E17C-8E1A99163427}"/>
                </a:ext>
              </a:extLst>
            </p:cNvPr>
            <p:cNvSpPr/>
            <p:nvPr/>
          </p:nvSpPr>
          <p:spPr>
            <a:xfrm>
              <a:off x="2009737" y="26453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37E534F-0F92-FC0B-F626-ECCBCC8CC0CA}"/>
                </a:ext>
              </a:extLst>
            </p:cNvPr>
            <p:cNvSpPr/>
            <p:nvPr/>
          </p:nvSpPr>
          <p:spPr>
            <a:xfrm>
              <a:off x="2110678" y="173104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6ABFA3-041D-6E75-1FBE-49935E2121AB}"/>
                </a:ext>
              </a:extLst>
            </p:cNvPr>
            <p:cNvSpPr/>
            <p:nvPr/>
          </p:nvSpPr>
          <p:spPr>
            <a:xfrm>
              <a:off x="3009297" y="26453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34990FB-DAE9-C067-B5C0-AE1BA2174CB5}"/>
                </a:ext>
              </a:extLst>
            </p:cNvPr>
            <p:cNvSpPr/>
            <p:nvPr/>
          </p:nvSpPr>
          <p:spPr>
            <a:xfrm>
              <a:off x="1167522" y="255099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475C08F-9AD9-6B1A-7BEF-030E2F010FF7}"/>
                </a:ext>
              </a:extLst>
            </p:cNvPr>
            <p:cNvSpPr/>
            <p:nvPr/>
          </p:nvSpPr>
          <p:spPr>
            <a:xfrm>
              <a:off x="2009737" y="355962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C0C3F95-36F5-D51C-07FE-D6AF4590C737}"/>
                </a:ext>
              </a:extLst>
            </p:cNvPr>
            <p:cNvCxnSpPr>
              <a:cxnSpLocks/>
              <a:stCxn id="2" idx="6"/>
              <a:endCxn id="7" idx="2"/>
            </p:cNvCxnSpPr>
            <p:nvPr/>
          </p:nvCxnSpPr>
          <p:spPr>
            <a:xfrm>
              <a:off x="2369737" y="2825339"/>
              <a:ext cx="63956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B25FF-6E4E-3125-195E-17EF878A65DA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527522" y="2730997"/>
              <a:ext cx="482215" cy="943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67DD570-CB09-82AD-6BCB-7A3EF2D62C6A}"/>
                </a:ext>
              </a:extLst>
            </p:cNvPr>
            <p:cNvCxnSpPr>
              <a:cxnSpLocks/>
              <a:stCxn id="6" idx="4"/>
              <a:endCxn id="2" idx="0"/>
            </p:cNvCxnSpPr>
            <p:nvPr/>
          </p:nvCxnSpPr>
          <p:spPr>
            <a:xfrm flipH="1">
              <a:off x="2189737" y="2091049"/>
              <a:ext cx="100941" cy="5542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0161D09-EAD9-7B95-DE70-CCB692D87EBF}"/>
                </a:ext>
              </a:extLst>
            </p:cNvPr>
            <p:cNvCxnSpPr>
              <a:cxnSpLocks/>
              <a:stCxn id="13" idx="0"/>
              <a:endCxn id="2" idx="4"/>
            </p:cNvCxnSpPr>
            <p:nvPr/>
          </p:nvCxnSpPr>
          <p:spPr>
            <a:xfrm flipV="1">
              <a:off x="2189737" y="3005339"/>
              <a:ext cx="0" cy="5542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4AF4119-67DE-4831-5D77-DA13F9CE2D2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1387742" y="1911049"/>
              <a:ext cx="722936" cy="63994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72FA199-4818-D672-8082-67614A896515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1347522" y="2902313"/>
              <a:ext cx="662215" cy="8373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8672A43-0E2B-8B61-0387-1BCCC37AA328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369737" y="2952618"/>
              <a:ext cx="692281" cy="8057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B6E0598-B013-4A73-8B71-033C200EA06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470678" y="1912649"/>
              <a:ext cx="591340" cy="78541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3F707B5-5414-CEBC-1BD5-8649DCE0128F}"/>
                </a:ext>
              </a:extLst>
            </p:cNvPr>
            <p:cNvSpPr txBox="1"/>
            <p:nvPr/>
          </p:nvSpPr>
          <p:spPr>
            <a:xfrm>
              <a:off x="1450532" y="2006257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3D32945-CB6F-92C5-EE58-4AC29911065A}"/>
                </a:ext>
              </a:extLst>
            </p:cNvPr>
            <p:cNvSpPr txBox="1"/>
            <p:nvPr/>
          </p:nvSpPr>
          <p:spPr>
            <a:xfrm>
              <a:off x="2239880" y="2262920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3153C84-0EFF-E48A-0AD4-CDFD5571EB3F}"/>
                </a:ext>
              </a:extLst>
            </p:cNvPr>
            <p:cNvSpPr txBox="1"/>
            <p:nvPr/>
          </p:nvSpPr>
          <p:spPr>
            <a:xfrm>
              <a:off x="2765654" y="2046357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06F1176-2D64-49AC-D984-465203192DBB}"/>
                </a:ext>
              </a:extLst>
            </p:cNvPr>
            <p:cNvSpPr txBox="1"/>
            <p:nvPr/>
          </p:nvSpPr>
          <p:spPr>
            <a:xfrm>
              <a:off x="1615815" y="2767952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26687C2-304E-B32D-E01A-2A4E61EFE1BA}"/>
                </a:ext>
              </a:extLst>
            </p:cNvPr>
            <p:cNvSpPr txBox="1"/>
            <p:nvPr/>
          </p:nvSpPr>
          <p:spPr>
            <a:xfrm>
              <a:off x="2393519" y="2791309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12EB251-5803-5812-CE48-9A8EA53C6962}"/>
                </a:ext>
              </a:extLst>
            </p:cNvPr>
            <p:cNvSpPr txBox="1"/>
            <p:nvPr/>
          </p:nvSpPr>
          <p:spPr>
            <a:xfrm>
              <a:off x="2749583" y="3201511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A7133A7-FDA1-4532-47A4-8702B6403C1C}"/>
                </a:ext>
              </a:extLst>
            </p:cNvPr>
            <p:cNvSpPr txBox="1"/>
            <p:nvPr/>
          </p:nvSpPr>
          <p:spPr>
            <a:xfrm>
              <a:off x="1390023" y="3214258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FF93B80-D852-DD30-8624-FF1A20FD433A}"/>
              </a:ext>
            </a:extLst>
          </p:cNvPr>
          <p:cNvGrpSpPr/>
          <p:nvPr/>
        </p:nvGrpSpPr>
        <p:grpSpPr>
          <a:xfrm>
            <a:off x="4756068" y="3734963"/>
            <a:ext cx="3261756" cy="1252065"/>
            <a:chOff x="4756068" y="3734963"/>
            <a:chExt cx="3261756" cy="125206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25EEBB4-BA5F-0588-793E-FB457A593D45}"/>
                </a:ext>
              </a:extLst>
            </p:cNvPr>
            <p:cNvSpPr txBox="1"/>
            <p:nvPr/>
          </p:nvSpPr>
          <p:spPr>
            <a:xfrm>
              <a:off x="4756068" y="4191990"/>
              <a:ext cx="1816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A[ i ][ j ]= </a:t>
              </a:r>
              <a:endParaRPr lang="zh-CN" altLang="en-US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8A7FC4C-7255-ED0E-57E8-C793A28A5951}"/>
                </a:ext>
              </a:extLst>
            </p:cNvPr>
            <p:cNvCxnSpPr>
              <a:cxnSpLocks/>
            </p:cNvCxnSpPr>
            <p:nvPr/>
          </p:nvCxnSpPr>
          <p:spPr>
            <a:xfrm>
              <a:off x="5842660" y="3919629"/>
              <a:ext cx="0" cy="88273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6C19591-AB8F-947C-CBE6-ABBB7531060D}"/>
                </a:ext>
              </a:extLst>
            </p:cNvPr>
            <p:cNvCxnSpPr>
              <a:cxnSpLocks/>
            </p:cNvCxnSpPr>
            <p:nvPr/>
          </p:nvCxnSpPr>
          <p:spPr>
            <a:xfrm>
              <a:off x="5842660" y="3919629"/>
              <a:ext cx="29688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5DB0F3E-CF3A-03CC-BCA9-D9C1440D2A76}"/>
                </a:ext>
              </a:extLst>
            </p:cNvPr>
            <p:cNvCxnSpPr>
              <a:cxnSpLocks/>
            </p:cNvCxnSpPr>
            <p:nvPr/>
          </p:nvCxnSpPr>
          <p:spPr>
            <a:xfrm>
              <a:off x="5842660" y="4802362"/>
              <a:ext cx="29688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F8067BE-5570-BDFD-400B-199E06CB9F57}"/>
                </a:ext>
              </a:extLst>
            </p:cNvPr>
            <p:cNvSpPr txBox="1"/>
            <p:nvPr/>
          </p:nvSpPr>
          <p:spPr>
            <a:xfrm>
              <a:off x="6159334" y="3734963"/>
              <a:ext cx="172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   </a:t>
              </a:r>
              <a:r>
                <a:rPr lang="zh-CN" altLang="en-US" sz="1200" dirty="0"/>
                <a:t>（若</a:t>
              </a:r>
              <a:r>
                <a:rPr lang="en-US" altLang="zh-CN" sz="1200" dirty="0"/>
                <a:t>i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j</a:t>
              </a:r>
              <a:r>
                <a:rPr lang="zh-CN" altLang="en-US" sz="1200" dirty="0"/>
                <a:t>之间有边）</a:t>
              </a:r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26DE413-86B7-47F5-EA61-E2DAF070BE76}"/>
                </a:ext>
              </a:extLst>
            </p:cNvPr>
            <p:cNvSpPr txBox="1"/>
            <p:nvPr/>
          </p:nvSpPr>
          <p:spPr>
            <a:xfrm>
              <a:off x="6200900" y="4617696"/>
              <a:ext cx="1816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  </a:t>
              </a:r>
              <a:r>
                <a:rPr lang="zh-CN" altLang="en-US" sz="1200" dirty="0"/>
                <a:t>（若</a:t>
              </a:r>
              <a:r>
                <a:rPr lang="en-US" altLang="zh-CN" sz="1200" dirty="0"/>
                <a:t>i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j</a:t>
              </a:r>
              <a:r>
                <a:rPr lang="zh-CN" altLang="en-US" sz="1200" dirty="0"/>
                <a:t>之间无边）</a:t>
              </a:r>
              <a:r>
                <a:rPr lang="en-US" altLang="zh-CN" sz="1200" dirty="0"/>
                <a:t> 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75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7992C6AD-45C2-5EAE-23F9-2FF60D30CC57}"/>
              </a:ext>
            </a:extLst>
          </p:cNvPr>
          <p:cNvGrpSpPr/>
          <p:nvPr/>
        </p:nvGrpSpPr>
        <p:grpSpPr>
          <a:xfrm>
            <a:off x="2294863" y="3069000"/>
            <a:ext cx="4051436" cy="2231508"/>
            <a:chOff x="2294863" y="3069000"/>
            <a:chExt cx="4051436" cy="223150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463B980-6169-06A5-6F4B-82EDF80212E7}"/>
                </a:ext>
              </a:extLst>
            </p:cNvPr>
            <p:cNvSpPr txBox="1"/>
            <p:nvPr/>
          </p:nvSpPr>
          <p:spPr>
            <a:xfrm>
              <a:off x="4172328" y="3069000"/>
              <a:ext cx="2173971" cy="2231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dirty="0"/>
                <a:t>       A      B      C</a:t>
              </a:r>
            </a:p>
            <a:p>
              <a:pPr>
                <a:lnSpc>
                  <a:spcPct val="200000"/>
                </a:lnSpc>
              </a:pPr>
              <a:r>
                <a:rPr lang="en-US" altLang="zh-CN" dirty="0"/>
                <a:t>A     0      3      1 </a:t>
              </a:r>
            </a:p>
            <a:p>
              <a:pPr>
                <a:lnSpc>
                  <a:spcPct val="200000"/>
                </a:lnSpc>
              </a:pPr>
              <a:r>
                <a:rPr lang="en-US" altLang="zh-CN" dirty="0"/>
                <a:t>B     0      0      0</a:t>
              </a:r>
            </a:p>
            <a:p>
              <a:pPr>
                <a:lnSpc>
                  <a:spcPct val="200000"/>
                </a:lnSpc>
              </a:pPr>
              <a:r>
                <a:rPr lang="en-US" altLang="zh-CN" dirty="0"/>
                <a:t>C     0      2      0</a:t>
              </a:r>
              <a:endParaRPr lang="zh-CN" altLang="en-US" dirty="0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A8B0B32-8D9B-F1F0-9D73-5A1E11116626}"/>
                </a:ext>
              </a:extLst>
            </p:cNvPr>
            <p:cNvGrpSpPr/>
            <p:nvPr/>
          </p:nvGrpSpPr>
          <p:grpSpPr>
            <a:xfrm>
              <a:off x="2294863" y="3631325"/>
              <a:ext cx="1219900" cy="1238388"/>
              <a:chOff x="2294863" y="3631325"/>
              <a:chExt cx="1219900" cy="123838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CFAE33CC-58EB-C054-5707-0D93BD5F7F10}"/>
                  </a:ext>
                </a:extLst>
              </p:cNvPr>
              <p:cNvGrpSpPr/>
              <p:nvPr/>
            </p:nvGrpSpPr>
            <p:grpSpPr>
              <a:xfrm>
                <a:off x="2294863" y="3747231"/>
                <a:ext cx="1219900" cy="1122482"/>
                <a:chOff x="2252473" y="3069000"/>
                <a:chExt cx="1219900" cy="1122482"/>
              </a:xfrm>
            </p:grpSpPr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203A1950-83E0-948B-8D93-C2729AE7D25E}"/>
                    </a:ext>
                  </a:extLst>
                </p:cNvPr>
                <p:cNvSpPr/>
                <p:nvPr/>
              </p:nvSpPr>
              <p:spPr>
                <a:xfrm>
                  <a:off x="2252473" y="306900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62D0E2CB-7BA3-A1A5-5BC3-AEB0EEA12CBB}"/>
                    </a:ext>
                  </a:extLst>
                </p:cNvPr>
                <p:cNvSpPr/>
                <p:nvPr/>
              </p:nvSpPr>
              <p:spPr>
                <a:xfrm>
                  <a:off x="3112373" y="306900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0890767E-A847-8A1B-F1A0-4BEB8B6317DA}"/>
                    </a:ext>
                  </a:extLst>
                </p:cNvPr>
                <p:cNvSpPr/>
                <p:nvPr/>
              </p:nvSpPr>
              <p:spPr>
                <a:xfrm>
                  <a:off x="2670312" y="3831482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5CEE91BC-AF26-B7F7-81F6-6763F878FCC5}"/>
                    </a:ext>
                  </a:extLst>
                </p:cNvPr>
                <p:cNvCxnSpPr>
                  <a:stCxn id="3" idx="6"/>
                  <a:endCxn id="5" idx="2"/>
                </p:cNvCxnSpPr>
                <p:nvPr/>
              </p:nvCxnSpPr>
              <p:spPr>
                <a:xfrm>
                  <a:off x="2612473" y="3249000"/>
                  <a:ext cx="4999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F247C85C-D8BD-4625-5AE9-F3A4D91896EF}"/>
                    </a:ext>
                  </a:extLst>
                </p:cNvPr>
                <p:cNvCxnSpPr>
                  <a:cxnSpLocks/>
                  <a:endCxn id="8" idx="1"/>
                </p:cNvCxnSpPr>
                <p:nvPr/>
              </p:nvCxnSpPr>
              <p:spPr>
                <a:xfrm>
                  <a:off x="2471653" y="3429000"/>
                  <a:ext cx="251380" cy="4552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98D34896-72C2-5ED3-9F98-FE65F7674C27}"/>
                    </a:ext>
                  </a:extLst>
                </p:cNvPr>
                <p:cNvCxnSpPr>
                  <a:cxnSpLocks/>
                  <a:stCxn id="8" idx="7"/>
                </p:cNvCxnSpPr>
                <p:nvPr/>
              </p:nvCxnSpPr>
              <p:spPr>
                <a:xfrm flipV="1">
                  <a:off x="2977591" y="3407281"/>
                  <a:ext cx="272007" cy="4769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97879B9-1E94-2FAB-F8C1-A6035294B6C8}"/>
                  </a:ext>
                </a:extLst>
              </p:cNvPr>
              <p:cNvSpPr txBox="1"/>
              <p:nvPr/>
            </p:nvSpPr>
            <p:spPr>
              <a:xfrm>
                <a:off x="2757926" y="3631325"/>
                <a:ext cx="2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9A2C5D1-F53D-C5AC-0DB6-B228FA8B1640}"/>
                  </a:ext>
                </a:extLst>
              </p:cNvPr>
              <p:cNvSpPr txBox="1"/>
              <p:nvPr/>
            </p:nvSpPr>
            <p:spPr>
              <a:xfrm>
                <a:off x="3125765" y="4260846"/>
                <a:ext cx="204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01C0BCE-2453-027A-6358-DF19C32D276D}"/>
                  </a:ext>
                </a:extLst>
              </p:cNvPr>
              <p:cNvSpPr txBox="1"/>
              <p:nvPr/>
            </p:nvSpPr>
            <p:spPr>
              <a:xfrm>
                <a:off x="2341728" y="4184754"/>
                <a:ext cx="204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0859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7992C6AD-45C2-5EAE-23F9-2FF60D30CC57}"/>
              </a:ext>
            </a:extLst>
          </p:cNvPr>
          <p:cNvGrpSpPr/>
          <p:nvPr/>
        </p:nvGrpSpPr>
        <p:grpSpPr>
          <a:xfrm>
            <a:off x="2294863" y="3069000"/>
            <a:ext cx="4051436" cy="2231508"/>
            <a:chOff x="2294863" y="3069000"/>
            <a:chExt cx="4051436" cy="223150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463B980-6169-06A5-6F4B-82EDF80212E7}"/>
                </a:ext>
              </a:extLst>
            </p:cNvPr>
            <p:cNvSpPr txBox="1"/>
            <p:nvPr/>
          </p:nvSpPr>
          <p:spPr>
            <a:xfrm>
              <a:off x="4172328" y="3069000"/>
              <a:ext cx="2173971" cy="2231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dirty="0"/>
                <a:t>       A      B      C</a:t>
              </a:r>
            </a:p>
            <a:p>
              <a:pPr>
                <a:lnSpc>
                  <a:spcPct val="200000"/>
                </a:lnSpc>
              </a:pPr>
              <a:r>
                <a:rPr lang="en-US" altLang="zh-CN" dirty="0"/>
                <a:t>A     0      3      1 </a:t>
              </a:r>
            </a:p>
            <a:p>
              <a:pPr>
                <a:lnSpc>
                  <a:spcPct val="200000"/>
                </a:lnSpc>
              </a:pPr>
              <a:r>
                <a:rPr lang="en-US" altLang="zh-CN" dirty="0"/>
                <a:t>B     0      0      0</a:t>
              </a:r>
            </a:p>
            <a:p>
              <a:pPr>
                <a:lnSpc>
                  <a:spcPct val="200000"/>
                </a:lnSpc>
              </a:pPr>
              <a:r>
                <a:rPr lang="en-US" altLang="zh-CN" dirty="0"/>
                <a:t>C     0      2      0</a:t>
              </a:r>
              <a:endParaRPr lang="zh-CN" altLang="en-US" dirty="0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A8B0B32-8D9B-F1F0-9D73-5A1E11116626}"/>
                </a:ext>
              </a:extLst>
            </p:cNvPr>
            <p:cNvGrpSpPr/>
            <p:nvPr/>
          </p:nvGrpSpPr>
          <p:grpSpPr>
            <a:xfrm>
              <a:off x="2294863" y="3631325"/>
              <a:ext cx="1219900" cy="1238388"/>
              <a:chOff x="2294863" y="3631325"/>
              <a:chExt cx="1219900" cy="123838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CFAE33CC-58EB-C054-5707-0D93BD5F7F10}"/>
                  </a:ext>
                </a:extLst>
              </p:cNvPr>
              <p:cNvGrpSpPr/>
              <p:nvPr/>
            </p:nvGrpSpPr>
            <p:grpSpPr>
              <a:xfrm>
                <a:off x="2294863" y="3747231"/>
                <a:ext cx="1219900" cy="1122482"/>
                <a:chOff x="2252473" y="3069000"/>
                <a:chExt cx="1219900" cy="1122482"/>
              </a:xfrm>
            </p:grpSpPr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203A1950-83E0-948B-8D93-C2729AE7D25E}"/>
                    </a:ext>
                  </a:extLst>
                </p:cNvPr>
                <p:cNvSpPr/>
                <p:nvPr/>
              </p:nvSpPr>
              <p:spPr>
                <a:xfrm>
                  <a:off x="2252473" y="306900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62D0E2CB-7BA3-A1A5-5BC3-AEB0EEA12CBB}"/>
                    </a:ext>
                  </a:extLst>
                </p:cNvPr>
                <p:cNvSpPr/>
                <p:nvPr/>
              </p:nvSpPr>
              <p:spPr>
                <a:xfrm>
                  <a:off x="3112373" y="306900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0890767E-A847-8A1B-F1A0-4BEB8B6317DA}"/>
                    </a:ext>
                  </a:extLst>
                </p:cNvPr>
                <p:cNvSpPr/>
                <p:nvPr/>
              </p:nvSpPr>
              <p:spPr>
                <a:xfrm>
                  <a:off x="2670312" y="3831482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5CEE91BC-AF26-B7F7-81F6-6763F878FCC5}"/>
                    </a:ext>
                  </a:extLst>
                </p:cNvPr>
                <p:cNvCxnSpPr>
                  <a:stCxn id="3" idx="6"/>
                  <a:endCxn id="5" idx="2"/>
                </p:cNvCxnSpPr>
                <p:nvPr/>
              </p:nvCxnSpPr>
              <p:spPr>
                <a:xfrm>
                  <a:off x="2612473" y="3249000"/>
                  <a:ext cx="4999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F247C85C-D8BD-4625-5AE9-F3A4D91896EF}"/>
                    </a:ext>
                  </a:extLst>
                </p:cNvPr>
                <p:cNvCxnSpPr>
                  <a:cxnSpLocks/>
                  <a:endCxn id="8" idx="1"/>
                </p:cNvCxnSpPr>
                <p:nvPr/>
              </p:nvCxnSpPr>
              <p:spPr>
                <a:xfrm>
                  <a:off x="2471653" y="3429000"/>
                  <a:ext cx="251380" cy="4552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98D34896-72C2-5ED3-9F98-FE65F7674C27}"/>
                    </a:ext>
                  </a:extLst>
                </p:cNvPr>
                <p:cNvCxnSpPr>
                  <a:cxnSpLocks/>
                  <a:stCxn id="8" idx="7"/>
                </p:cNvCxnSpPr>
                <p:nvPr/>
              </p:nvCxnSpPr>
              <p:spPr>
                <a:xfrm flipV="1">
                  <a:off x="2977591" y="3407281"/>
                  <a:ext cx="272007" cy="4769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97879B9-1E94-2FAB-F8C1-A6035294B6C8}"/>
                  </a:ext>
                </a:extLst>
              </p:cNvPr>
              <p:cNvSpPr txBox="1"/>
              <p:nvPr/>
            </p:nvSpPr>
            <p:spPr>
              <a:xfrm>
                <a:off x="2757926" y="3631325"/>
                <a:ext cx="2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9A2C5D1-F53D-C5AC-0DB6-B228FA8B1640}"/>
                  </a:ext>
                </a:extLst>
              </p:cNvPr>
              <p:cNvSpPr txBox="1"/>
              <p:nvPr/>
            </p:nvSpPr>
            <p:spPr>
              <a:xfrm>
                <a:off x="3125765" y="4260846"/>
                <a:ext cx="204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01C0BCE-2453-027A-6358-DF19C32D276D}"/>
                  </a:ext>
                </a:extLst>
              </p:cNvPr>
              <p:cNvSpPr txBox="1"/>
              <p:nvPr/>
            </p:nvSpPr>
            <p:spPr>
              <a:xfrm>
                <a:off x="2341728" y="4184754"/>
                <a:ext cx="204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C264C73-89E5-D03B-B728-D3E3F42B0E09}"/>
              </a:ext>
            </a:extLst>
          </p:cNvPr>
          <p:cNvGrpSpPr/>
          <p:nvPr/>
        </p:nvGrpSpPr>
        <p:grpSpPr>
          <a:xfrm>
            <a:off x="6807585" y="3256615"/>
            <a:ext cx="3936510" cy="1384269"/>
            <a:chOff x="6807585" y="3256615"/>
            <a:chExt cx="3936510" cy="138426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F472451-A40B-4F32-825C-5E8BBD74CA0D}"/>
                </a:ext>
              </a:extLst>
            </p:cNvPr>
            <p:cNvSpPr/>
            <p:nvPr/>
          </p:nvSpPr>
          <p:spPr>
            <a:xfrm>
              <a:off x="6869357" y="3533615"/>
              <a:ext cx="714564" cy="3907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A     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BB7EC61-7493-5EFD-6E2E-9C7D3B76AE87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7226639" y="3533615"/>
              <a:ext cx="0" cy="3907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51605DE-D745-5FC5-3FE2-5E2C75084800}"/>
                </a:ext>
              </a:extLst>
            </p:cNvPr>
            <p:cNvSpPr txBox="1"/>
            <p:nvPr/>
          </p:nvSpPr>
          <p:spPr>
            <a:xfrm>
              <a:off x="6807585" y="3256616"/>
              <a:ext cx="507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data</a:t>
              </a:r>
              <a:endParaRPr lang="zh-CN" altLang="en-US" sz="12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2BB8EAD-E273-9B64-AA6B-BFD2B04E38EB}"/>
                </a:ext>
              </a:extLst>
            </p:cNvPr>
            <p:cNvSpPr txBox="1"/>
            <p:nvPr/>
          </p:nvSpPr>
          <p:spPr>
            <a:xfrm>
              <a:off x="7179857" y="3256615"/>
              <a:ext cx="596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edge</a:t>
              </a:r>
              <a:endParaRPr lang="zh-CN" altLang="en-US" sz="1200" dirty="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9DCCCA7-8B5B-48F2-4164-7AEB9C81A01C}"/>
                </a:ext>
              </a:extLst>
            </p:cNvPr>
            <p:cNvGrpSpPr/>
            <p:nvPr/>
          </p:nvGrpSpPr>
          <p:grpSpPr>
            <a:xfrm>
              <a:off x="7910647" y="3531750"/>
              <a:ext cx="1253361" cy="390745"/>
              <a:chOff x="8060196" y="3533614"/>
              <a:chExt cx="1253361" cy="390745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0BCD9AE-3721-0927-63B5-666A517AC5EC}"/>
                  </a:ext>
                </a:extLst>
              </p:cNvPr>
              <p:cNvSpPr/>
              <p:nvPr/>
            </p:nvSpPr>
            <p:spPr>
              <a:xfrm>
                <a:off x="8060196" y="3533615"/>
                <a:ext cx="1253361" cy="390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B     3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18B86713-BB4E-8F21-F06C-550D64E27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6941" y="3533614"/>
                <a:ext cx="0" cy="3907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28998C70-8ABB-832F-391A-41693FBD5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7900" y="3533614"/>
                <a:ext cx="0" cy="3907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061C769-A48D-EBD1-981E-73F5C42DE1BF}"/>
                </a:ext>
              </a:extLst>
            </p:cNvPr>
            <p:cNvSpPr txBox="1"/>
            <p:nvPr/>
          </p:nvSpPr>
          <p:spPr>
            <a:xfrm>
              <a:off x="8240820" y="3256615"/>
              <a:ext cx="648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weight</a:t>
              </a:r>
              <a:endParaRPr lang="zh-CN" altLang="en-US" sz="1200" dirty="0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E703086-A4C0-BF8B-8A94-1D34B0C86A5A}"/>
                </a:ext>
              </a:extLst>
            </p:cNvPr>
            <p:cNvGrpSpPr/>
            <p:nvPr/>
          </p:nvGrpSpPr>
          <p:grpSpPr>
            <a:xfrm>
              <a:off x="9490734" y="3531749"/>
              <a:ext cx="1253361" cy="390745"/>
              <a:chOff x="8060196" y="3533614"/>
              <a:chExt cx="1253361" cy="390745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E207925-D78D-247E-309D-E3432E75CBD1}"/>
                  </a:ext>
                </a:extLst>
              </p:cNvPr>
              <p:cNvSpPr/>
              <p:nvPr/>
            </p:nvSpPr>
            <p:spPr>
              <a:xfrm>
                <a:off x="8060196" y="3533615"/>
                <a:ext cx="1253361" cy="390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     1     ^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8D3BB337-7AFC-450E-572E-1A3FDB339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6941" y="3533614"/>
                <a:ext cx="0" cy="3907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30B71DA2-E5AA-F28E-B100-B65504A58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7900" y="3533614"/>
                <a:ext cx="0" cy="3907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15C4963-B6A6-1CE5-6D6F-B74671C1EE97}"/>
                </a:ext>
              </a:extLst>
            </p:cNvPr>
            <p:cNvCxnSpPr>
              <a:cxnSpLocks/>
              <a:stCxn id="4" idx="3"/>
              <a:endCxn id="18" idx="1"/>
            </p:cNvCxnSpPr>
            <p:nvPr/>
          </p:nvCxnSpPr>
          <p:spPr>
            <a:xfrm flipV="1">
              <a:off x="7583921" y="3727123"/>
              <a:ext cx="326726" cy="1864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11D5C47-18C2-9A47-B993-6AC71033B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64008" y="3725257"/>
              <a:ext cx="326726" cy="1864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BE1DC5A-BB3A-65B8-BD6A-BC9E359EBDBB}"/>
                </a:ext>
              </a:extLst>
            </p:cNvPr>
            <p:cNvSpPr/>
            <p:nvPr/>
          </p:nvSpPr>
          <p:spPr>
            <a:xfrm>
              <a:off x="6869357" y="4250140"/>
              <a:ext cx="714564" cy="3907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C     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1CB9E55-8B7C-AC08-7247-45EDDD4D2034}"/>
                </a:ext>
              </a:extLst>
            </p:cNvPr>
            <p:cNvCxnSpPr>
              <a:cxnSpLocks/>
            </p:cNvCxnSpPr>
            <p:nvPr/>
          </p:nvCxnSpPr>
          <p:spPr>
            <a:xfrm>
              <a:off x="7235977" y="4250140"/>
              <a:ext cx="0" cy="3907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26AA840-7496-C07B-A81A-89441BA49FE9}"/>
                </a:ext>
              </a:extLst>
            </p:cNvPr>
            <p:cNvGrpSpPr/>
            <p:nvPr/>
          </p:nvGrpSpPr>
          <p:grpSpPr>
            <a:xfrm>
              <a:off x="7910646" y="4250139"/>
              <a:ext cx="1253361" cy="390745"/>
              <a:chOff x="8060196" y="3533614"/>
              <a:chExt cx="1253361" cy="390745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0B2B451-F68D-0177-9225-5743A382A33B}"/>
                  </a:ext>
                </a:extLst>
              </p:cNvPr>
              <p:cNvSpPr/>
              <p:nvPr/>
            </p:nvSpPr>
            <p:spPr>
              <a:xfrm>
                <a:off x="8060196" y="3533615"/>
                <a:ext cx="1253361" cy="390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B     2     ^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C2E49F2E-C91F-A7B0-433F-CC32A0DC1D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6941" y="3533614"/>
                <a:ext cx="0" cy="3907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18C7EAC6-3EB3-51F7-EC56-590491725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7900" y="3533614"/>
                <a:ext cx="0" cy="3907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20BCC7B-B456-B141-54BD-055F59D66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3921" y="4442674"/>
              <a:ext cx="326726" cy="1864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0D5A3E4-8731-DA03-90A3-1A1C0679ADB7}"/>
                </a:ext>
              </a:extLst>
            </p:cNvPr>
            <p:cNvSpPr txBox="1"/>
            <p:nvPr/>
          </p:nvSpPr>
          <p:spPr>
            <a:xfrm>
              <a:off x="9793085" y="3256615"/>
              <a:ext cx="648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weight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1253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5EEBB4-BA5F-0588-793E-FB457A593D45}"/>
              </a:ext>
            </a:extLst>
          </p:cNvPr>
          <p:cNvSpPr txBox="1"/>
          <p:nvPr/>
        </p:nvSpPr>
        <p:spPr>
          <a:xfrm>
            <a:off x="4574258" y="4191990"/>
            <a:ext cx="576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map[ i ][ j ]=min{ map[ i ][ j ], map[ i ][ k ]+map[ k ][ j ] 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95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C9E3AF43-BE39-D3AC-8B90-7B844B6BCB82}"/>
              </a:ext>
            </a:extLst>
          </p:cNvPr>
          <p:cNvSpPr/>
          <p:nvPr/>
        </p:nvSpPr>
        <p:spPr>
          <a:xfrm>
            <a:off x="4600575" y="1185863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93A4416A-CF9E-B988-38A5-02496F4CC8D7}"/>
              </a:ext>
            </a:extLst>
          </p:cNvPr>
          <p:cNvSpPr/>
          <p:nvPr/>
        </p:nvSpPr>
        <p:spPr>
          <a:xfrm>
            <a:off x="3557588" y="2271713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3827A044-E000-D553-DD17-7E3DE04C9EE5}"/>
              </a:ext>
            </a:extLst>
          </p:cNvPr>
          <p:cNvSpPr/>
          <p:nvPr/>
        </p:nvSpPr>
        <p:spPr>
          <a:xfrm>
            <a:off x="4743451" y="2293145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393E2B-2C12-3229-1531-1958BC2540BC}"/>
              </a:ext>
            </a:extLst>
          </p:cNvPr>
          <p:cNvSpPr/>
          <p:nvPr/>
        </p:nvSpPr>
        <p:spPr>
          <a:xfrm>
            <a:off x="5979320" y="2271712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  <a:endParaRPr lang="zh-CN" altLang="en-US" sz="36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4FAF2CE-B1F2-0092-402C-8F2024D85880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100271" y="1746840"/>
            <a:ext cx="593414" cy="621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8B7676-A0D5-13D4-5120-100765A627B8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4918472" y="1843088"/>
            <a:ext cx="142876" cy="4500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1F6EAFF-BA49-4622-FB01-1F53557073A8}"/>
              </a:ext>
            </a:extLst>
          </p:cNvPr>
          <p:cNvCxnSpPr>
            <a:stCxn id="2" idx="5"/>
            <a:endCxn id="10" idx="1"/>
          </p:cNvCxnSpPr>
          <p:nvPr/>
        </p:nvCxnSpPr>
        <p:spPr>
          <a:xfrm>
            <a:off x="5143258" y="1746840"/>
            <a:ext cx="929172" cy="6211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22AFDAA-9411-929C-B053-319695EF4EF8}"/>
              </a:ext>
            </a:extLst>
          </p:cNvPr>
          <p:cNvSpPr/>
          <p:nvPr/>
        </p:nvSpPr>
        <p:spPr>
          <a:xfrm>
            <a:off x="2464595" y="330041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  <a:endParaRPr lang="zh-CN" altLang="en-US" sz="3600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26197C03-D707-215A-DFC6-0B0C4E361B68}"/>
              </a:ext>
            </a:extLst>
          </p:cNvPr>
          <p:cNvSpPr/>
          <p:nvPr/>
        </p:nvSpPr>
        <p:spPr>
          <a:xfrm>
            <a:off x="3875484" y="330041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AF4505-0C49-6F85-E05A-F1106C7177EC}"/>
              </a:ext>
            </a:extLst>
          </p:cNvPr>
          <p:cNvCxnSpPr>
            <a:stCxn id="3" idx="3"/>
            <a:endCxn id="25" idx="7"/>
          </p:cNvCxnSpPr>
          <p:nvPr/>
        </p:nvCxnSpPr>
        <p:spPr>
          <a:xfrm flipH="1">
            <a:off x="3007278" y="2832690"/>
            <a:ext cx="643420" cy="5639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3BE321-D0D2-715E-C172-74B36E510FCF}"/>
              </a:ext>
            </a:extLst>
          </p:cNvPr>
          <p:cNvCxnSpPr>
            <a:endCxn id="26" idx="0"/>
          </p:cNvCxnSpPr>
          <p:nvPr/>
        </p:nvCxnSpPr>
        <p:spPr>
          <a:xfrm>
            <a:off x="3875484" y="2950370"/>
            <a:ext cx="317897" cy="350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D2CB9167-5200-9ADC-7383-874520C1817B}"/>
              </a:ext>
            </a:extLst>
          </p:cNvPr>
          <p:cNvSpPr/>
          <p:nvPr/>
        </p:nvSpPr>
        <p:spPr>
          <a:xfrm>
            <a:off x="6297216" y="3271839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79F26BB5-8604-690E-1817-FF92208D2231}"/>
              </a:ext>
            </a:extLst>
          </p:cNvPr>
          <p:cNvSpPr/>
          <p:nvPr/>
        </p:nvSpPr>
        <p:spPr>
          <a:xfrm>
            <a:off x="5460207" y="4236245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A4409D1F-C138-B870-A783-A30908E34A82}"/>
              </a:ext>
            </a:extLst>
          </p:cNvPr>
          <p:cNvSpPr/>
          <p:nvPr/>
        </p:nvSpPr>
        <p:spPr>
          <a:xfrm>
            <a:off x="6933009" y="423624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9</a:t>
            </a:r>
            <a:endParaRPr lang="zh-CN" altLang="en-US" sz="360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23D367C-C50F-4471-503D-94DDEDD8F480}"/>
              </a:ext>
            </a:extLst>
          </p:cNvPr>
          <p:cNvCxnSpPr>
            <a:stCxn id="10" idx="4"/>
          </p:cNvCxnSpPr>
          <p:nvPr/>
        </p:nvCxnSpPr>
        <p:spPr>
          <a:xfrm>
            <a:off x="6297217" y="2928937"/>
            <a:ext cx="196452" cy="3429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D91052A-38C0-A650-20B5-255090F1D1F8}"/>
              </a:ext>
            </a:extLst>
          </p:cNvPr>
          <p:cNvCxnSpPr>
            <a:stCxn id="47" idx="3"/>
            <a:endCxn id="49" idx="7"/>
          </p:cNvCxnSpPr>
          <p:nvPr/>
        </p:nvCxnSpPr>
        <p:spPr>
          <a:xfrm flipH="1">
            <a:off x="6002890" y="3832816"/>
            <a:ext cx="387436" cy="4996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25B764-B3FD-522E-7D4C-9B32D6E490E6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6839899" y="3832816"/>
            <a:ext cx="411007" cy="4034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ADB6992-872B-C0C8-EEB2-F0FC9B56AC2D}"/>
              </a:ext>
            </a:extLst>
          </p:cNvPr>
          <p:cNvCxnSpPr/>
          <p:nvPr/>
        </p:nvCxnSpPr>
        <p:spPr>
          <a:xfrm>
            <a:off x="1671638" y="1928813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72AFB2C-F27D-D570-1F33-4CF9A18E157C}"/>
              </a:ext>
            </a:extLst>
          </p:cNvPr>
          <p:cNvCxnSpPr/>
          <p:nvPr/>
        </p:nvCxnSpPr>
        <p:spPr>
          <a:xfrm>
            <a:off x="1650205" y="3136107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1946CC-2D80-4EA7-408C-B3CF6237BB05}"/>
              </a:ext>
            </a:extLst>
          </p:cNvPr>
          <p:cNvCxnSpPr/>
          <p:nvPr/>
        </p:nvCxnSpPr>
        <p:spPr>
          <a:xfrm>
            <a:off x="1671638" y="4114801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F3AA83-6320-807C-F74A-FC5FD48B9535}"/>
              </a:ext>
            </a:extLst>
          </p:cNvPr>
          <p:cNvCxnSpPr/>
          <p:nvPr/>
        </p:nvCxnSpPr>
        <p:spPr>
          <a:xfrm>
            <a:off x="1650205" y="5050632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6823D16-BFA2-7810-9741-6B9580A3BACC}"/>
              </a:ext>
            </a:extLst>
          </p:cNvPr>
          <p:cNvSpPr/>
          <p:nvPr/>
        </p:nvSpPr>
        <p:spPr>
          <a:xfrm>
            <a:off x="1814512" y="1450181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78B65-077F-46A7-D7CD-1B9458C41CAF}"/>
              </a:ext>
            </a:extLst>
          </p:cNvPr>
          <p:cNvSpPr/>
          <p:nvPr/>
        </p:nvSpPr>
        <p:spPr>
          <a:xfrm>
            <a:off x="1814511" y="238601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116F93-2B6D-82BF-B4C4-F106F78AB414}"/>
              </a:ext>
            </a:extLst>
          </p:cNvPr>
          <p:cNvSpPr/>
          <p:nvPr/>
        </p:nvSpPr>
        <p:spPr>
          <a:xfrm>
            <a:off x="7625955" y="337899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第三层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CB41E9-55B3-1BC2-B071-8736858E6D39}"/>
              </a:ext>
            </a:extLst>
          </p:cNvPr>
          <p:cNvSpPr/>
          <p:nvPr/>
        </p:nvSpPr>
        <p:spPr>
          <a:xfrm>
            <a:off x="7625955" y="4464841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第四层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0F21C3-B2AD-4F77-A045-E9E5729A0BB0}"/>
              </a:ext>
            </a:extLst>
          </p:cNvPr>
          <p:cNvSpPr/>
          <p:nvPr/>
        </p:nvSpPr>
        <p:spPr>
          <a:xfrm>
            <a:off x="6072430" y="133945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根节点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7F9624C-57AA-62CC-FF4B-F3407D45DA4A}"/>
              </a:ext>
            </a:extLst>
          </p:cNvPr>
          <p:cNvCxnSpPr>
            <a:stCxn id="2" idx="6"/>
          </p:cNvCxnSpPr>
          <p:nvPr/>
        </p:nvCxnSpPr>
        <p:spPr>
          <a:xfrm flipV="1">
            <a:off x="5236368" y="1514475"/>
            <a:ext cx="664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5</a:t>
              </a:r>
              <a:endParaRPr lang="zh-CN" altLang="en-US" sz="3600" dirty="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302321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686050" y="1607344"/>
            <a:ext cx="3430430" cy="2168576"/>
            <a:chOff x="2464595" y="1185863"/>
            <a:chExt cx="4693201" cy="277177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522003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343527" y="330041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cxnSpLocks/>
              <a:stCxn id="10" idx="4"/>
              <a:endCxn id="47" idx="0"/>
            </p:cNvCxnSpPr>
            <p:nvPr/>
          </p:nvCxnSpPr>
          <p:spPr>
            <a:xfrm>
              <a:off x="6297216" y="2928937"/>
              <a:ext cx="542684" cy="371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cxnSpLocks/>
              <a:stCxn id="10" idx="4"/>
              <a:endCxn id="49" idx="7"/>
            </p:cNvCxnSpPr>
            <p:nvPr/>
          </p:nvCxnSpPr>
          <p:spPr>
            <a:xfrm flipH="1">
              <a:off x="5886210" y="2928937"/>
              <a:ext cx="411006" cy="467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A77097-D014-7AF2-4B95-8891B5AA39EC}"/>
              </a:ext>
            </a:extLst>
          </p:cNvPr>
          <p:cNvGrpSpPr/>
          <p:nvPr/>
        </p:nvGrpSpPr>
        <p:grpSpPr>
          <a:xfrm>
            <a:off x="6779419" y="1607344"/>
            <a:ext cx="3033763" cy="2168576"/>
            <a:chOff x="2464595" y="1185863"/>
            <a:chExt cx="4150518" cy="2771777"/>
          </a:xfrm>
        </p:grpSpPr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739A45F1-7F5B-7F6C-A198-47AD288365C6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0E657D98-8EED-5441-6BF8-83D05E656E24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523EDD58-204D-3ADC-7728-B550E6A4EA48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A43F0EC-1B1E-A122-784E-AA07578C3C78}"/>
                </a:ext>
              </a:extLst>
            </p:cNvPr>
            <p:cNvCxnSpPr>
              <a:stCxn id="9" idx="3"/>
              <a:endCxn id="1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6923909-0820-1EC9-B202-B3863AB479C5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64109236-6884-6B1E-B0E6-00D5F5A84246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CA5771A7-E3BF-8C5F-10C6-13CD98498C8A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D84BBFE-8BDB-ECA8-99A6-407184A3FA17}"/>
                </a:ext>
              </a:extLst>
            </p:cNvPr>
            <p:cNvCxnSpPr>
              <a:stCxn id="11" idx="3"/>
              <a:endCxn id="1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DA41ACB-D50E-F959-E6A6-067C508A3BB3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D4FD0676-16FA-86B9-91AE-3B89FA5992BA}"/>
                </a:ext>
              </a:extLst>
            </p:cNvPr>
            <p:cNvSpPr/>
            <p:nvPr/>
          </p:nvSpPr>
          <p:spPr>
            <a:xfrm>
              <a:off x="5343527" y="330041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9858A4C-CCB5-3115-1DDC-053164C81B71}"/>
                </a:ext>
              </a:extLst>
            </p:cNvPr>
            <p:cNvCxnSpPr>
              <a:cxnSpLocks/>
              <a:stCxn id="12" idx="4"/>
              <a:endCxn id="38" idx="7"/>
            </p:cNvCxnSpPr>
            <p:nvPr/>
          </p:nvCxnSpPr>
          <p:spPr>
            <a:xfrm flipH="1">
              <a:off x="5886210" y="2928937"/>
              <a:ext cx="411006" cy="467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76A2158D-63C6-1DEC-F48F-6E76AFB8E56A}"/>
              </a:ext>
            </a:extLst>
          </p:cNvPr>
          <p:cNvSpPr txBox="1"/>
          <p:nvPr/>
        </p:nvSpPr>
        <p:spPr>
          <a:xfrm>
            <a:off x="3852096" y="3956478"/>
            <a:ext cx="130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满二叉树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8189D3F-52DB-F28A-0813-B0A5C225CD75}"/>
              </a:ext>
            </a:extLst>
          </p:cNvPr>
          <p:cNvSpPr txBox="1"/>
          <p:nvPr/>
        </p:nvSpPr>
        <p:spPr>
          <a:xfrm>
            <a:off x="7920342" y="3956478"/>
            <a:ext cx="14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194426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218863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318239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76415" y="755754"/>
            <a:ext cx="3270296" cy="2508773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A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B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D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C</a:t>
              </a:r>
              <a:endParaRPr lang="zh-CN" altLang="en-US" sz="360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17B7C7D-95F7-304A-2713-1E60F0816740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057272" y="1720970"/>
            <a:ext cx="439139" cy="21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5F1C60D-2F3B-555F-131C-33A08BE20C00}"/>
              </a:ext>
            </a:extLst>
          </p:cNvPr>
          <p:cNvCxnSpPr>
            <a:stCxn id="48" idx="2"/>
            <a:endCxn id="80" idx="0"/>
          </p:cNvCxnSpPr>
          <p:nvPr/>
        </p:nvCxnSpPr>
        <p:spPr>
          <a:xfrm flipH="1">
            <a:off x="4381611" y="1720970"/>
            <a:ext cx="578423" cy="26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53EC257F-FCD1-AC86-057E-6137FC4569E4}"/>
              </a:ext>
            </a:extLst>
          </p:cNvPr>
          <p:cNvCxnSpPr>
            <a:stCxn id="38" idx="2"/>
            <a:endCxn id="38" idx="2"/>
          </p:cNvCxnSpPr>
          <p:nvPr/>
        </p:nvCxnSpPr>
        <p:spPr>
          <a:xfrm>
            <a:off x="5508654" y="107012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6B02A832-D8AB-77D9-1985-6136A9202168}"/>
              </a:ext>
            </a:extLst>
          </p:cNvPr>
          <p:cNvGrpSpPr/>
          <p:nvPr/>
        </p:nvGrpSpPr>
        <p:grpSpPr>
          <a:xfrm>
            <a:off x="9042144" y="391330"/>
            <a:ext cx="1899259" cy="3302374"/>
            <a:chOff x="8450810" y="1480072"/>
            <a:chExt cx="2234201" cy="3808597"/>
          </a:xfrm>
        </p:grpSpPr>
        <p:sp>
          <p:nvSpPr>
            <p:cNvPr id="92" name="流程图: 接点 91">
              <a:extLst>
                <a:ext uri="{FF2B5EF4-FFF2-40B4-BE49-F238E27FC236}">
                  <a16:creationId xmlns:a16="http://schemas.microsoft.com/office/drawing/2014/main" id="{7DD2B97F-895C-5F82-8ABE-F41A197D87ED}"/>
                </a:ext>
              </a:extLst>
            </p:cNvPr>
            <p:cNvSpPr/>
            <p:nvPr/>
          </p:nvSpPr>
          <p:spPr>
            <a:xfrm>
              <a:off x="10040416" y="1480072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A</a:t>
              </a:r>
              <a:endParaRPr lang="zh-CN" altLang="en-US" sz="3600"/>
            </a:p>
          </p:txBody>
        </p:sp>
        <p:sp>
          <p:nvSpPr>
            <p:cNvPr id="93" name="流程图: 接点 92">
              <a:extLst>
                <a:ext uri="{FF2B5EF4-FFF2-40B4-BE49-F238E27FC236}">
                  <a16:creationId xmlns:a16="http://schemas.microsoft.com/office/drawing/2014/main" id="{0F547AF5-FC1B-39B5-2651-690D0A5A61BC}"/>
                </a:ext>
              </a:extLst>
            </p:cNvPr>
            <p:cNvSpPr/>
            <p:nvPr/>
          </p:nvSpPr>
          <p:spPr>
            <a:xfrm>
              <a:off x="9264221" y="232021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B</a:t>
              </a:r>
              <a:endParaRPr lang="zh-CN" altLang="en-US" sz="3600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B530674-DDD4-88C5-898F-4CB0AA3F811E}"/>
                </a:ext>
              </a:extLst>
            </p:cNvPr>
            <p:cNvCxnSpPr>
              <a:cxnSpLocks/>
              <a:stCxn id="92" idx="3"/>
              <a:endCxn id="93" idx="7"/>
            </p:cNvCxnSpPr>
            <p:nvPr/>
          </p:nvCxnSpPr>
          <p:spPr>
            <a:xfrm flipH="1">
              <a:off x="9668088" y="1914113"/>
              <a:ext cx="441622" cy="4805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流程图: 接点 96">
              <a:extLst>
                <a:ext uri="{FF2B5EF4-FFF2-40B4-BE49-F238E27FC236}">
                  <a16:creationId xmlns:a16="http://schemas.microsoft.com/office/drawing/2014/main" id="{A4FD05D5-3359-3298-5B81-E24D65F5A398}"/>
                </a:ext>
              </a:extLst>
            </p:cNvPr>
            <p:cNvSpPr/>
            <p:nvPr/>
          </p:nvSpPr>
          <p:spPr>
            <a:xfrm>
              <a:off x="8450810" y="311614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  <a:endParaRPr lang="zh-CN" altLang="en-US" sz="3600"/>
            </a:p>
          </p:txBody>
        </p:sp>
        <p:sp>
          <p:nvSpPr>
            <p:cNvPr id="98" name="流程图: 接点 97">
              <a:extLst>
                <a:ext uri="{FF2B5EF4-FFF2-40B4-BE49-F238E27FC236}">
                  <a16:creationId xmlns:a16="http://schemas.microsoft.com/office/drawing/2014/main" id="{18320F1D-9E5F-10F9-D405-C2F706EE25C2}"/>
                </a:ext>
              </a:extLst>
            </p:cNvPr>
            <p:cNvSpPr/>
            <p:nvPr/>
          </p:nvSpPr>
          <p:spPr>
            <a:xfrm>
              <a:off x="9500800" y="311614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C</a:t>
              </a:r>
              <a:endParaRPr lang="zh-CN" altLang="en-US" sz="3600"/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48B2283A-B637-7218-FECF-133FD880672B}"/>
                </a:ext>
              </a:extLst>
            </p:cNvPr>
            <p:cNvCxnSpPr>
              <a:cxnSpLocks/>
              <a:stCxn id="93" idx="3"/>
              <a:endCxn id="97" idx="7"/>
            </p:cNvCxnSpPr>
            <p:nvPr/>
          </p:nvCxnSpPr>
          <p:spPr>
            <a:xfrm flipH="1">
              <a:off x="8854677" y="2754260"/>
              <a:ext cx="478836" cy="4363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B04DD11-1C9C-B6D0-64C1-172409082422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>
              <a:off x="9500800" y="2845312"/>
              <a:ext cx="236580" cy="2708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流程图: 接点 106">
              <a:extLst>
                <a:ext uri="{FF2B5EF4-FFF2-40B4-BE49-F238E27FC236}">
                  <a16:creationId xmlns:a16="http://schemas.microsoft.com/office/drawing/2014/main" id="{5B5D1564-24FF-C5CF-AC00-031F473F944A}"/>
                </a:ext>
              </a:extLst>
            </p:cNvPr>
            <p:cNvSpPr/>
            <p:nvPr/>
          </p:nvSpPr>
          <p:spPr>
            <a:xfrm>
              <a:off x="8860353" y="3910793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  <a:endParaRPr lang="zh-CN" altLang="en-US" sz="3600"/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8B069DE9-0C51-226F-60FE-F0A6369B0B5E}"/>
                </a:ext>
              </a:extLst>
            </p:cNvPr>
            <p:cNvCxnSpPr>
              <a:stCxn id="97" idx="4"/>
              <a:endCxn id="107" idx="0"/>
            </p:cNvCxnSpPr>
            <p:nvPr/>
          </p:nvCxnSpPr>
          <p:spPr>
            <a:xfrm>
              <a:off x="8687390" y="3624659"/>
              <a:ext cx="409543" cy="286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257A7B27-5216-0427-1A7E-BC96E1E91F58}"/>
                </a:ext>
              </a:extLst>
            </p:cNvPr>
            <p:cNvCxnSpPr>
              <a:stCxn id="98" idx="5"/>
            </p:cNvCxnSpPr>
            <p:nvPr/>
          </p:nvCxnSpPr>
          <p:spPr>
            <a:xfrm>
              <a:off x="9904667" y="3550189"/>
              <a:ext cx="475202" cy="42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流程图: 接点 112">
              <a:extLst>
                <a:ext uri="{FF2B5EF4-FFF2-40B4-BE49-F238E27FC236}">
                  <a16:creationId xmlns:a16="http://schemas.microsoft.com/office/drawing/2014/main" id="{A1309CCC-DB7D-B07C-1113-FA975BBE31A0}"/>
                </a:ext>
              </a:extLst>
            </p:cNvPr>
            <p:cNvSpPr/>
            <p:nvPr/>
          </p:nvSpPr>
          <p:spPr>
            <a:xfrm>
              <a:off x="10211851" y="3954032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D</a:t>
              </a:r>
              <a:endParaRPr lang="zh-CN" altLang="en-US" sz="3600"/>
            </a:p>
          </p:txBody>
        </p:sp>
        <p:sp>
          <p:nvSpPr>
            <p:cNvPr id="114" name="流程图: 接点 113">
              <a:extLst>
                <a:ext uri="{FF2B5EF4-FFF2-40B4-BE49-F238E27FC236}">
                  <a16:creationId xmlns:a16="http://schemas.microsoft.com/office/drawing/2014/main" id="{C3E2BC04-1B34-D491-EC04-D6F150F28F90}"/>
                </a:ext>
              </a:extLst>
            </p:cNvPr>
            <p:cNvSpPr/>
            <p:nvPr/>
          </p:nvSpPr>
          <p:spPr>
            <a:xfrm>
              <a:off x="9567256" y="478015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  <a:endParaRPr lang="zh-CN" altLang="en-US" sz="3600"/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6D9C71DA-5E3D-CDA8-910B-D1D5084E4BF1}"/>
                </a:ext>
              </a:extLst>
            </p:cNvPr>
            <p:cNvCxnSpPr>
              <a:stCxn id="113" idx="3"/>
              <a:endCxn id="114" idx="7"/>
            </p:cNvCxnSpPr>
            <p:nvPr/>
          </p:nvCxnSpPr>
          <p:spPr>
            <a:xfrm flipH="1">
              <a:off x="9971123" y="4388072"/>
              <a:ext cx="310021" cy="466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B42F96A-D5CB-DBD9-FCE1-26D6BDE92BE1}"/>
              </a:ext>
            </a:extLst>
          </p:cNvPr>
          <p:cNvGrpSpPr/>
          <p:nvPr/>
        </p:nvGrpSpPr>
        <p:grpSpPr>
          <a:xfrm>
            <a:off x="5234344" y="688005"/>
            <a:ext cx="1645857" cy="382123"/>
            <a:chOff x="5464968" y="1857375"/>
            <a:chExt cx="1645857" cy="38212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CA8D2A0-7923-0AC0-F7DA-D3D310BA9DC6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8658642-4612-4EC3-B30B-AD4B2E5C1281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69C32AB-C3E3-75B3-4368-2EEF209ED70A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A9C2B36-4619-387E-212B-3680E1FA7D4D}"/>
              </a:ext>
            </a:extLst>
          </p:cNvPr>
          <p:cNvGrpSpPr/>
          <p:nvPr/>
        </p:nvGrpSpPr>
        <p:grpSpPr>
          <a:xfrm>
            <a:off x="4685724" y="1338847"/>
            <a:ext cx="1645857" cy="382123"/>
            <a:chOff x="5464968" y="1857375"/>
            <a:chExt cx="1645857" cy="38212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45EA90A-E95F-4C17-724A-1A8CEF7AE0F9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8E66CAE-CE10-8D40-C4E6-D1089C0831EC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1F495EA-7C62-5944-9462-7B7BDE9167E3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9693155-F4C4-C99C-532D-F4F3AFE84B91}"/>
              </a:ext>
            </a:extLst>
          </p:cNvPr>
          <p:cNvGrpSpPr/>
          <p:nvPr/>
        </p:nvGrpSpPr>
        <p:grpSpPr>
          <a:xfrm>
            <a:off x="5673482" y="1976433"/>
            <a:ext cx="1645857" cy="382123"/>
            <a:chOff x="5464968" y="1857375"/>
            <a:chExt cx="1645857" cy="38212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569DA7C-11B6-9FCF-FE05-ED9943C8EDA2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9D0E948-DDA6-04EE-CC5B-1072D1FFE5CB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CE7CF8A-AC5F-EFC8-50B6-487D09DD6793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AF9855-3475-9CB3-9731-5E1A9DC2C75B}"/>
              </a:ext>
            </a:extLst>
          </p:cNvPr>
          <p:cNvGrpSpPr/>
          <p:nvPr/>
        </p:nvGrpSpPr>
        <p:grpSpPr>
          <a:xfrm>
            <a:off x="6970602" y="2620931"/>
            <a:ext cx="1645857" cy="382123"/>
            <a:chOff x="5464968" y="1857375"/>
            <a:chExt cx="1645857" cy="38212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B4E1A60-54EC-89C3-823B-7150A297086F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52E2145-C5FD-31DA-7730-03C472DB853F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D89D4CE-61D2-9B9C-921A-A5ACEAA8A9B4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BDEFAD5-97EE-4587-9491-3BCA22568595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177445" y="2294724"/>
            <a:ext cx="616086" cy="32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8D06C03-CA31-CA76-7C21-3BCCE9D33FD4}"/>
              </a:ext>
            </a:extLst>
          </p:cNvPr>
          <p:cNvCxnSpPr>
            <a:stCxn id="65" idx="2"/>
          </p:cNvCxnSpPr>
          <p:nvPr/>
        </p:nvCxnSpPr>
        <p:spPr>
          <a:xfrm flipH="1">
            <a:off x="6880201" y="3003054"/>
            <a:ext cx="364711" cy="49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0D1EB00-A0E5-96F6-845D-16389A0E080E}"/>
              </a:ext>
            </a:extLst>
          </p:cNvPr>
          <p:cNvGrpSpPr/>
          <p:nvPr/>
        </p:nvGrpSpPr>
        <p:grpSpPr>
          <a:xfrm>
            <a:off x="6057272" y="3502643"/>
            <a:ext cx="1645857" cy="382123"/>
            <a:chOff x="5464968" y="1857375"/>
            <a:chExt cx="1645857" cy="38212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6487760-B65E-935C-D86A-51065CA9819A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63F5A79-B1E6-CBD9-8D31-66934B9D67DB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</a:t>
              </a:r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EF26AD0-F0A5-A8D2-8AE7-FBCBF33B3016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39B62EA-C65A-A6FF-835E-172143F082D1}"/>
              </a:ext>
            </a:extLst>
          </p:cNvPr>
          <p:cNvGrpSpPr/>
          <p:nvPr/>
        </p:nvGrpSpPr>
        <p:grpSpPr>
          <a:xfrm>
            <a:off x="3558682" y="1989689"/>
            <a:ext cx="1645857" cy="382123"/>
            <a:chOff x="5464968" y="1857375"/>
            <a:chExt cx="1645857" cy="38212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E5B07B5-D5F8-BDC2-E5CA-C5B7B34ECB18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1373A27-9BE7-575D-44F4-13A30D07B67E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6267714-8FB7-D2DB-A23A-F597BCEBFADB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8B1D8E-03E9-FDED-EEFC-3E5DB389229A}"/>
              </a:ext>
            </a:extLst>
          </p:cNvPr>
          <p:cNvGrpSpPr/>
          <p:nvPr/>
        </p:nvGrpSpPr>
        <p:grpSpPr>
          <a:xfrm>
            <a:off x="4364662" y="2739538"/>
            <a:ext cx="1645857" cy="382123"/>
            <a:chOff x="5464968" y="1857375"/>
            <a:chExt cx="1645857" cy="382123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7270D96-85EA-B055-59CD-A21329350D1A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29A6E1D-39B5-471B-A9C8-F269F5571336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</a:t>
              </a:r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4EC3FF1-3BF3-4335-76B9-09A476FC7AF8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B13E58E-3BB0-DE48-AD0B-33054261F477}"/>
              </a:ext>
            </a:extLst>
          </p:cNvPr>
          <p:cNvCxnSpPr>
            <a:stCxn id="81" idx="2"/>
            <a:endCxn id="86" idx="0"/>
          </p:cNvCxnSpPr>
          <p:nvPr/>
        </p:nvCxnSpPr>
        <p:spPr>
          <a:xfrm>
            <a:off x="4930230" y="2371812"/>
            <a:ext cx="257361" cy="3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4423FD0-0475-AD99-3FFC-72866166847D}"/>
              </a:ext>
            </a:extLst>
          </p:cNvPr>
          <p:cNvCxnSpPr>
            <a:stCxn id="38" idx="2"/>
            <a:endCxn id="50" idx="0"/>
          </p:cNvCxnSpPr>
          <p:nvPr/>
        </p:nvCxnSpPr>
        <p:spPr>
          <a:xfrm flipH="1">
            <a:off x="5508653" y="1070128"/>
            <a:ext cx="1" cy="26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3058189-114C-9889-16B5-B5A85A744CAD}"/>
              </a:ext>
            </a:extLst>
          </p:cNvPr>
          <p:cNvSpPr txBox="1"/>
          <p:nvPr/>
        </p:nvSpPr>
        <p:spPr>
          <a:xfrm>
            <a:off x="1137975" y="3923884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F35BC20-F487-560A-B898-B04258986DA3}"/>
              </a:ext>
            </a:extLst>
          </p:cNvPr>
          <p:cNvSpPr txBox="1"/>
          <p:nvPr/>
        </p:nvSpPr>
        <p:spPr>
          <a:xfrm>
            <a:off x="5619168" y="4002232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7D77CE8-D118-B381-1453-B9C9C7BFE982}"/>
              </a:ext>
            </a:extLst>
          </p:cNvPr>
          <p:cNvSpPr txBox="1"/>
          <p:nvPr/>
        </p:nvSpPr>
        <p:spPr>
          <a:xfrm>
            <a:off x="9997647" y="3955077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4C75A409-1B98-7485-A006-61DB75A551CA}"/>
              </a:ext>
            </a:extLst>
          </p:cNvPr>
          <p:cNvSpPr/>
          <p:nvPr/>
        </p:nvSpPr>
        <p:spPr>
          <a:xfrm>
            <a:off x="3010916" y="958742"/>
            <a:ext cx="653826" cy="380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7F707E0B-C551-C9FB-1036-AA4E22F286F5}"/>
              </a:ext>
            </a:extLst>
          </p:cNvPr>
          <p:cNvSpPr/>
          <p:nvPr/>
        </p:nvSpPr>
        <p:spPr>
          <a:xfrm>
            <a:off x="7818721" y="958742"/>
            <a:ext cx="653826" cy="380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C5EB3E3-45E0-62C8-C7B1-E47EDCE41D72}"/>
              </a:ext>
            </a:extLst>
          </p:cNvPr>
          <p:cNvGrpSpPr/>
          <p:nvPr/>
        </p:nvGrpSpPr>
        <p:grpSpPr>
          <a:xfrm>
            <a:off x="1798484" y="4912136"/>
            <a:ext cx="3820684" cy="937738"/>
            <a:chOff x="5464968" y="1857375"/>
            <a:chExt cx="1645857" cy="382123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05A1259-6CAA-D369-6B15-62AD3E941976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leftchild</a:t>
              </a:r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7FB3DA5-D85E-639A-4D54-7AFAF790C598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data</a:t>
              </a:r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DA0AB34-FEDB-9518-363F-94D3C1F16BC4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nextsibling</a:t>
              </a:r>
              <a:endParaRPr lang="zh-CN" altLang="en-US"/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8D621FA-9B12-3541-C6E9-E9F62D34937C}"/>
              </a:ext>
            </a:extLst>
          </p:cNvPr>
          <p:cNvSpPr txBox="1"/>
          <p:nvPr/>
        </p:nvSpPr>
        <p:spPr>
          <a:xfrm>
            <a:off x="1913639" y="4193293"/>
            <a:ext cx="12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指向左孩子指针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957C394-7BF0-B60D-52BE-B4B24D833105}"/>
              </a:ext>
            </a:extLst>
          </p:cNvPr>
          <p:cNvSpPr txBox="1"/>
          <p:nvPr/>
        </p:nvSpPr>
        <p:spPr>
          <a:xfrm>
            <a:off x="4422129" y="4238962"/>
            <a:ext cx="12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指向右兄弟指针</a:t>
            </a:r>
          </a:p>
        </p:txBody>
      </p:sp>
    </p:spTree>
    <p:extLst>
      <p:ext uri="{BB962C8B-B14F-4D97-AF65-F5344CB8AC3E}">
        <p14:creationId xmlns:p14="http://schemas.microsoft.com/office/powerpoint/2010/main" val="287976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B433BD-5B3E-AC97-8A47-9EED5F64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895600"/>
            <a:ext cx="4962525" cy="1066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7645F9-842A-A5DD-3121-34D9BD14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4634259"/>
            <a:ext cx="4962525" cy="10668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654889-DC41-C2B5-E0B7-FC95B63138D7}"/>
              </a:ext>
            </a:extLst>
          </p:cNvPr>
          <p:cNvCxnSpPr>
            <a:cxnSpLocks/>
          </p:cNvCxnSpPr>
          <p:nvPr/>
        </p:nvCxnSpPr>
        <p:spPr>
          <a:xfrm>
            <a:off x="5283200" y="2630905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CB7CA41-4B5A-DD2D-E982-F05786D61A8B}"/>
              </a:ext>
            </a:extLst>
          </p:cNvPr>
          <p:cNvCxnSpPr>
            <a:cxnSpLocks/>
          </p:cNvCxnSpPr>
          <p:nvPr/>
        </p:nvCxnSpPr>
        <p:spPr>
          <a:xfrm>
            <a:off x="8012546" y="2630904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060DDD1-EA3D-6615-A4FC-2AB358DFD611}"/>
              </a:ext>
            </a:extLst>
          </p:cNvPr>
          <p:cNvSpPr txBox="1"/>
          <p:nvPr/>
        </p:nvSpPr>
        <p:spPr>
          <a:xfrm>
            <a:off x="4999512" y="2307738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019406-A19C-784E-CDEC-613CD604A543}"/>
              </a:ext>
            </a:extLst>
          </p:cNvPr>
          <p:cNvSpPr txBox="1"/>
          <p:nvPr/>
        </p:nvSpPr>
        <p:spPr>
          <a:xfrm>
            <a:off x="9343886" y="1426432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572580-0637-2CF5-2184-ABA5A2C2505D}"/>
              </a:ext>
            </a:extLst>
          </p:cNvPr>
          <p:cNvSpPr txBox="1"/>
          <p:nvPr/>
        </p:nvSpPr>
        <p:spPr>
          <a:xfrm>
            <a:off x="8435422" y="4148228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E81C09-01E3-0FB6-271E-E7EEA0815574}"/>
              </a:ext>
            </a:extLst>
          </p:cNvPr>
          <p:cNvCxnSpPr>
            <a:cxnSpLocks/>
          </p:cNvCxnSpPr>
          <p:nvPr/>
        </p:nvCxnSpPr>
        <p:spPr>
          <a:xfrm>
            <a:off x="2446978" y="2630903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E2EACB8-FC54-72AA-57B5-A4C4B3F711B0}"/>
              </a:ext>
            </a:extLst>
          </p:cNvPr>
          <p:cNvSpPr txBox="1"/>
          <p:nvPr/>
        </p:nvSpPr>
        <p:spPr>
          <a:xfrm>
            <a:off x="7750612" y="2236505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3D33CB-E83B-1BEF-22B5-F4E0315B0C74}"/>
              </a:ext>
            </a:extLst>
          </p:cNvPr>
          <p:cNvCxnSpPr>
            <a:cxnSpLocks/>
          </p:cNvCxnSpPr>
          <p:nvPr/>
        </p:nvCxnSpPr>
        <p:spPr>
          <a:xfrm>
            <a:off x="8732983" y="4452448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D82A2D6-14B6-0AB6-CAFC-2BF77E7FAB52}"/>
              </a:ext>
            </a:extLst>
          </p:cNvPr>
          <p:cNvCxnSpPr>
            <a:cxnSpLocks/>
          </p:cNvCxnSpPr>
          <p:nvPr/>
        </p:nvCxnSpPr>
        <p:spPr>
          <a:xfrm>
            <a:off x="5275944" y="4380487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FE70B1B-CAC2-FCB9-7997-C6B85D5818C8}"/>
              </a:ext>
            </a:extLst>
          </p:cNvPr>
          <p:cNvSpPr txBox="1"/>
          <p:nvPr/>
        </p:nvSpPr>
        <p:spPr>
          <a:xfrm>
            <a:off x="4929589" y="4034361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</a:t>
            </a:r>
          </a:p>
          <a:p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39BE72F-FFB6-224A-B738-8061B8FD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00" y="5112575"/>
            <a:ext cx="2952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610</Words>
  <Application>Microsoft Office PowerPoint</Application>
  <PresentationFormat>宽屏</PresentationFormat>
  <Paragraphs>315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鲁 珅</dc:creator>
  <cp:lastModifiedBy>xxaw</cp:lastModifiedBy>
  <cp:revision>72</cp:revision>
  <dcterms:created xsi:type="dcterms:W3CDTF">2022-10-29T10:54:11Z</dcterms:created>
  <dcterms:modified xsi:type="dcterms:W3CDTF">2023-03-02T15:41:19Z</dcterms:modified>
</cp:coreProperties>
</file>