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e4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e8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eb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2A157E-9A76-DB61-BC3B-6D823F44FF23}"/>
              </a:ext>
            </a:extLst>
          </p:cNvPr>
          <p:cNvSpPr/>
          <p:nvPr/>
        </p:nvSpPr>
        <p:spPr>
          <a:xfrm>
            <a:off x="4047958" y="28768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2092-C695-6E32-1383-76DA69514F73}"/>
              </a:ext>
            </a:extLst>
          </p:cNvPr>
          <p:cNvSpPr/>
          <p:nvPr/>
        </p:nvSpPr>
        <p:spPr>
          <a:xfrm>
            <a:off x="4047957" y="32832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9B24A7-C78B-8A43-6517-F3818C40F66D}"/>
              </a:ext>
            </a:extLst>
          </p:cNvPr>
          <p:cNvSpPr/>
          <p:nvPr/>
        </p:nvSpPr>
        <p:spPr>
          <a:xfrm>
            <a:off x="4047957" y="36896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8BFEF0-831E-19B6-EE5E-AFF9F6618A2D}"/>
              </a:ext>
            </a:extLst>
          </p:cNvPr>
          <p:cNvSpPr/>
          <p:nvPr/>
        </p:nvSpPr>
        <p:spPr>
          <a:xfrm>
            <a:off x="4047957" y="909053"/>
            <a:ext cx="1245937" cy="196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7EF78-CF1F-76B4-F850-3877CFAA34DB}"/>
              </a:ext>
            </a:extLst>
          </p:cNvPr>
          <p:cNvSpPr/>
          <p:nvPr/>
        </p:nvSpPr>
        <p:spPr>
          <a:xfrm>
            <a:off x="4157576" y="23341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14CC41-3128-CFB0-B346-7756D0A14BCD}"/>
              </a:ext>
            </a:extLst>
          </p:cNvPr>
          <p:cNvSpPr/>
          <p:nvPr/>
        </p:nvSpPr>
        <p:spPr>
          <a:xfrm>
            <a:off x="4157573" y="19023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动态链接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65000-5EDC-4586-4B4C-E40549784DCA}"/>
              </a:ext>
            </a:extLst>
          </p:cNvPr>
          <p:cNvSpPr/>
          <p:nvPr/>
        </p:nvSpPr>
        <p:spPr>
          <a:xfrm>
            <a:off x="4157574" y="1486568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操作栈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CE77-F700-4331-07C2-90F58C419D7E}"/>
              </a:ext>
            </a:extLst>
          </p:cNvPr>
          <p:cNvSpPr/>
          <p:nvPr/>
        </p:nvSpPr>
        <p:spPr>
          <a:xfrm>
            <a:off x="4157573" y="1062790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局部变量表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3143-6263-DCCC-05DB-E6D2B0D7F72E}"/>
              </a:ext>
            </a:extLst>
          </p:cNvPr>
          <p:cNvSpPr/>
          <p:nvPr/>
        </p:nvSpPr>
        <p:spPr>
          <a:xfrm>
            <a:off x="4047952" y="513347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当前栈帧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00DFE6-CA62-5649-1059-7ABF1DBFE884}"/>
              </a:ext>
            </a:extLst>
          </p:cNvPr>
          <p:cNvSpPr txBox="1"/>
          <p:nvPr/>
        </p:nvSpPr>
        <p:spPr>
          <a:xfrm>
            <a:off x="4402222" y="2565216"/>
            <a:ext cx="52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CB56E3-ACD1-371D-327A-0A970825E21C}"/>
              </a:ext>
            </a:extLst>
          </p:cNvPr>
          <p:cNvSpPr txBox="1"/>
          <p:nvPr/>
        </p:nvSpPr>
        <p:spPr>
          <a:xfrm>
            <a:off x="4328691" y="212022"/>
            <a:ext cx="855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当前线程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25FC9-9F85-FBFB-9D86-3FE0CEF591D1}"/>
              </a:ext>
            </a:extLst>
          </p:cNvPr>
          <p:cNvSpPr txBox="1"/>
          <p:nvPr/>
        </p:nvSpPr>
        <p:spPr>
          <a:xfrm>
            <a:off x="5668211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ED494D-0704-9D39-CEBD-B4F606CA97C7}"/>
              </a:ext>
            </a:extLst>
          </p:cNvPr>
          <p:cNvSpPr/>
          <p:nvPr/>
        </p:nvSpPr>
        <p:spPr>
          <a:xfrm>
            <a:off x="5563931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80DB9-AA6A-A0E4-AC5C-0A4EB1BEB75E}"/>
              </a:ext>
            </a:extLst>
          </p:cNvPr>
          <p:cNvSpPr/>
          <p:nvPr/>
        </p:nvSpPr>
        <p:spPr>
          <a:xfrm>
            <a:off x="6523789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59085-82F4-F35E-7E56-EB6D65064A7C}"/>
              </a:ext>
            </a:extLst>
          </p:cNvPr>
          <p:cNvSpPr txBox="1"/>
          <p:nvPr/>
        </p:nvSpPr>
        <p:spPr>
          <a:xfrm>
            <a:off x="6542512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48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2C6A4C3-BD9B-B4C0-E59A-1D176C171358}"/>
              </a:ext>
            </a:extLst>
          </p:cNvPr>
          <p:cNvGrpSpPr/>
          <p:nvPr/>
        </p:nvGrpSpPr>
        <p:grpSpPr>
          <a:xfrm>
            <a:off x="1892968" y="1230934"/>
            <a:ext cx="4930274" cy="2843751"/>
            <a:chOff x="1892968" y="1230934"/>
            <a:chExt cx="4930274" cy="28437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2176375" y="1839481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2179051" y="3684336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529CF7-D169-F5C2-9FE1-26CE8EB348BB}"/>
                </a:ext>
              </a:extLst>
            </p:cNvPr>
            <p:cNvSpPr/>
            <p:nvPr/>
          </p:nvSpPr>
          <p:spPr>
            <a:xfrm>
              <a:off x="300522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E896FA-DE95-6AF4-F430-3AA34D03D404}"/>
                </a:ext>
              </a:extLst>
            </p:cNvPr>
            <p:cNvSpPr/>
            <p:nvPr/>
          </p:nvSpPr>
          <p:spPr>
            <a:xfrm>
              <a:off x="3914274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CEAFC-23FB-3528-2589-505BABB7F316}"/>
                </a:ext>
              </a:extLst>
            </p:cNvPr>
            <p:cNvSpPr/>
            <p:nvPr/>
          </p:nvSpPr>
          <p:spPr>
            <a:xfrm>
              <a:off x="483268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5F28DF-2B59-FED0-971F-101E44860915}"/>
                </a:ext>
              </a:extLst>
            </p:cNvPr>
            <p:cNvSpPr/>
            <p:nvPr/>
          </p:nvSpPr>
          <p:spPr>
            <a:xfrm>
              <a:off x="570564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2710F1-F6AD-C8C4-EE26-142E8F97CFEC}"/>
                </a:ext>
              </a:extLst>
            </p:cNvPr>
            <p:cNvSpPr txBox="1"/>
            <p:nvPr/>
          </p:nvSpPr>
          <p:spPr>
            <a:xfrm>
              <a:off x="3165642" y="1230934"/>
              <a:ext cx="2096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字符串为</a:t>
              </a:r>
              <a:r>
                <a:rPr lang="en-US" altLang="zh-CN" sz="1050" dirty="0"/>
                <a:t>{ [ ] } ) ,</a:t>
              </a:r>
              <a:r>
                <a:rPr lang="zh-CN" altLang="en-US" sz="1050" dirty="0"/>
                <a:t>依次输入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1ABA7E-78D8-EA06-28E5-C99512A1B487}"/>
                </a:ext>
              </a:extLst>
            </p:cNvPr>
            <p:cNvSpPr/>
            <p:nvPr/>
          </p:nvSpPr>
          <p:spPr>
            <a:xfrm>
              <a:off x="3005221" y="370571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6E61CE-4CBC-B0BA-8860-ADF0850D7AC1}"/>
                </a:ext>
              </a:extLst>
            </p:cNvPr>
            <p:cNvSpPr/>
            <p:nvPr/>
          </p:nvSpPr>
          <p:spPr>
            <a:xfrm>
              <a:off x="3005220" y="335278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[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B8FC210-A0A6-694C-E58C-2BEF60DAE507}"/>
                </a:ext>
              </a:extLst>
            </p:cNvPr>
            <p:cNvSpPr/>
            <p:nvPr/>
          </p:nvSpPr>
          <p:spPr>
            <a:xfrm>
              <a:off x="3914273" y="3705717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8EFFE7-AAA4-1A29-1D03-79932528117C}"/>
                </a:ext>
              </a:extLst>
            </p:cNvPr>
            <p:cNvSpPr txBox="1"/>
            <p:nvPr/>
          </p:nvSpPr>
          <p:spPr>
            <a:xfrm>
              <a:off x="1892968" y="1470149"/>
              <a:ext cx="493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 {            [              ]               }             )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D78A67-1416-3D81-3707-7F8CC5602E8B}"/>
                </a:ext>
              </a:extLst>
            </p:cNvPr>
            <p:cNvSpPr txBox="1"/>
            <p:nvPr/>
          </p:nvSpPr>
          <p:spPr>
            <a:xfrm>
              <a:off x="6519781" y="1930729"/>
              <a:ext cx="2419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此时无法匹配到对应</a:t>
              </a:r>
              <a:endParaRPr lang="en-US" altLang="zh-CN" sz="1050" dirty="0"/>
            </a:p>
            <a:p>
              <a:r>
                <a:rPr lang="en-US" altLang="zh-CN" sz="1050" dirty="0"/>
                <a:t>(</a:t>
              </a:r>
              <a:r>
                <a:rPr lang="zh-CN" altLang="en-US" sz="1050" dirty="0"/>
                <a:t>，</a:t>
              </a:r>
              <a:endParaRPr lang="en-US" altLang="zh-CN" sz="1050" dirty="0"/>
            </a:p>
            <a:p>
              <a:r>
                <a:rPr lang="zh-CN" altLang="en-US" sz="1050" dirty="0"/>
                <a:t>退出</a:t>
              </a:r>
              <a:endParaRPr lang="en-US" altLang="zh-C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4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2855F4-6967-2F07-2308-B9441DEEE4D0}"/>
              </a:ext>
            </a:extLst>
          </p:cNvPr>
          <p:cNvGrpSpPr/>
          <p:nvPr/>
        </p:nvGrpSpPr>
        <p:grpSpPr>
          <a:xfrm>
            <a:off x="4047952" y="212022"/>
            <a:ext cx="3197746" cy="3884061"/>
            <a:chOff x="4047952" y="212022"/>
            <a:chExt cx="3197746" cy="3884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2A157E-9A76-DB61-BC3B-6D823F44FF23}"/>
                </a:ext>
              </a:extLst>
            </p:cNvPr>
            <p:cNvSpPr/>
            <p:nvPr/>
          </p:nvSpPr>
          <p:spPr>
            <a:xfrm>
              <a:off x="4047958" y="28768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B2092-C695-6E32-1383-76DA69514F73}"/>
                </a:ext>
              </a:extLst>
            </p:cNvPr>
            <p:cNvSpPr/>
            <p:nvPr/>
          </p:nvSpPr>
          <p:spPr>
            <a:xfrm>
              <a:off x="4047957" y="32832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4047957" y="36896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8BFEF0-831E-19B6-EE5E-AFF9F6618A2D}"/>
                </a:ext>
              </a:extLst>
            </p:cNvPr>
            <p:cNvSpPr/>
            <p:nvPr/>
          </p:nvSpPr>
          <p:spPr>
            <a:xfrm>
              <a:off x="4047957" y="909053"/>
              <a:ext cx="1245937" cy="19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37EF78-CF1F-76B4-F850-3877CFAA34DB}"/>
                </a:ext>
              </a:extLst>
            </p:cNvPr>
            <p:cNvSpPr/>
            <p:nvPr/>
          </p:nvSpPr>
          <p:spPr>
            <a:xfrm>
              <a:off x="4157576" y="23341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返回地址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14CC41-3128-CFB0-B346-7756D0A14BCD}"/>
                </a:ext>
              </a:extLst>
            </p:cNvPr>
            <p:cNvSpPr/>
            <p:nvPr/>
          </p:nvSpPr>
          <p:spPr>
            <a:xfrm>
              <a:off x="4157573" y="19023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动态链接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265000-5EDC-4586-4B4C-E40549784DCA}"/>
                </a:ext>
              </a:extLst>
            </p:cNvPr>
            <p:cNvSpPr/>
            <p:nvPr/>
          </p:nvSpPr>
          <p:spPr>
            <a:xfrm>
              <a:off x="4157574" y="1486568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操作栈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0ACE77-F700-4331-07C2-90F58C419D7E}"/>
                </a:ext>
              </a:extLst>
            </p:cNvPr>
            <p:cNvSpPr/>
            <p:nvPr/>
          </p:nvSpPr>
          <p:spPr>
            <a:xfrm>
              <a:off x="4157573" y="1062790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局部变量表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4047952" y="513347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当前栈帧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0DFE6-CA62-5649-1059-7ABF1DBFE884}"/>
                </a:ext>
              </a:extLst>
            </p:cNvPr>
            <p:cNvSpPr txBox="1"/>
            <p:nvPr/>
          </p:nvSpPr>
          <p:spPr>
            <a:xfrm>
              <a:off x="4402222" y="2565216"/>
              <a:ext cx="52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1CB56E3-ACD1-371D-327A-0A970825E21C}"/>
                </a:ext>
              </a:extLst>
            </p:cNvPr>
            <p:cNvSpPr txBox="1"/>
            <p:nvPr/>
          </p:nvSpPr>
          <p:spPr>
            <a:xfrm>
              <a:off x="4328691" y="212022"/>
              <a:ext cx="855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当前线程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D25FC9-9F85-FBFB-9D86-3FE0CEF591D1}"/>
                </a:ext>
              </a:extLst>
            </p:cNvPr>
            <p:cNvSpPr txBox="1"/>
            <p:nvPr/>
          </p:nvSpPr>
          <p:spPr>
            <a:xfrm>
              <a:off x="5668211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ED494D-0704-9D39-CEBD-B4F606CA97C7}"/>
                </a:ext>
              </a:extLst>
            </p:cNvPr>
            <p:cNvSpPr/>
            <p:nvPr/>
          </p:nvSpPr>
          <p:spPr>
            <a:xfrm>
              <a:off x="5563931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80DB9-AA6A-A0E4-AC5C-0A4EB1BEB75E}"/>
                </a:ext>
              </a:extLst>
            </p:cNvPr>
            <p:cNvSpPr/>
            <p:nvPr/>
          </p:nvSpPr>
          <p:spPr>
            <a:xfrm>
              <a:off x="6523789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159085-82F4-F35E-7E56-EB6D65064A7C}"/>
                </a:ext>
              </a:extLst>
            </p:cNvPr>
            <p:cNvSpPr txBox="1"/>
            <p:nvPr/>
          </p:nvSpPr>
          <p:spPr>
            <a:xfrm>
              <a:off x="6542512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9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2BE9BB2-073E-99C1-3CEE-4EA238C9057A}"/>
              </a:ext>
            </a:extLst>
          </p:cNvPr>
          <p:cNvGrpSpPr/>
          <p:nvPr/>
        </p:nvGrpSpPr>
        <p:grpSpPr>
          <a:xfrm>
            <a:off x="1534695" y="2427705"/>
            <a:ext cx="3878832" cy="1181295"/>
            <a:chOff x="1534695" y="2427705"/>
            <a:chExt cx="3878832" cy="118129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504CABE-78F2-7148-553F-2CE2AF61900B}"/>
                </a:ext>
              </a:extLst>
            </p:cNvPr>
            <p:cNvGrpSpPr/>
            <p:nvPr/>
          </p:nvGrpSpPr>
          <p:grpSpPr>
            <a:xfrm>
              <a:off x="1534695" y="2427705"/>
              <a:ext cx="3878832" cy="1181295"/>
              <a:chOff x="1534695" y="2427705"/>
              <a:chExt cx="3878832" cy="118129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363C8F7-2D4F-1A1B-2C7A-7F84C13CB389}"/>
                  </a:ext>
                </a:extLst>
              </p:cNvPr>
              <p:cNvSpPr/>
              <p:nvPr/>
            </p:nvSpPr>
            <p:spPr>
              <a:xfrm>
                <a:off x="1534695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E30F23C-E218-DE9A-9BB2-4BEC3855D196}"/>
                  </a:ext>
                </a:extLst>
              </p:cNvPr>
              <p:cNvSpPr/>
              <p:nvPr/>
            </p:nvSpPr>
            <p:spPr>
              <a:xfrm>
                <a:off x="2239297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2CE3E-7258-8DAC-EEA8-D5491865841A}"/>
                  </a:ext>
                </a:extLst>
              </p:cNvPr>
              <p:cNvSpPr/>
              <p:nvPr/>
            </p:nvSpPr>
            <p:spPr>
              <a:xfrm>
                <a:off x="2943899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B1ED820-2EBA-5E84-57C5-24130F9FA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F259510-8CF0-E4E5-76EF-76D6789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F469F15-2CA0-F43A-E59B-14D1AF2A91A0}"/>
                  </a:ext>
                </a:extLst>
              </p:cNvPr>
              <p:cNvSpPr/>
              <p:nvPr/>
            </p:nvSpPr>
            <p:spPr>
              <a:xfrm>
                <a:off x="3643524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9BDB393-EB23-47BD-04A0-EE19BDCCF578}"/>
                  </a:ext>
                </a:extLst>
              </p:cNvPr>
              <p:cNvSpPr/>
              <p:nvPr/>
            </p:nvSpPr>
            <p:spPr>
              <a:xfrm>
                <a:off x="4348126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A5B0411-87A6-6FE9-6C32-DFABACEB2315}"/>
                  </a:ext>
                </a:extLst>
              </p:cNvPr>
              <p:cNvSpPr/>
              <p:nvPr/>
            </p:nvSpPr>
            <p:spPr>
              <a:xfrm>
                <a:off x="5052728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915AC3-C917-92D6-DA7A-8817B3CAA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3524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519791D-D676-CC33-CD30-EAA9B3694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92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ACE7270-1DDB-4086-DA92-B41A2E7646B6}"/>
                  </a:ext>
                </a:extLst>
              </p:cNvPr>
              <p:cNvSpPr/>
              <p:nvPr/>
            </p:nvSpPr>
            <p:spPr>
              <a:xfrm>
                <a:off x="153469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AC07C0F-F81F-7908-D2A8-157C3F4F73AA}"/>
                  </a:ext>
                </a:extLst>
              </p:cNvPr>
              <p:cNvSpPr/>
              <p:nvPr/>
            </p:nvSpPr>
            <p:spPr>
              <a:xfrm>
                <a:off x="223929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FAD8081-16D9-6A02-76D1-7D4FB41693B9}"/>
                  </a:ext>
                </a:extLst>
              </p:cNvPr>
              <p:cNvSpPr/>
              <p:nvPr/>
            </p:nvSpPr>
            <p:spPr>
              <a:xfrm>
                <a:off x="2943899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01B1A7A-3ADD-4F58-ACF3-649CD31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0223C515-D448-3D04-606B-1E7191075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3090A45-AFC1-BD01-E47E-8083F1741DFA}"/>
                  </a:ext>
                </a:extLst>
              </p:cNvPr>
              <p:cNvSpPr/>
              <p:nvPr/>
            </p:nvSpPr>
            <p:spPr>
              <a:xfrm>
                <a:off x="3644323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A4BC985-583C-5457-36C9-C9F231A600F0}"/>
                  </a:ext>
                </a:extLst>
              </p:cNvPr>
              <p:cNvSpPr/>
              <p:nvPr/>
            </p:nvSpPr>
            <p:spPr>
              <a:xfrm>
                <a:off x="434892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C98BA1D-1D40-BF5C-A0BA-672990D0C4DC}"/>
                  </a:ext>
                </a:extLst>
              </p:cNvPr>
              <p:cNvSpPr/>
              <p:nvPr/>
            </p:nvSpPr>
            <p:spPr>
              <a:xfrm>
                <a:off x="505352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29D8BA4-E4D0-F4F3-DF80-675488DC0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323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08D6F59-2FA2-F1AD-CF78-9A5B05449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724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D2D9E8F3-24BC-D2C2-3020-9DEFFDAF7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99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10656FC-2595-0479-8CA8-7D11E8BC7281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27" y="2885704"/>
              <a:ext cx="0" cy="26018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05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/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1,: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2[0]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2,: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176C835-2E5C-6A5A-DC9D-3C648273A8FB}"/>
              </a:ext>
            </a:extLst>
          </p:cNvPr>
          <p:cNvGrpSpPr/>
          <p:nvPr/>
        </p:nvGrpSpPr>
        <p:grpSpPr>
          <a:xfrm>
            <a:off x="3119031" y="1790395"/>
            <a:ext cx="3452949" cy="1185570"/>
            <a:chOff x="3119031" y="1790395"/>
            <a:chExt cx="3452949" cy="118557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4822D0-4D57-EFF2-C9BB-FD28594EF007}"/>
                </a:ext>
              </a:extLst>
            </p:cNvPr>
            <p:cNvSpPr/>
            <p:nvPr/>
          </p:nvSpPr>
          <p:spPr>
            <a:xfrm>
              <a:off x="3119031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93BC3A5-5AF7-929F-733B-5322A41C6651}"/>
                </a:ext>
              </a:extLst>
            </p:cNvPr>
            <p:cNvSpPr/>
            <p:nvPr/>
          </p:nvSpPr>
          <p:spPr>
            <a:xfrm>
              <a:off x="4049265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202103-A467-525D-45A1-86B1F1ED873A}"/>
                </a:ext>
              </a:extLst>
            </p:cNvPr>
            <p:cNvSpPr/>
            <p:nvPr/>
          </p:nvSpPr>
          <p:spPr>
            <a:xfrm>
              <a:off x="4979499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92FDB8-8C7E-A3CF-40DB-6EF67705A0DF}"/>
                </a:ext>
              </a:extLst>
            </p:cNvPr>
            <p:cNvSpPr/>
            <p:nvPr/>
          </p:nvSpPr>
          <p:spPr>
            <a:xfrm>
              <a:off x="5909733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A1C510-5354-40B1-0E70-C510BA0DCF3B}"/>
                </a:ext>
              </a:extLst>
            </p:cNvPr>
            <p:cNvCxnSpPr>
              <a:stCxn id="6" idx="7"/>
              <a:endCxn id="7" idx="1"/>
            </p:cNvCxnSpPr>
            <p:nvPr/>
          </p:nvCxnSpPr>
          <p:spPr>
            <a:xfrm>
              <a:off x="361067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66CBF21-2071-010C-35B6-13F40E5A1519}"/>
                </a:ext>
              </a:extLst>
            </p:cNvPr>
            <p:cNvCxnSpPr>
              <a:stCxn id="7" idx="3"/>
              <a:endCxn id="6" idx="5"/>
            </p:cNvCxnSpPr>
            <p:nvPr/>
          </p:nvCxnSpPr>
          <p:spPr>
            <a:xfrm flipH="1">
              <a:off x="361067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023189D-4DBA-7FCA-C59B-1CE95BE62269}"/>
                </a:ext>
              </a:extLst>
            </p:cNvPr>
            <p:cNvCxnSpPr/>
            <p:nvPr/>
          </p:nvCxnSpPr>
          <p:spPr>
            <a:xfrm>
              <a:off x="4534974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4C69FD0-4599-A8A0-5187-2548633C0D60}"/>
                </a:ext>
              </a:extLst>
            </p:cNvPr>
            <p:cNvCxnSpPr/>
            <p:nvPr/>
          </p:nvCxnSpPr>
          <p:spPr>
            <a:xfrm flipH="1">
              <a:off x="4534974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79470F-CE93-7FBB-C14E-D624D41FD7B6}"/>
                </a:ext>
              </a:extLst>
            </p:cNvPr>
            <p:cNvCxnSpPr/>
            <p:nvPr/>
          </p:nvCxnSpPr>
          <p:spPr>
            <a:xfrm>
              <a:off x="546520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56A35B-17A5-D983-CC70-DD9E4F4ACB95}"/>
                </a:ext>
              </a:extLst>
            </p:cNvPr>
            <p:cNvCxnSpPr/>
            <p:nvPr/>
          </p:nvCxnSpPr>
          <p:spPr>
            <a:xfrm flipH="1">
              <a:off x="546520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D23B9C-8536-1849-922E-145411C6D59A}"/>
                </a:ext>
              </a:extLst>
            </p:cNvPr>
            <p:cNvSpPr txBox="1"/>
            <p:nvPr/>
          </p:nvSpPr>
          <p:spPr>
            <a:xfrm>
              <a:off x="3119031" y="2606633"/>
              <a:ext cx="77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05CCAF5-5338-9A0C-B042-46345AE5474F}"/>
                </a:ext>
              </a:extLst>
            </p:cNvPr>
            <p:cNvSpPr txBox="1"/>
            <p:nvPr/>
          </p:nvSpPr>
          <p:spPr>
            <a:xfrm>
              <a:off x="5909733" y="2589022"/>
              <a:ext cx="66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90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53870" y="1514433"/>
            <a:ext cx="3033763" cy="2168576"/>
            <a:chOff x="2464595" y="1185863"/>
            <a:chExt cx="4150518" cy="2771776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964782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918765" y="2928936"/>
              <a:ext cx="363914" cy="3714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75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444</Words>
  <Application>Microsoft Office PowerPoint</Application>
  <PresentationFormat>宽屏</PresentationFormat>
  <Paragraphs>227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xxaw</cp:lastModifiedBy>
  <cp:revision>52</cp:revision>
  <dcterms:created xsi:type="dcterms:W3CDTF">2022-10-29T10:54:11Z</dcterms:created>
  <dcterms:modified xsi:type="dcterms:W3CDTF">2023-02-27T18:07:27Z</dcterms:modified>
</cp:coreProperties>
</file>