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e4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e8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eb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2A157E-9A76-DB61-BC3B-6D823F44FF23}"/>
              </a:ext>
            </a:extLst>
          </p:cNvPr>
          <p:cNvSpPr/>
          <p:nvPr/>
        </p:nvSpPr>
        <p:spPr>
          <a:xfrm>
            <a:off x="4047958" y="28768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2092-C695-6E32-1383-76DA69514F73}"/>
              </a:ext>
            </a:extLst>
          </p:cNvPr>
          <p:cNvSpPr/>
          <p:nvPr/>
        </p:nvSpPr>
        <p:spPr>
          <a:xfrm>
            <a:off x="4047957" y="32832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9B24A7-C78B-8A43-6517-F3818C40F66D}"/>
              </a:ext>
            </a:extLst>
          </p:cNvPr>
          <p:cNvSpPr/>
          <p:nvPr/>
        </p:nvSpPr>
        <p:spPr>
          <a:xfrm>
            <a:off x="4047957" y="36896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8BFEF0-831E-19B6-EE5E-AFF9F6618A2D}"/>
              </a:ext>
            </a:extLst>
          </p:cNvPr>
          <p:cNvSpPr/>
          <p:nvPr/>
        </p:nvSpPr>
        <p:spPr>
          <a:xfrm>
            <a:off x="4047957" y="909053"/>
            <a:ext cx="1245937" cy="196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7EF78-CF1F-76B4-F850-3877CFAA34DB}"/>
              </a:ext>
            </a:extLst>
          </p:cNvPr>
          <p:cNvSpPr/>
          <p:nvPr/>
        </p:nvSpPr>
        <p:spPr>
          <a:xfrm>
            <a:off x="4157576" y="23341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14CC41-3128-CFB0-B346-7756D0A14BCD}"/>
              </a:ext>
            </a:extLst>
          </p:cNvPr>
          <p:cNvSpPr/>
          <p:nvPr/>
        </p:nvSpPr>
        <p:spPr>
          <a:xfrm>
            <a:off x="4157573" y="19023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动态链接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65000-5EDC-4586-4B4C-E40549784DCA}"/>
              </a:ext>
            </a:extLst>
          </p:cNvPr>
          <p:cNvSpPr/>
          <p:nvPr/>
        </p:nvSpPr>
        <p:spPr>
          <a:xfrm>
            <a:off x="4157574" y="1486568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操作栈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CE77-F700-4331-07C2-90F58C419D7E}"/>
              </a:ext>
            </a:extLst>
          </p:cNvPr>
          <p:cNvSpPr/>
          <p:nvPr/>
        </p:nvSpPr>
        <p:spPr>
          <a:xfrm>
            <a:off x="4157573" y="1062790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局部变量表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3143-6263-DCCC-05DB-E6D2B0D7F72E}"/>
              </a:ext>
            </a:extLst>
          </p:cNvPr>
          <p:cNvSpPr/>
          <p:nvPr/>
        </p:nvSpPr>
        <p:spPr>
          <a:xfrm>
            <a:off x="4047952" y="513347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当前栈帧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00DFE6-CA62-5649-1059-7ABF1DBFE884}"/>
              </a:ext>
            </a:extLst>
          </p:cNvPr>
          <p:cNvSpPr txBox="1"/>
          <p:nvPr/>
        </p:nvSpPr>
        <p:spPr>
          <a:xfrm>
            <a:off x="4402222" y="2565216"/>
            <a:ext cx="52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CB56E3-ACD1-371D-327A-0A970825E21C}"/>
              </a:ext>
            </a:extLst>
          </p:cNvPr>
          <p:cNvSpPr txBox="1"/>
          <p:nvPr/>
        </p:nvSpPr>
        <p:spPr>
          <a:xfrm>
            <a:off x="4328691" y="212022"/>
            <a:ext cx="855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当前线程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25FC9-9F85-FBFB-9D86-3FE0CEF591D1}"/>
              </a:ext>
            </a:extLst>
          </p:cNvPr>
          <p:cNvSpPr txBox="1"/>
          <p:nvPr/>
        </p:nvSpPr>
        <p:spPr>
          <a:xfrm>
            <a:off x="5668211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ED494D-0704-9D39-CEBD-B4F606CA97C7}"/>
              </a:ext>
            </a:extLst>
          </p:cNvPr>
          <p:cNvSpPr/>
          <p:nvPr/>
        </p:nvSpPr>
        <p:spPr>
          <a:xfrm>
            <a:off x="5563931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80DB9-AA6A-A0E4-AC5C-0A4EB1BEB75E}"/>
              </a:ext>
            </a:extLst>
          </p:cNvPr>
          <p:cNvSpPr/>
          <p:nvPr/>
        </p:nvSpPr>
        <p:spPr>
          <a:xfrm>
            <a:off x="6523789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59085-82F4-F35E-7E56-EB6D65064A7C}"/>
              </a:ext>
            </a:extLst>
          </p:cNvPr>
          <p:cNvSpPr txBox="1"/>
          <p:nvPr/>
        </p:nvSpPr>
        <p:spPr>
          <a:xfrm>
            <a:off x="6542512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48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2855F4-6967-2F07-2308-B9441DEEE4D0}"/>
              </a:ext>
            </a:extLst>
          </p:cNvPr>
          <p:cNvGrpSpPr/>
          <p:nvPr/>
        </p:nvGrpSpPr>
        <p:grpSpPr>
          <a:xfrm>
            <a:off x="4047952" y="212022"/>
            <a:ext cx="3197746" cy="3884061"/>
            <a:chOff x="4047952" y="212022"/>
            <a:chExt cx="3197746" cy="3884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2A157E-9A76-DB61-BC3B-6D823F44FF23}"/>
                </a:ext>
              </a:extLst>
            </p:cNvPr>
            <p:cNvSpPr/>
            <p:nvPr/>
          </p:nvSpPr>
          <p:spPr>
            <a:xfrm>
              <a:off x="4047958" y="28768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B2092-C695-6E32-1383-76DA69514F73}"/>
                </a:ext>
              </a:extLst>
            </p:cNvPr>
            <p:cNvSpPr/>
            <p:nvPr/>
          </p:nvSpPr>
          <p:spPr>
            <a:xfrm>
              <a:off x="4047957" y="32832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4047957" y="36896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8BFEF0-831E-19B6-EE5E-AFF9F6618A2D}"/>
                </a:ext>
              </a:extLst>
            </p:cNvPr>
            <p:cNvSpPr/>
            <p:nvPr/>
          </p:nvSpPr>
          <p:spPr>
            <a:xfrm>
              <a:off x="4047957" y="909053"/>
              <a:ext cx="1245937" cy="19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37EF78-CF1F-76B4-F850-3877CFAA34DB}"/>
                </a:ext>
              </a:extLst>
            </p:cNvPr>
            <p:cNvSpPr/>
            <p:nvPr/>
          </p:nvSpPr>
          <p:spPr>
            <a:xfrm>
              <a:off x="4157576" y="23341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返回地址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14CC41-3128-CFB0-B346-7756D0A14BCD}"/>
                </a:ext>
              </a:extLst>
            </p:cNvPr>
            <p:cNvSpPr/>
            <p:nvPr/>
          </p:nvSpPr>
          <p:spPr>
            <a:xfrm>
              <a:off x="4157573" y="19023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动态链接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265000-5EDC-4586-4B4C-E40549784DCA}"/>
                </a:ext>
              </a:extLst>
            </p:cNvPr>
            <p:cNvSpPr/>
            <p:nvPr/>
          </p:nvSpPr>
          <p:spPr>
            <a:xfrm>
              <a:off x="4157574" y="1486568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操作栈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0ACE77-F700-4331-07C2-90F58C419D7E}"/>
                </a:ext>
              </a:extLst>
            </p:cNvPr>
            <p:cNvSpPr/>
            <p:nvPr/>
          </p:nvSpPr>
          <p:spPr>
            <a:xfrm>
              <a:off x="4157573" y="1062790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局部变量表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4047952" y="513347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当前栈帧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0DFE6-CA62-5649-1059-7ABF1DBFE884}"/>
                </a:ext>
              </a:extLst>
            </p:cNvPr>
            <p:cNvSpPr txBox="1"/>
            <p:nvPr/>
          </p:nvSpPr>
          <p:spPr>
            <a:xfrm>
              <a:off x="4402222" y="2565216"/>
              <a:ext cx="52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1CB56E3-ACD1-371D-327A-0A970825E21C}"/>
                </a:ext>
              </a:extLst>
            </p:cNvPr>
            <p:cNvSpPr txBox="1"/>
            <p:nvPr/>
          </p:nvSpPr>
          <p:spPr>
            <a:xfrm>
              <a:off x="4328691" y="212022"/>
              <a:ext cx="855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当前线程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D25FC9-9F85-FBFB-9D86-3FE0CEF591D1}"/>
                </a:ext>
              </a:extLst>
            </p:cNvPr>
            <p:cNvSpPr txBox="1"/>
            <p:nvPr/>
          </p:nvSpPr>
          <p:spPr>
            <a:xfrm>
              <a:off x="5668211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ED494D-0704-9D39-CEBD-B4F606CA97C7}"/>
                </a:ext>
              </a:extLst>
            </p:cNvPr>
            <p:cNvSpPr/>
            <p:nvPr/>
          </p:nvSpPr>
          <p:spPr>
            <a:xfrm>
              <a:off x="5563931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80DB9-AA6A-A0E4-AC5C-0A4EB1BEB75E}"/>
                </a:ext>
              </a:extLst>
            </p:cNvPr>
            <p:cNvSpPr/>
            <p:nvPr/>
          </p:nvSpPr>
          <p:spPr>
            <a:xfrm>
              <a:off x="6523789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159085-82F4-F35E-7E56-EB6D65064A7C}"/>
                </a:ext>
              </a:extLst>
            </p:cNvPr>
            <p:cNvSpPr txBox="1"/>
            <p:nvPr/>
          </p:nvSpPr>
          <p:spPr>
            <a:xfrm>
              <a:off x="6542512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9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392</Words>
  <Application>Microsoft Office PowerPoint</Application>
  <PresentationFormat>宽屏</PresentationFormat>
  <Paragraphs>194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xxaw</cp:lastModifiedBy>
  <cp:revision>43</cp:revision>
  <dcterms:created xsi:type="dcterms:W3CDTF">2022-10-29T10:54:11Z</dcterms:created>
  <dcterms:modified xsi:type="dcterms:W3CDTF">2023-02-25T18:15:18Z</dcterms:modified>
</cp:coreProperties>
</file>