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e4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e8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eb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338</Words>
  <Application>Microsoft Office PowerPoint</Application>
  <PresentationFormat>宽屏</PresentationFormat>
  <Paragraphs>170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40</cp:revision>
  <dcterms:created xsi:type="dcterms:W3CDTF">2022-10-29T10:54:11Z</dcterms:created>
  <dcterms:modified xsi:type="dcterms:W3CDTF">2023-02-22T19:04:12Z</dcterms:modified>
</cp:coreProperties>
</file>