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Overpass"/>
      <p:regular r:id="rId36"/>
      <p:bold r:id="rId37"/>
      <p:italic r:id="rId38"/>
      <p:boldItalic r:id="rId39"/>
    </p:embeddedFont>
    <p:embeddedFont>
      <p:font typeface="Oxanium"/>
      <p:regular r:id="rId40"/>
      <p:bold r:id="rId41"/>
    </p:embeddedFont>
    <p:embeddedFont>
      <p:font typeface="Jua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xanium-regular.fntdata"/><Relationship Id="rId20" Type="http://schemas.openxmlformats.org/officeDocument/2006/relationships/slide" Target="slides/slide16.xml"/><Relationship Id="rId42" Type="http://schemas.openxmlformats.org/officeDocument/2006/relationships/font" Target="fonts/Jua-regular.fntdata"/><Relationship Id="rId41" Type="http://schemas.openxmlformats.org/officeDocument/2006/relationships/font" Target="fonts/Oxanium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Overpass-bold.fntdata"/><Relationship Id="rId14" Type="http://schemas.openxmlformats.org/officeDocument/2006/relationships/slide" Target="slides/slide10.xml"/><Relationship Id="rId36" Type="http://schemas.openxmlformats.org/officeDocument/2006/relationships/font" Target="fonts/Overpass-regular.fntdata"/><Relationship Id="rId17" Type="http://schemas.openxmlformats.org/officeDocument/2006/relationships/slide" Target="slides/slide13.xml"/><Relationship Id="rId39" Type="http://schemas.openxmlformats.org/officeDocument/2006/relationships/font" Target="fonts/Overpass-boldItalic.fntdata"/><Relationship Id="rId16" Type="http://schemas.openxmlformats.org/officeDocument/2006/relationships/slide" Target="slides/slide12.xml"/><Relationship Id="rId38" Type="http://schemas.openxmlformats.org/officeDocument/2006/relationships/font" Target="fonts/Overpas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0666c7592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0666c7592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10666c7592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10666c7592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06856fe9b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06856fe9b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106c99896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106c99896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10666c759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10666c759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106856fe9b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106856fe9b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10666c7592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10666c7592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106856fe9b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106856fe9b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10666c7592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10666c759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06856fe9b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106856fe9b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f08a788ee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f08a788ee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10666c7592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10666c7592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06c998962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106c998962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cfd746295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cfd746295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106c7054a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106c7054a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10666c7592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10666c759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0666c7592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0666c7592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106856fe9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106856fe9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06c7054a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06c7054a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106856fe9b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106856fe9b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106c998962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106c998962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f0710f2cc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f0710f2cc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106c48e57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106c48e57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106c998962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106c998962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0666c7592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0666c7592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f0710f2cc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f0710f2cc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0666c7592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0666c759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106856e54c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106856e54c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10666c7592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10666c7592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10666c7592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10666c7592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83525" y="-233775"/>
            <a:ext cx="9339050" cy="54171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flipH="1" rot="10800000">
              <a:off x="-83525" y="4026525"/>
              <a:ext cx="4902900" cy="61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" name="Google Shape;42;p2"/>
          <p:cNvSpPr txBox="1"/>
          <p:nvPr>
            <p:ph idx="1" type="subTitle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" name="Google Shape;43;p2"/>
          <p:cNvSpPr txBox="1"/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1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-34650" y="-92425"/>
            <a:ext cx="9236500" cy="5321150"/>
            <a:chOff x="-34650" y="-92425"/>
            <a:chExt cx="9236500" cy="5321150"/>
          </a:xfrm>
        </p:grpSpPr>
        <p:cxnSp>
          <p:nvCxnSpPr>
            <p:cNvPr id="280" name="Google Shape;280;p11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1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11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84" name="Google Shape;284;p11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285" name="Google Shape;285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" name="Google Shape;290;p11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3" name="Google Shape;293;p11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5" name="Google Shape;295;p11"/>
          <p:cNvSpPr txBox="1"/>
          <p:nvPr>
            <p:ph hasCustomPrompt="1" type="title"/>
          </p:nvPr>
        </p:nvSpPr>
        <p:spPr>
          <a:xfrm rot="181">
            <a:off x="1727700" y="1402388"/>
            <a:ext cx="56886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/>
          <p:nvPr>
            <p:ph idx="1" type="subTitle"/>
          </p:nvPr>
        </p:nvSpPr>
        <p:spPr>
          <a:xfrm>
            <a:off x="2458200" y="3300850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3">
            <a:hlinkClick/>
          </p:cNvPr>
          <p:cNvSpPr txBox="1"/>
          <p:nvPr>
            <p:ph hasCustomPrompt="1" type="title"/>
          </p:nvPr>
        </p:nvSpPr>
        <p:spPr>
          <a:xfrm rot="1973">
            <a:off x="4049400" y="752338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>
            <a:hlinkClick/>
          </p:cNvPr>
          <p:cNvSpPr txBox="1"/>
          <p:nvPr>
            <p:ph idx="2" type="title"/>
          </p:nvPr>
        </p:nvSpPr>
        <p:spPr>
          <a:xfrm>
            <a:off x="720000" y="5414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2" name="Google Shape;302;p13">
            <a:hlinkClick/>
          </p:cNvPr>
          <p:cNvSpPr txBox="1"/>
          <p:nvPr>
            <p:ph idx="1" type="subTitle"/>
          </p:nvPr>
        </p:nvSpPr>
        <p:spPr>
          <a:xfrm>
            <a:off x="720000" y="916741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3">
            <a:hlinkClick/>
          </p:cNvPr>
          <p:cNvSpPr txBox="1"/>
          <p:nvPr>
            <p:ph hasCustomPrompt="1" idx="3" type="title"/>
          </p:nvPr>
        </p:nvSpPr>
        <p:spPr>
          <a:xfrm rot="1973">
            <a:off x="4049400" y="383757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>
            <a:hlinkClick/>
          </p:cNvPr>
          <p:cNvSpPr txBox="1"/>
          <p:nvPr>
            <p:ph idx="4" type="title"/>
          </p:nvPr>
        </p:nvSpPr>
        <p:spPr>
          <a:xfrm>
            <a:off x="720000" y="36266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5" name="Google Shape;305;p13">
            <a:hlinkClick/>
          </p:cNvPr>
          <p:cNvSpPr txBox="1"/>
          <p:nvPr>
            <p:ph idx="5" type="subTitle"/>
          </p:nvPr>
        </p:nvSpPr>
        <p:spPr>
          <a:xfrm>
            <a:off x="720000" y="400197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6" name="Google Shape;306;p13"/>
          <p:cNvGrpSpPr/>
          <p:nvPr/>
        </p:nvGrpSpPr>
        <p:grpSpPr>
          <a:xfrm>
            <a:off x="-12825" y="-92425"/>
            <a:ext cx="9277475" cy="5348950"/>
            <a:chOff x="-12825" y="-92425"/>
            <a:chExt cx="9277475" cy="5348950"/>
          </a:xfrm>
        </p:grpSpPr>
        <p:cxnSp>
          <p:nvCxnSpPr>
            <p:cNvPr id="307" name="Google Shape;307;p13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13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13"/>
            <p:cNvCxnSpPr/>
            <p:nvPr/>
          </p:nvCxnSpPr>
          <p:spPr>
            <a:xfrm flipH="1" rot="10800000">
              <a:off x="3442850" y="4604900"/>
              <a:ext cx="58218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13"/>
            <p:cNvCxnSpPr/>
            <p:nvPr/>
          </p:nvCxnSpPr>
          <p:spPr>
            <a:xfrm flipH="1" rot="10800000">
              <a:off x="147875" y="3331600"/>
              <a:ext cx="358800" cy="1896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13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3" name="Google Shape;313;p13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" name="Google Shape;316;p13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13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320" name="Google Shape;320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13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5" name="Google Shape;325;p13">
            <a:hlinkClick/>
          </p:cNvPr>
          <p:cNvSpPr txBox="1"/>
          <p:nvPr>
            <p:ph hasCustomPrompt="1" idx="6" type="title"/>
          </p:nvPr>
        </p:nvSpPr>
        <p:spPr>
          <a:xfrm rot="1973">
            <a:off x="4049400" y="229495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6" name="Google Shape;326;p13">
            <a:hlinkClick/>
          </p:cNvPr>
          <p:cNvSpPr txBox="1"/>
          <p:nvPr>
            <p:ph idx="7" type="title"/>
          </p:nvPr>
        </p:nvSpPr>
        <p:spPr>
          <a:xfrm>
            <a:off x="720000" y="20646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7" name="Google Shape;327;p13">
            <a:hlinkClick/>
          </p:cNvPr>
          <p:cNvSpPr txBox="1"/>
          <p:nvPr>
            <p:ph idx="8" type="subTitle"/>
          </p:nvPr>
        </p:nvSpPr>
        <p:spPr>
          <a:xfrm>
            <a:off x="720000" y="2439966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13">
            <a:hlinkClick action="ppaction://hlinksldjump" r:id="rId2"/>
          </p:cNvPr>
          <p:cNvSpPr txBox="1"/>
          <p:nvPr>
            <p:ph hasCustomPrompt="1" idx="9" type="title"/>
          </p:nvPr>
        </p:nvSpPr>
        <p:spPr>
          <a:xfrm flipH="1" rot="-1973">
            <a:off x="4049400" y="152364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9" name="Google Shape;329;p13">
            <a:hlinkClick action="ppaction://hlinksldjump" r:id="rId3"/>
          </p:cNvPr>
          <p:cNvSpPr txBox="1"/>
          <p:nvPr>
            <p:ph idx="13" type="title"/>
          </p:nvPr>
        </p:nvSpPr>
        <p:spPr>
          <a:xfrm flipH="1">
            <a:off x="6087600" y="13495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0" name="Google Shape;330;p13">
            <a:hlinkClick action="ppaction://hlinksldjump" r:id="rId4"/>
          </p:cNvPr>
          <p:cNvSpPr txBox="1"/>
          <p:nvPr>
            <p:ph idx="14" type="subTitle"/>
          </p:nvPr>
        </p:nvSpPr>
        <p:spPr>
          <a:xfrm flipH="1">
            <a:off x="6087600" y="172482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13">
            <a:hlinkClick/>
          </p:cNvPr>
          <p:cNvSpPr txBox="1"/>
          <p:nvPr>
            <p:ph hasCustomPrompt="1" idx="15" type="title"/>
          </p:nvPr>
        </p:nvSpPr>
        <p:spPr>
          <a:xfrm flipH="1" rot="-1973">
            <a:off x="4049400" y="306626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2" name="Google Shape;332;p13">
            <a:hlinkClick/>
          </p:cNvPr>
          <p:cNvSpPr txBox="1"/>
          <p:nvPr>
            <p:ph idx="16" type="title"/>
          </p:nvPr>
        </p:nvSpPr>
        <p:spPr>
          <a:xfrm flipH="1">
            <a:off x="6087600" y="2836161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3" name="Google Shape;333;p13">
            <a:hlinkClick/>
          </p:cNvPr>
          <p:cNvSpPr txBox="1"/>
          <p:nvPr>
            <p:ph idx="17" type="subTitle"/>
          </p:nvPr>
        </p:nvSpPr>
        <p:spPr>
          <a:xfrm flipH="1">
            <a:off x="6087600" y="3211476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4"/>
          <p:cNvSpPr txBox="1"/>
          <p:nvPr>
            <p:ph idx="1" type="subTitle"/>
          </p:nvPr>
        </p:nvSpPr>
        <p:spPr>
          <a:xfrm>
            <a:off x="720125" y="1409013"/>
            <a:ext cx="45639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7" name="Google Shape;337;p14"/>
          <p:cNvGrpSpPr/>
          <p:nvPr/>
        </p:nvGrpSpPr>
        <p:grpSpPr>
          <a:xfrm>
            <a:off x="-38475" y="-149400"/>
            <a:ext cx="9236700" cy="54546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flipH="1" rot="10800000">
              <a:off x="8103025" y="935750"/>
              <a:ext cx="1073100" cy="4228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14"/>
            <p:cNvCxnSpPr/>
            <p:nvPr/>
          </p:nvCxnSpPr>
          <p:spPr>
            <a:xfrm flipH="1" rot="10800000">
              <a:off x="-27775" y="-47550"/>
              <a:ext cx="3485100" cy="954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4" name="Google Shape;364;p14"/>
          <p:cNvSpPr txBox="1"/>
          <p:nvPr>
            <p:ph type="title"/>
          </p:nvPr>
        </p:nvSpPr>
        <p:spPr>
          <a:xfrm rot="-594">
            <a:off x="720000" y="3175576"/>
            <a:ext cx="3472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" name="Google Shape;367;p15"/>
          <p:cNvGrpSpPr/>
          <p:nvPr/>
        </p:nvGrpSpPr>
        <p:grpSpPr>
          <a:xfrm>
            <a:off x="-24925" y="-70975"/>
            <a:ext cx="9226525" cy="5270525"/>
            <a:chOff x="-24925" y="-70975"/>
            <a:chExt cx="9226525" cy="5270525"/>
          </a:xfrm>
        </p:grpSpPr>
        <p:cxnSp>
          <p:nvCxnSpPr>
            <p:cNvPr id="368" name="Google Shape;368;p15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15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15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375" name="Google Shape;37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7" name="Google Shape;377;p15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378" name="Google Shape;37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0" name="Google Shape;380;p15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381" name="Google Shape;38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15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384" name="Google Shape;38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6" name="Google Shape;386;p15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387" name="Google Shape;38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" name="Google Shape;389;p15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390" name="Google Shape;390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2" name="Google Shape;392;p15"/>
          <p:cNvSpPr txBox="1"/>
          <p:nvPr>
            <p:ph type="title"/>
          </p:nvPr>
        </p:nvSpPr>
        <p:spPr>
          <a:xfrm>
            <a:off x="720000" y="2677350"/>
            <a:ext cx="436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3" name="Google Shape;393;p15"/>
          <p:cNvSpPr txBox="1"/>
          <p:nvPr>
            <p:ph hasCustomPrompt="1" idx="2" type="title"/>
          </p:nvPr>
        </p:nvSpPr>
        <p:spPr>
          <a:xfrm>
            <a:off x="21249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4" name="Google Shape;394;p15"/>
          <p:cNvSpPr txBox="1"/>
          <p:nvPr>
            <p:ph idx="1" type="subTitle"/>
          </p:nvPr>
        </p:nvSpPr>
        <p:spPr>
          <a:xfrm rot="462">
            <a:off x="17835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97" name="Google Shape;397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-24925" y="-64725"/>
            <a:ext cx="9226450" cy="5333100"/>
            <a:chOff x="-24925" y="-64725"/>
            <a:chExt cx="9226450" cy="5333100"/>
          </a:xfrm>
        </p:grpSpPr>
        <p:cxnSp>
          <p:nvCxnSpPr>
            <p:cNvPr id="400" name="Google Shape;400;p16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16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16"/>
            <p:cNvCxnSpPr/>
            <p:nvPr/>
          </p:nvCxnSpPr>
          <p:spPr>
            <a:xfrm flipH="1" rot="10800000">
              <a:off x="-17325" y="-52225"/>
              <a:ext cx="2831700" cy="923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16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6" name="Google Shape;406;p16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9" name="Google Shape;409;p16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10" name="Google Shape;41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2" name="Google Shape;412;p16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13" name="Google Shape;41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5" name="Google Shape;415;p16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16" name="Google Shape;41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8" name="Google Shape;418;p16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19" name="Google Shape;41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" name="Google Shape;421;p16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22" name="Google Shape;42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4" name="Google Shape;424;p16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7" name="Google Shape;427;p16"/>
          <p:cNvSpPr txBox="1"/>
          <p:nvPr>
            <p:ph type="title"/>
          </p:nvPr>
        </p:nvSpPr>
        <p:spPr>
          <a:xfrm>
            <a:off x="2391900" y="2677350"/>
            <a:ext cx="436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8" name="Google Shape;428;p16"/>
          <p:cNvSpPr txBox="1"/>
          <p:nvPr>
            <p:ph hasCustomPrompt="1" idx="2" type="title"/>
          </p:nvPr>
        </p:nvSpPr>
        <p:spPr>
          <a:xfrm>
            <a:off x="37968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9" name="Google Shape;429;p16"/>
          <p:cNvSpPr txBox="1"/>
          <p:nvPr>
            <p:ph idx="1" type="subTitle"/>
          </p:nvPr>
        </p:nvSpPr>
        <p:spPr>
          <a:xfrm rot="462">
            <a:off x="34554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-36725" y="-52250"/>
            <a:ext cx="9274275" cy="5264400"/>
            <a:chOff x="-36725" y="-52250"/>
            <a:chExt cx="9274275" cy="5264400"/>
          </a:xfrm>
        </p:grpSpPr>
        <p:cxnSp>
          <p:nvCxnSpPr>
            <p:cNvPr id="435" name="Google Shape;435;p17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7"/>
            <p:cNvCxnSpPr/>
            <p:nvPr/>
          </p:nvCxnSpPr>
          <p:spPr>
            <a:xfrm flipH="1" rot="10800000">
              <a:off x="-24925" y="-45950"/>
              <a:ext cx="7759200" cy="1515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7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7"/>
            <p:cNvCxnSpPr/>
            <p:nvPr/>
          </p:nvCxnSpPr>
          <p:spPr>
            <a:xfrm flipH="1" rot="10800000">
              <a:off x="7224300" y="3484225"/>
              <a:ext cx="1952400" cy="17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40" name="Google Shape;440;p17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441" name="Google Shape;441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3" name="Google Shape;443;p17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444" name="Google Shape;444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17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447" name="Google Shape;44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9" name="Google Shape;449;p17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450" name="Google Shape;45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2" name="Google Shape;452;p17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8" name="Google Shape;458;p17"/>
          <p:cNvSpPr txBox="1"/>
          <p:nvPr>
            <p:ph type="title"/>
          </p:nvPr>
        </p:nvSpPr>
        <p:spPr>
          <a:xfrm>
            <a:off x="3221500" y="1872900"/>
            <a:ext cx="526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9" name="Google Shape;459;p17"/>
          <p:cNvSpPr txBox="1"/>
          <p:nvPr>
            <p:ph hasCustomPrompt="1" idx="2" type="title"/>
          </p:nvPr>
        </p:nvSpPr>
        <p:spPr>
          <a:xfrm>
            <a:off x="1172013" y="19215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0" name="Google Shape;460;p17"/>
          <p:cNvSpPr txBox="1"/>
          <p:nvPr>
            <p:ph idx="1" type="subTitle"/>
          </p:nvPr>
        </p:nvSpPr>
        <p:spPr>
          <a:xfrm rot="462">
            <a:off x="3221487" y="2639862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463" name="Google Shape;463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18"/>
          <p:cNvGrpSpPr/>
          <p:nvPr/>
        </p:nvGrpSpPr>
        <p:grpSpPr>
          <a:xfrm>
            <a:off x="-43650" y="-89675"/>
            <a:ext cx="9262500" cy="5307900"/>
            <a:chOff x="-43650" y="-89675"/>
            <a:chExt cx="9262500" cy="5307900"/>
          </a:xfrm>
        </p:grpSpPr>
        <p:cxnSp>
          <p:nvCxnSpPr>
            <p:cNvPr id="466" name="Google Shape;466;p18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18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18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18"/>
            <p:cNvCxnSpPr/>
            <p:nvPr/>
          </p:nvCxnSpPr>
          <p:spPr>
            <a:xfrm flipH="1" rot="10800000">
              <a:off x="-33875" y="-70975"/>
              <a:ext cx="2732100" cy="298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8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71" name="Google Shape;471;p18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472" name="Google Shape;472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0" name="Google Shape;480;p18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481" name="Google Shape;481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3" name="Google Shape;483;p18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484" name="Google Shape;484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6" name="Google Shape;486;p18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487" name="Google Shape;48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9" name="Google Shape;489;p18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490" name="Google Shape;49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2" name="Google Shape;492;p18"/>
          <p:cNvSpPr txBox="1"/>
          <p:nvPr>
            <p:ph type="title"/>
          </p:nvPr>
        </p:nvSpPr>
        <p:spPr>
          <a:xfrm>
            <a:off x="1539575" y="1840150"/>
            <a:ext cx="3971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3" name="Google Shape;493;p18"/>
          <p:cNvSpPr txBox="1"/>
          <p:nvPr>
            <p:ph hasCustomPrompt="1" idx="2" type="title"/>
          </p:nvPr>
        </p:nvSpPr>
        <p:spPr>
          <a:xfrm>
            <a:off x="5987400" y="188875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4" name="Google Shape;494;p18"/>
          <p:cNvSpPr txBox="1"/>
          <p:nvPr>
            <p:ph idx="1" type="subTitle"/>
          </p:nvPr>
        </p:nvSpPr>
        <p:spPr>
          <a:xfrm rot="462">
            <a:off x="3277675" y="2607112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97" name="Google Shape;497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19"/>
          <p:cNvGrpSpPr/>
          <p:nvPr/>
        </p:nvGrpSpPr>
        <p:grpSpPr>
          <a:xfrm>
            <a:off x="-38625" y="-86000"/>
            <a:ext cx="9277700" cy="5409180"/>
            <a:chOff x="-38625" y="-86000"/>
            <a:chExt cx="9277700" cy="5409180"/>
          </a:xfrm>
        </p:grpSpPr>
        <p:cxnSp>
          <p:nvCxnSpPr>
            <p:cNvPr id="500" name="Google Shape;500;p19"/>
            <p:cNvCxnSpPr/>
            <p:nvPr/>
          </p:nvCxnSpPr>
          <p:spPr>
            <a:xfrm>
              <a:off x="7441175" y="-66725"/>
              <a:ext cx="1747500" cy="1473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9"/>
            <p:cNvCxnSpPr/>
            <p:nvPr/>
          </p:nvCxnSpPr>
          <p:spPr>
            <a:xfrm>
              <a:off x="7143150" y="4924000"/>
              <a:ext cx="2054400" cy="78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9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9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9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9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06" name="Google Shape;506;p19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507" name="Google Shape;507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9" name="Google Shape;509;p19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5" name="Google Shape;515;p19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516" name="Google Shape;516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9"/>
            <p:cNvGrpSpPr/>
            <p:nvPr/>
          </p:nvGrpSpPr>
          <p:grpSpPr>
            <a:xfrm>
              <a:off x="7441171" y="4599820"/>
              <a:ext cx="723360" cy="723360"/>
              <a:chOff x="617531" y="4467715"/>
              <a:chExt cx="539700" cy="539700"/>
            </a:xfrm>
          </p:grpSpPr>
          <p:sp>
            <p:nvSpPr>
              <p:cNvPr id="519" name="Google Shape;519;p19"/>
              <p:cNvSpPr/>
              <p:nvPr/>
            </p:nvSpPr>
            <p:spPr>
              <a:xfrm>
                <a:off x="617531" y="4467715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726656" y="4576765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1" name="Google Shape;521;p19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TITLE_AND_DESCRIPTION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24" name="Google Shape;524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20"/>
          <p:cNvGrpSpPr/>
          <p:nvPr/>
        </p:nvGrpSpPr>
        <p:grpSpPr>
          <a:xfrm>
            <a:off x="-49850" y="-102075"/>
            <a:ext cx="9227925" cy="5291725"/>
            <a:chOff x="-49850" y="-102075"/>
            <a:chExt cx="9227925" cy="5291725"/>
          </a:xfrm>
        </p:grpSpPr>
        <p:cxnSp>
          <p:nvCxnSpPr>
            <p:cNvPr id="527" name="Google Shape;527;p20"/>
            <p:cNvCxnSpPr/>
            <p:nvPr/>
          </p:nvCxnSpPr>
          <p:spPr>
            <a:xfrm flipH="1" rot="10800000">
              <a:off x="7254825" y="4167775"/>
              <a:ext cx="1921200" cy="100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20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20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20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31" name="Google Shape;531;p20"/>
            <p:cNvGrpSpPr/>
            <p:nvPr/>
          </p:nvGrpSpPr>
          <p:grpSpPr>
            <a:xfrm flipH="1" rot="10800000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532" name="Google Shape;53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4" name="Google Shape;534;p20"/>
            <p:cNvGrpSpPr/>
            <p:nvPr/>
          </p:nvGrpSpPr>
          <p:grpSpPr>
            <a:xfrm flipH="1" rot="10800000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535" name="Google Shape;53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7" name="Google Shape;537;p20"/>
            <p:cNvGrpSpPr/>
            <p:nvPr/>
          </p:nvGrpSpPr>
          <p:grpSpPr>
            <a:xfrm flipH="1" rot="10800000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538" name="Google Shape;53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40" name="Google Shape;540;p20"/>
            <p:cNvCxnSpPr/>
            <p:nvPr/>
          </p:nvCxnSpPr>
          <p:spPr>
            <a:xfrm flipH="1" rot="10800000">
              <a:off x="-49850" y="-102075"/>
              <a:ext cx="4440900" cy="121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20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42" name="Google Shape;542;p20"/>
            <p:cNvGrpSpPr/>
            <p:nvPr/>
          </p:nvGrpSpPr>
          <p:grpSpPr>
            <a:xfrm flipH="1" rot="10800000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543" name="Google Shape;54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5" name="Google Shape;545;p20"/>
            <p:cNvGrpSpPr/>
            <p:nvPr/>
          </p:nvGrpSpPr>
          <p:grpSpPr>
            <a:xfrm flipH="1" rot="10800000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546" name="Google Shape;54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flipH="1" rot="10800000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549" name="Google Shape;549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1" name="Google Shape;551;p20"/>
          <p:cNvSpPr txBox="1"/>
          <p:nvPr>
            <p:ph idx="1" type="subTitle"/>
          </p:nvPr>
        </p:nvSpPr>
        <p:spPr>
          <a:xfrm>
            <a:off x="5025625" y="3064425"/>
            <a:ext cx="28914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20"/>
          <p:cNvSpPr txBox="1"/>
          <p:nvPr>
            <p:ph type="title"/>
          </p:nvPr>
        </p:nvSpPr>
        <p:spPr>
          <a:xfrm>
            <a:off x="5025674" y="1026975"/>
            <a:ext cx="28914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6" name="Google Shape;46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49" name="Google Shape;49;p3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" name="Google Shape;69;p3"/>
          <p:cNvSpPr txBox="1"/>
          <p:nvPr>
            <p:ph type="title"/>
          </p:nvPr>
        </p:nvSpPr>
        <p:spPr>
          <a:xfrm>
            <a:off x="4063800" y="2677350"/>
            <a:ext cx="436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3"/>
          <p:cNvSpPr txBox="1"/>
          <p:nvPr>
            <p:ph hasCustomPrompt="1" idx="2" type="title"/>
          </p:nvPr>
        </p:nvSpPr>
        <p:spPr>
          <a:xfrm>
            <a:off x="54687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 rot="462">
            <a:off x="51273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2_1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55" name="Google Shape;555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2825" y="-92425"/>
            <a:ext cx="9277475" cy="5348950"/>
            <a:chOff x="-12825" y="-92425"/>
            <a:chExt cx="9277475" cy="5348950"/>
          </a:xfrm>
        </p:grpSpPr>
        <p:cxnSp>
          <p:nvCxnSpPr>
            <p:cNvPr id="558" name="Google Shape;558;p21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21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21"/>
            <p:cNvCxnSpPr/>
            <p:nvPr/>
          </p:nvCxnSpPr>
          <p:spPr>
            <a:xfrm flipH="1" rot="10800000">
              <a:off x="3442850" y="4604900"/>
              <a:ext cx="58218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21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21"/>
            <p:cNvCxnSpPr/>
            <p:nvPr/>
          </p:nvCxnSpPr>
          <p:spPr>
            <a:xfrm flipH="1" rot="10800000">
              <a:off x="147875" y="3331600"/>
              <a:ext cx="358800" cy="1896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21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64" name="Google Shape;564;p21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565" name="Google Shape;565;p21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7" name="Google Shape;567;p21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568" name="Google Shape;568;p21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0" name="Google Shape;570;p21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571" name="Google Shape;571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3" name="Google Shape;573;p21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574" name="Google Shape;574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6" name="Google Shape;576;p21"/>
          <p:cNvSpPr txBox="1"/>
          <p:nvPr>
            <p:ph idx="1" type="subTitle"/>
          </p:nvPr>
        </p:nvSpPr>
        <p:spPr>
          <a:xfrm>
            <a:off x="1332025" y="2409625"/>
            <a:ext cx="26538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21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_1_1_2_1_1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2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80" name="Google Shape;580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583" name="Google Shape;583;p22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84" name="Google Shape;584;p22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87" name="Google Shape;587;p22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22"/>
            <p:cNvCxnSpPr/>
            <p:nvPr/>
          </p:nvCxnSpPr>
          <p:spPr>
            <a:xfrm flipH="1" rot="10800000">
              <a:off x="7921650" y="2826975"/>
              <a:ext cx="1384800" cy="2445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22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22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91" name="Google Shape;591;p22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4" name="Google Shape;594;p22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595" name="Google Shape;595;p2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7" name="Google Shape;597;p22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3" name="Google Shape;603;p22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604" name="Google Shape;604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6" name="Google Shape;606;p22"/>
          <p:cNvSpPr txBox="1"/>
          <p:nvPr>
            <p:ph idx="1" type="subTitle"/>
          </p:nvPr>
        </p:nvSpPr>
        <p:spPr>
          <a:xfrm>
            <a:off x="2064650" y="4014500"/>
            <a:ext cx="50148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22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_1_1_2_1_1_1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3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610" name="Google Shape;610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613" name="Google Shape;613;p23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14" name="Google Shape;614;p23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17" name="Google Shape;617;p23"/>
            <p:cNvCxnSpPr/>
            <p:nvPr/>
          </p:nvCxnSpPr>
          <p:spPr>
            <a:xfrm flipH="1" rot="10800000">
              <a:off x="4341400" y="4174325"/>
              <a:ext cx="4952700" cy="112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23"/>
            <p:cNvCxnSpPr/>
            <p:nvPr/>
          </p:nvCxnSpPr>
          <p:spPr>
            <a:xfrm flipH="1" rot="10800000">
              <a:off x="-49725" y="-92250"/>
              <a:ext cx="835800" cy="4728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23"/>
            <p:cNvCxnSpPr/>
            <p:nvPr/>
          </p:nvCxnSpPr>
          <p:spPr>
            <a:xfrm flipH="1" rot="10800000">
              <a:off x="-124575" y="-104750"/>
              <a:ext cx="3729900" cy="1235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23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22" name="Google Shape;622;p23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8" name="Google Shape;628;p23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629" name="Google Shape;62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1" name="Google Shape;631;p23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0" name="Google Shape;640;p23"/>
          <p:cNvSpPr txBox="1"/>
          <p:nvPr>
            <p:ph idx="1" type="subTitle"/>
          </p:nvPr>
        </p:nvSpPr>
        <p:spPr>
          <a:xfrm>
            <a:off x="5146675" y="2409625"/>
            <a:ext cx="26538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23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MAIN_POINT_1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24925" y="-37705"/>
            <a:ext cx="9280375" cy="5214400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8" name="Google Shape;678;p24"/>
          <p:cNvSpPr txBox="1"/>
          <p:nvPr>
            <p:ph idx="1" type="subTitle"/>
          </p:nvPr>
        </p:nvSpPr>
        <p:spPr>
          <a:xfrm>
            <a:off x="2638550" y="3294450"/>
            <a:ext cx="38670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9" name="Google Shape;679;p24"/>
          <p:cNvSpPr txBox="1"/>
          <p:nvPr>
            <p:ph type="title"/>
          </p:nvPr>
        </p:nvSpPr>
        <p:spPr>
          <a:xfrm>
            <a:off x="1178850" y="1246350"/>
            <a:ext cx="6786300" cy="22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BLANK_1_1_1_2_1_1_1_2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25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682" name="Google Shape;682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 flipH="1"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685" name="Google Shape;685;p2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86" name="Google Shape;686;p2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89" name="Google Shape;689;p25"/>
            <p:cNvCxnSpPr/>
            <p:nvPr/>
          </p:nvCxnSpPr>
          <p:spPr>
            <a:xfrm flipH="1" rot="10800000">
              <a:off x="4341400" y="4174325"/>
              <a:ext cx="4952700" cy="112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2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25"/>
            <p:cNvCxnSpPr/>
            <p:nvPr/>
          </p:nvCxnSpPr>
          <p:spPr>
            <a:xfrm flipH="1" rot="10800000">
              <a:off x="-49725" y="-92250"/>
              <a:ext cx="835800" cy="4728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25"/>
            <p:cNvCxnSpPr/>
            <p:nvPr/>
          </p:nvCxnSpPr>
          <p:spPr>
            <a:xfrm flipH="1" rot="10800000">
              <a:off x="-124575" y="-104750"/>
              <a:ext cx="3729900" cy="1235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2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94" name="Google Shape;694;p2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2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10" name="Google Shape;710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2" name="Google Shape;712;p25"/>
          <p:cNvSpPr txBox="1"/>
          <p:nvPr>
            <p:ph idx="1" type="subTitle"/>
          </p:nvPr>
        </p:nvSpPr>
        <p:spPr>
          <a:xfrm>
            <a:off x="2211600" y="1818425"/>
            <a:ext cx="47208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3" name="Google Shape;713;p25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6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716" name="Google Shape;716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26"/>
          <p:cNvGrpSpPr/>
          <p:nvPr/>
        </p:nvGrpSpPr>
        <p:grpSpPr>
          <a:xfrm>
            <a:off x="-49850" y="-92250"/>
            <a:ext cx="9311158" cy="5310575"/>
            <a:chOff x="-49850" y="-92250"/>
            <a:chExt cx="9311158" cy="5310575"/>
          </a:xfrm>
        </p:grpSpPr>
        <p:grpSp>
          <p:nvGrpSpPr>
            <p:cNvPr id="719" name="Google Shape;719;p26"/>
            <p:cNvGrpSpPr/>
            <p:nvPr/>
          </p:nvGrpSpPr>
          <p:grpSpPr>
            <a:xfrm>
              <a:off x="222781" y="149705"/>
              <a:ext cx="334182" cy="334182"/>
              <a:chOff x="-83525" y="4333650"/>
              <a:chExt cx="539700" cy="539700"/>
            </a:xfrm>
          </p:grpSpPr>
          <p:sp>
            <p:nvSpPr>
              <p:cNvPr id="720" name="Google Shape;720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22" name="Google Shape;722;p26"/>
            <p:cNvCxnSpPr/>
            <p:nvPr/>
          </p:nvCxnSpPr>
          <p:spPr>
            <a:xfrm flipH="1" rot="10800000">
              <a:off x="-49725" y="-92250"/>
              <a:ext cx="835800" cy="4728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26"/>
            <p:cNvCxnSpPr/>
            <p:nvPr/>
          </p:nvCxnSpPr>
          <p:spPr>
            <a:xfrm>
              <a:off x="-24900" y="340700"/>
              <a:ext cx="617400" cy="286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26"/>
            <p:cNvCxnSpPr/>
            <p:nvPr/>
          </p:nvCxnSpPr>
          <p:spPr>
            <a:xfrm>
              <a:off x="7884100" y="-39775"/>
              <a:ext cx="1297500" cy="17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26"/>
            <p:cNvCxnSpPr/>
            <p:nvPr/>
          </p:nvCxnSpPr>
          <p:spPr>
            <a:xfrm flipH="1" rot="10800000">
              <a:off x="7890325" y="4501025"/>
              <a:ext cx="1303500" cy="717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26"/>
            <p:cNvCxnSpPr/>
            <p:nvPr/>
          </p:nvCxnSpPr>
          <p:spPr>
            <a:xfrm rot="10800000">
              <a:off x="8751100" y="3758675"/>
              <a:ext cx="237000" cy="1416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26"/>
            <p:cNvCxnSpPr/>
            <p:nvPr/>
          </p:nvCxnSpPr>
          <p:spPr>
            <a:xfrm flipH="1" rot="10800000">
              <a:off x="-49850" y="4900350"/>
              <a:ext cx="3449400" cy="105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26"/>
            <p:cNvCxnSpPr/>
            <p:nvPr/>
          </p:nvCxnSpPr>
          <p:spPr>
            <a:xfrm>
              <a:off x="-43625" y="3652750"/>
              <a:ext cx="867000" cy="1528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29" name="Google Shape;729;p26"/>
            <p:cNvGrpSpPr/>
            <p:nvPr/>
          </p:nvGrpSpPr>
          <p:grpSpPr>
            <a:xfrm>
              <a:off x="9004" y="1818650"/>
              <a:ext cx="718341" cy="718341"/>
              <a:chOff x="30975" y="3360397"/>
              <a:chExt cx="539700" cy="539700"/>
            </a:xfrm>
          </p:grpSpPr>
          <p:sp>
            <p:nvSpPr>
              <p:cNvPr id="730" name="Google Shape;730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2" name="Google Shape;732;p26"/>
            <p:cNvGrpSpPr/>
            <p:nvPr/>
          </p:nvGrpSpPr>
          <p:grpSpPr>
            <a:xfrm>
              <a:off x="8542967" y="4287900"/>
              <a:ext cx="718341" cy="718341"/>
              <a:chOff x="30975" y="3360397"/>
              <a:chExt cx="539700" cy="539700"/>
            </a:xfrm>
          </p:grpSpPr>
          <p:sp>
            <p:nvSpPr>
              <p:cNvPr id="733" name="Google Shape;733;p26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6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5" name="Google Shape;735;p26"/>
            <p:cNvGrpSpPr/>
            <p:nvPr/>
          </p:nvGrpSpPr>
          <p:grpSpPr>
            <a:xfrm>
              <a:off x="201081" y="3758680"/>
              <a:ext cx="334182" cy="334182"/>
              <a:chOff x="-83525" y="4333650"/>
              <a:chExt cx="539700" cy="539700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8" name="Google Shape;738;p26"/>
            <p:cNvGrpSpPr/>
            <p:nvPr/>
          </p:nvGrpSpPr>
          <p:grpSpPr>
            <a:xfrm>
              <a:off x="58706" y="4436418"/>
              <a:ext cx="334182" cy="334182"/>
              <a:chOff x="-83525" y="4333650"/>
              <a:chExt cx="539700" cy="539700"/>
            </a:xfrm>
          </p:grpSpPr>
          <p:sp>
            <p:nvSpPr>
              <p:cNvPr id="739" name="Google Shape;739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8653906" y="340693"/>
              <a:ext cx="334182" cy="334182"/>
              <a:chOff x="-83525" y="4333650"/>
              <a:chExt cx="539700" cy="539700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4" name="Google Shape;744;p26"/>
            <p:cNvGrpSpPr/>
            <p:nvPr/>
          </p:nvGrpSpPr>
          <p:grpSpPr>
            <a:xfrm>
              <a:off x="8460556" y="1450943"/>
              <a:ext cx="334182" cy="334182"/>
              <a:chOff x="-83525" y="4333650"/>
              <a:chExt cx="539700" cy="539700"/>
            </a:xfrm>
          </p:grpSpPr>
          <p:sp>
            <p:nvSpPr>
              <p:cNvPr id="745" name="Google Shape;745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7" name="Google Shape;747;p26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48" name="Google Shape;748;p26"/>
          <p:cNvSpPr txBox="1"/>
          <p:nvPr>
            <p:ph idx="2" type="title"/>
          </p:nvPr>
        </p:nvSpPr>
        <p:spPr>
          <a:xfrm>
            <a:off x="720000" y="36254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9" name="Google Shape;749;p26"/>
          <p:cNvSpPr txBox="1"/>
          <p:nvPr>
            <p:ph idx="1" type="subTitle"/>
          </p:nvPr>
        </p:nvSpPr>
        <p:spPr>
          <a:xfrm>
            <a:off x="720000" y="400077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0" name="Google Shape;750;p26"/>
          <p:cNvSpPr txBox="1"/>
          <p:nvPr>
            <p:ph idx="3" type="title"/>
          </p:nvPr>
        </p:nvSpPr>
        <p:spPr>
          <a:xfrm>
            <a:off x="3403800" y="362547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1" name="Google Shape;751;p26"/>
          <p:cNvSpPr txBox="1"/>
          <p:nvPr>
            <p:ph idx="4" type="subTitle"/>
          </p:nvPr>
        </p:nvSpPr>
        <p:spPr>
          <a:xfrm>
            <a:off x="3403800" y="4000791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26"/>
          <p:cNvSpPr txBox="1"/>
          <p:nvPr>
            <p:ph idx="5" type="title"/>
          </p:nvPr>
        </p:nvSpPr>
        <p:spPr>
          <a:xfrm>
            <a:off x="6087600" y="36254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3" name="Google Shape;753;p26"/>
          <p:cNvSpPr txBox="1"/>
          <p:nvPr>
            <p:ph idx="6" type="subTitle"/>
          </p:nvPr>
        </p:nvSpPr>
        <p:spPr>
          <a:xfrm>
            <a:off x="6087600" y="400077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757" name="Google Shape;757;p2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2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2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27"/>
            <p:cNvCxnSpPr/>
            <p:nvPr/>
          </p:nvCxnSpPr>
          <p:spPr>
            <a:xfrm flipH="1" rot="10800000">
              <a:off x="8314475" y="3590475"/>
              <a:ext cx="848400" cy="163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62" name="Google Shape;762;p2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5" name="Google Shape;765;p2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766" name="Google Shape;76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8" name="Google Shape;768;p2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7" name="Google Shape;777;p2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78" name="Google Shape;77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3" name="Google Shape;783;p27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84" name="Google Shape;784;p27"/>
          <p:cNvSpPr txBox="1"/>
          <p:nvPr>
            <p:ph idx="2" type="title"/>
          </p:nvPr>
        </p:nvSpPr>
        <p:spPr>
          <a:xfrm>
            <a:off x="1845637" y="18524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5" name="Google Shape;785;p27"/>
          <p:cNvSpPr txBox="1"/>
          <p:nvPr>
            <p:ph idx="1" type="subTitle"/>
          </p:nvPr>
        </p:nvSpPr>
        <p:spPr>
          <a:xfrm>
            <a:off x="1845649" y="2210400"/>
            <a:ext cx="2710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6" name="Google Shape;786;p27"/>
          <p:cNvSpPr txBox="1"/>
          <p:nvPr>
            <p:ph idx="3" type="title"/>
          </p:nvPr>
        </p:nvSpPr>
        <p:spPr>
          <a:xfrm>
            <a:off x="5713462" y="18524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7" name="Google Shape;787;p27"/>
          <p:cNvSpPr txBox="1"/>
          <p:nvPr>
            <p:ph idx="4" type="subTitle"/>
          </p:nvPr>
        </p:nvSpPr>
        <p:spPr>
          <a:xfrm>
            <a:off x="5713471" y="2210400"/>
            <a:ext cx="2710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8" name="Google Shape;788;p27"/>
          <p:cNvSpPr txBox="1"/>
          <p:nvPr>
            <p:ph idx="5" type="title"/>
          </p:nvPr>
        </p:nvSpPr>
        <p:spPr>
          <a:xfrm>
            <a:off x="1845625" y="34526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9" name="Google Shape;789;p27"/>
          <p:cNvSpPr txBox="1"/>
          <p:nvPr>
            <p:ph idx="6" type="subTitle"/>
          </p:nvPr>
        </p:nvSpPr>
        <p:spPr>
          <a:xfrm>
            <a:off x="1845637" y="3810600"/>
            <a:ext cx="2710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p27"/>
          <p:cNvSpPr txBox="1"/>
          <p:nvPr>
            <p:ph idx="7" type="title"/>
          </p:nvPr>
        </p:nvSpPr>
        <p:spPr>
          <a:xfrm>
            <a:off x="5713450" y="34526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1" name="Google Shape;791;p27"/>
          <p:cNvSpPr txBox="1"/>
          <p:nvPr>
            <p:ph idx="8" type="subTitle"/>
          </p:nvPr>
        </p:nvSpPr>
        <p:spPr>
          <a:xfrm>
            <a:off x="5713459" y="3810600"/>
            <a:ext cx="2710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2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28"/>
          <p:cNvGrpSpPr/>
          <p:nvPr/>
        </p:nvGrpSpPr>
        <p:grpSpPr>
          <a:xfrm flipH="1">
            <a:off x="-12825" y="-7250"/>
            <a:ext cx="9219398" cy="5308025"/>
            <a:chOff x="-12825" y="-83450"/>
            <a:chExt cx="9219398" cy="5308025"/>
          </a:xfrm>
        </p:grpSpPr>
        <p:cxnSp>
          <p:nvCxnSpPr>
            <p:cNvPr id="795" name="Google Shape;795;p2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2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2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28"/>
            <p:cNvCxnSpPr/>
            <p:nvPr/>
          </p:nvCxnSpPr>
          <p:spPr>
            <a:xfrm flipH="1" rot="10800000">
              <a:off x="8314475" y="3590475"/>
              <a:ext cx="848400" cy="163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2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00" name="Google Shape;800;p2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01" name="Google Shape;801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3" name="Google Shape;803;p2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04" name="Google Shape;804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6" name="Google Shape;806;p2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07" name="Google Shape;807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9" name="Google Shape;809;p2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5" name="Google Shape;815;p2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16" name="Google Shape;81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8" name="Google Shape;818;p2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19" name="Google Shape;81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1" name="Google Shape;821;p28"/>
          <p:cNvSpPr txBox="1"/>
          <p:nvPr>
            <p:ph type="title"/>
          </p:nvPr>
        </p:nvSpPr>
        <p:spPr>
          <a:xfrm>
            <a:off x="720000" y="21236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2" name="Google Shape;822;p28"/>
          <p:cNvSpPr txBox="1"/>
          <p:nvPr>
            <p:ph idx="1" type="subTitle"/>
          </p:nvPr>
        </p:nvSpPr>
        <p:spPr>
          <a:xfrm>
            <a:off x="720000" y="2481575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28"/>
          <p:cNvSpPr txBox="1"/>
          <p:nvPr>
            <p:ph idx="2" type="title"/>
          </p:nvPr>
        </p:nvSpPr>
        <p:spPr>
          <a:xfrm>
            <a:off x="3419269" y="21236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4" name="Google Shape;824;p28"/>
          <p:cNvSpPr txBox="1"/>
          <p:nvPr>
            <p:ph idx="3" type="subTitle"/>
          </p:nvPr>
        </p:nvSpPr>
        <p:spPr>
          <a:xfrm>
            <a:off x="3419272" y="2481575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28"/>
          <p:cNvSpPr txBox="1"/>
          <p:nvPr>
            <p:ph idx="4" type="title"/>
          </p:nvPr>
        </p:nvSpPr>
        <p:spPr>
          <a:xfrm>
            <a:off x="2094488" y="38380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6" name="Google Shape;826;p28"/>
          <p:cNvSpPr txBox="1"/>
          <p:nvPr>
            <p:ph idx="5" type="subTitle"/>
          </p:nvPr>
        </p:nvSpPr>
        <p:spPr>
          <a:xfrm>
            <a:off x="2094500" y="4195950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28"/>
          <p:cNvSpPr txBox="1"/>
          <p:nvPr>
            <p:ph idx="6" type="title"/>
          </p:nvPr>
        </p:nvSpPr>
        <p:spPr>
          <a:xfrm>
            <a:off x="4793757" y="38380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8" name="Google Shape;828;p28"/>
          <p:cNvSpPr txBox="1"/>
          <p:nvPr>
            <p:ph idx="7" type="subTitle"/>
          </p:nvPr>
        </p:nvSpPr>
        <p:spPr>
          <a:xfrm>
            <a:off x="4793760" y="4195950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9" name="Google Shape;829;p28"/>
          <p:cNvSpPr txBox="1"/>
          <p:nvPr>
            <p:ph idx="8" type="title"/>
          </p:nvPr>
        </p:nvSpPr>
        <p:spPr>
          <a:xfrm>
            <a:off x="6118545" y="21236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0" name="Google Shape;830;p28"/>
          <p:cNvSpPr txBox="1"/>
          <p:nvPr>
            <p:ph idx="9" type="subTitle"/>
          </p:nvPr>
        </p:nvSpPr>
        <p:spPr>
          <a:xfrm>
            <a:off x="6118550" y="2481575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1" name="Google Shape;831;p28"/>
          <p:cNvSpPr txBox="1"/>
          <p:nvPr>
            <p:ph idx="13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4" name="Google Shape;834;p29"/>
          <p:cNvGrpSpPr/>
          <p:nvPr/>
        </p:nvGrpSpPr>
        <p:grpSpPr>
          <a:xfrm flipH="1" rot="10800000">
            <a:off x="-12825" y="-7250"/>
            <a:ext cx="9219398" cy="5308025"/>
            <a:chOff x="-12825" y="-83450"/>
            <a:chExt cx="9219398" cy="5308025"/>
          </a:xfrm>
        </p:grpSpPr>
        <p:cxnSp>
          <p:nvCxnSpPr>
            <p:cNvPr id="835" name="Google Shape;835;p29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29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29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29"/>
            <p:cNvCxnSpPr/>
            <p:nvPr/>
          </p:nvCxnSpPr>
          <p:spPr>
            <a:xfrm flipH="1" rot="10800000">
              <a:off x="8314475" y="3590475"/>
              <a:ext cx="848400" cy="163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29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3" name="Google Shape;843;p29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844" name="Google Shape;84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6" name="Google Shape;846;p29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847" name="Google Shape;84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9" name="Google Shape;849;p29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850" name="Google Shape;85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9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853" name="Google Shape;853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9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856" name="Google Shape;856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8" name="Google Shape;858;p29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859" name="Google Shape;859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1" name="Google Shape;861;p29"/>
          <p:cNvSpPr txBox="1"/>
          <p:nvPr>
            <p:ph type="title"/>
          </p:nvPr>
        </p:nvSpPr>
        <p:spPr>
          <a:xfrm>
            <a:off x="720000" y="18203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2" name="Google Shape;862;p29"/>
          <p:cNvSpPr txBox="1"/>
          <p:nvPr>
            <p:ph idx="1" type="subTitle"/>
          </p:nvPr>
        </p:nvSpPr>
        <p:spPr>
          <a:xfrm>
            <a:off x="720000" y="22545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9"/>
          <p:cNvSpPr txBox="1"/>
          <p:nvPr>
            <p:ph idx="2" type="title"/>
          </p:nvPr>
        </p:nvSpPr>
        <p:spPr>
          <a:xfrm>
            <a:off x="3419269" y="18203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4" name="Google Shape;864;p29"/>
          <p:cNvSpPr txBox="1"/>
          <p:nvPr>
            <p:ph idx="3" type="subTitle"/>
          </p:nvPr>
        </p:nvSpPr>
        <p:spPr>
          <a:xfrm>
            <a:off x="3419271" y="22545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29"/>
          <p:cNvSpPr txBox="1"/>
          <p:nvPr>
            <p:ph idx="4" type="title"/>
          </p:nvPr>
        </p:nvSpPr>
        <p:spPr>
          <a:xfrm>
            <a:off x="720000" y="35348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6" name="Google Shape;866;p29"/>
          <p:cNvSpPr txBox="1"/>
          <p:nvPr>
            <p:ph idx="5" type="subTitle"/>
          </p:nvPr>
        </p:nvSpPr>
        <p:spPr>
          <a:xfrm>
            <a:off x="720000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7" name="Google Shape;867;p29"/>
          <p:cNvSpPr txBox="1"/>
          <p:nvPr>
            <p:ph idx="6" type="title"/>
          </p:nvPr>
        </p:nvSpPr>
        <p:spPr>
          <a:xfrm>
            <a:off x="3419269" y="35348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8" name="Google Shape;868;p29"/>
          <p:cNvSpPr txBox="1"/>
          <p:nvPr>
            <p:ph idx="7" type="subTitle"/>
          </p:nvPr>
        </p:nvSpPr>
        <p:spPr>
          <a:xfrm>
            <a:off x="3419271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9" name="Google Shape;869;p29"/>
          <p:cNvSpPr txBox="1"/>
          <p:nvPr>
            <p:ph idx="8" type="title"/>
          </p:nvPr>
        </p:nvSpPr>
        <p:spPr>
          <a:xfrm>
            <a:off x="6118545" y="18203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0" name="Google Shape;870;p29"/>
          <p:cNvSpPr txBox="1"/>
          <p:nvPr>
            <p:ph idx="9" type="subTitle"/>
          </p:nvPr>
        </p:nvSpPr>
        <p:spPr>
          <a:xfrm>
            <a:off x="6118550" y="22545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1" name="Google Shape;871;p29"/>
          <p:cNvSpPr txBox="1"/>
          <p:nvPr>
            <p:ph idx="13" type="title"/>
          </p:nvPr>
        </p:nvSpPr>
        <p:spPr>
          <a:xfrm>
            <a:off x="6118545" y="35348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2" name="Google Shape;872;p29"/>
          <p:cNvSpPr txBox="1"/>
          <p:nvPr>
            <p:ph idx="14" type="subTitle"/>
          </p:nvPr>
        </p:nvSpPr>
        <p:spPr>
          <a:xfrm>
            <a:off x="6118550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3" name="Google Shape;873;p29"/>
          <p:cNvSpPr txBox="1"/>
          <p:nvPr>
            <p:ph idx="15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0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876" name="Google Shape;876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30"/>
          <p:cNvGrpSpPr/>
          <p:nvPr/>
        </p:nvGrpSpPr>
        <p:grpSpPr>
          <a:xfrm>
            <a:off x="-240525" y="-164575"/>
            <a:ext cx="9446850" cy="5376725"/>
            <a:chOff x="-240525" y="-164575"/>
            <a:chExt cx="9446850" cy="5376725"/>
          </a:xfrm>
        </p:grpSpPr>
        <p:cxnSp>
          <p:nvCxnSpPr>
            <p:cNvPr id="879" name="Google Shape;879;p30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30"/>
            <p:cNvCxnSpPr/>
            <p:nvPr/>
          </p:nvCxnSpPr>
          <p:spPr>
            <a:xfrm flipH="1" rot="10800000">
              <a:off x="6075225" y="1245050"/>
              <a:ext cx="3131100" cy="361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30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30"/>
            <p:cNvCxnSpPr/>
            <p:nvPr/>
          </p:nvCxnSpPr>
          <p:spPr>
            <a:xfrm flipH="1" rot="10800000">
              <a:off x="3711275" y="4688125"/>
              <a:ext cx="5476500" cy="505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30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30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30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30"/>
            <p:cNvCxnSpPr/>
            <p:nvPr/>
          </p:nvCxnSpPr>
          <p:spPr>
            <a:xfrm flipH="1" rot="10800000">
              <a:off x="-18650" y="-133500"/>
              <a:ext cx="1309800" cy="1952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30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88" name="Google Shape;888;p30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1" name="Google Shape;891;p30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892" name="Google Shape;89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4" name="Google Shape;894;p30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Google Shape;897;p30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898" name="Google Shape;89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3" name="Google Shape;903;p30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904" name="Google Shape;904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6" name="Google Shape;906;p30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907" name="Google Shape;90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9" name="Google Shape;909;p30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910" name="Google Shape;91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5" name="Google Shape;915;p30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916" name="Google Shape;91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8" name="Google Shape;918;p30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919" name="Google Shape;91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1" name="Google Shape;921;p30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922" name="Google Shape;92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4" name="Google Shape;924;p30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7" name="Google Shape;927;p30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928" name="Google Shape;928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0" name="Google Shape;930;p30"/>
          <p:cNvSpPr txBox="1"/>
          <p:nvPr>
            <p:ph hasCustomPrompt="1" type="title"/>
          </p:nvPr>
        </p:nvSpPr>
        <p:spPr>
          <a:xfrm rot="-255">
            <a:off x="1287612" y="540150"/>
            <a:ext cx="40497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31" name="Google Shape;931;p30"/>
          <p:cNvSpPr txBox="1"/>
          <p:nvPr>
            <p:ph idx="1" type="subTitle"/>
          </p:nvPr>
        </p:nvSpPr>
        <p:spPr>
          <a:xfrm>
            <a:off x="1287638" y="1816288"/>
            <a:ext cx="4049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2" name="Google Shape;932;p30"/>
          <p:cNvSpPr txBox="1"/>
          <p:nvPr>
            <p:ph hasCustomPrompt="1" idx="2" type="title"/>
          </p:nvPr>
        </p:nvSpPr>
        <p:spPr>
          <a:xfrm>
            <a:off x="3806688" y="2844700"/>
            <a:ext cx="40497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33" name="Google Shape;933;p30"/>
          <p:cNvSpPr txBox="1"/>
          <p:nvPr>
            <p:ph idx="3" type="subTitle"/>
          </p:nvPr>
        </p:nvSpPr>
        <p:spPr>
          <a:xfrm>
            <a:off x="3806663" y="4158288"/>
            <a:ext cx="4049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4" name="Google Shape;74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38625" y="-124550"/>
            <a:ext cx="9277700" cy="5339850"/>
            <a:chOff x="-38625" y="-124550"/>
            <a:chExt cx="9277700" cy="533985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4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4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4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" name="Google Shape;88;p4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89" name="Google Shape;89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" name="Google Shape;94;p4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" name="Google Shape;103;p4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05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3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36" name="Google Shape;936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31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939" name="Google Shape;939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3" name="Google Shape;943;p31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44" name="Google Shape;944;p31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7" name="Google Shape;947;p31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0" name="Google Shape;950;p31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3" name="Google Shape;953;p31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954" name="Google Shape;95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6" name="Google Shape;956;p31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957" name="Google Shape;957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59" name="Google Shape;959;p31"/>
          <p:cNvSpPr txBox="1"/>
          <p:nvPr>
            <p:ph idx="1" type="subTitle"/>
          </p:nvPr>
        </p:nvSpPr>
        <p:spPr>
          <a:xfrm>
            <a:off x="720000" y="2996988"/>
            <a:ext cx="22395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31"/>
          <p:cNvSpPr txBox="1"/>
          <p:nvPr>
            <p:ph idx="2" type="subTitle"/>
          </p:nvPr>
        </p:nvSpPr>
        <p:spPr>
          <a:xfrm>
            <a:off x="6212450" y="2996988"/>
            <a:ext cx="22395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1" name="Google Shape;961;p31"/>
          <p:cNvSpPr txBox="1"/>
          <p:nvPr>
            <p:ph hasCustomPrompt="1" type="title"/>
          </p:nvPr>
        </p:nvSpPr>
        <p:spPr>
          <a:xfrm>
            <a:off x="720000" y="2031948"/>
            <a:ext cx="22395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2" name="Google Shape;962;p31"/>
          <p:cNvSpPr txBox="1"/>
          <p:nvPr>
            <p:ph hasCustomPrompt="1" idx="3" type="title"/>
          </p:nvPr>
        </p:nvSpPr>
        <p:spPr>
          <a:xfrm>
            <a:off x="6212450" y="2031948"/>
            <a:ext cx="22395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3" name="Google Shape;963;p31"/>
          <p:cNvSpPr txBox="1"/>
          <p:nvPr>
            <p:ph idx="4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Google Shape;965;p3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66" name="Google Shape;966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8" name="Google Shape;968;p32"/>
          <p:cNvSpPr txBox="1"/>
          <p:nvPr/>
        </p:nvSpPr>
        <p:spPr>
          <a:xfrm>
            <a:off x="3925025" y="3203013"/>
            <a:ext cx="3216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100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69" name="Google Shape;969;p32"/>
          <p:cNvGrpSpPr/>
          <p:nvPr/>
        </p:nvGrpSpPr>
        <p:grpSpPr>
          <a:xfrm>
            <a:off x="-198425" y="-124600"/>
            <a:ext cx="9393725" cy="5424592"/>
            <a:chOff x="-198425" y="-124600"/>
            <a:chExt cx="9393725" cy="5424592"/>
          </a:xfrm>
        </p:grpSpPr>
        <p:cxnSp>
          <p:nvCxnSpPr>
            <p:cNvPr id="970" name="Google Shape;970;p32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32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32"/>
            <p:cNvCxnSpPr/>
            <p:nvPr/>
          </p:nvCxnSpPr>
          <p:spPr>
            <a:xfrm flipH="1" rot="10800000">
              <a:off x="2703925" y="4662700"/>
              <a:ext cx="9576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32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32"/>
            <p:cNvCxnSpPr/>
            <p:nvPr/>
          </p:nvCxnSpPr>
          <p:spPr>
            <a:xfrm flipH="1" rot="10800000">
              <a:off x="4141900" y="4849025"/>
              <a:ext cx="5044200" cy="122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32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32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77" name="Google Shape;977;p32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978" name="Google Shape;978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0" name="Google Shape;980;p32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981" name="Google Shape;981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3" name="Google Shape;983;p32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984" name="Google Shape;984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6" name="Google Shape;986;p32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987" name="Google Shape;987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9" name="Google Shape;989;p32"/>
          <p:cNvSpPr txBox="1"/>
          <p:nvPr>
            <p:ph type="ctrTitle"/>
          </p:nvPr>
        </p:nvSpPr>
        <p:spPr>
          <a:xfrm>
            <a:off x="3498300" y="705863"/>
            <a:ext cx="40701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0" name="Google Shape;990;p32"/>
          <p:cNvSpPr txBox="1"/>
          <p:nvPr>
            <p:ph idx="1" type="subTitle"/>
          </p:nvPr>
        </p:nvSpPr>
        <p:spPr>
          <a:xfrm>
            <a:off x="3924975" y="1898032"/>
            <a:ext cx="32166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1" name="Google Shape;991;p32"/>
          <p:cNvSpPr txBox="1"/>
          <p:nvPr>
            <p:ph idx="2" type="subTitle"/>
          </p:nvPr>
        </p:nvSpPr>
        <p:spPr>
          <a:xfrm rot="-962">
            <a:off x="3924975" y="4018388"/>
            <a:ext cx="3216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2_1_1_2"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flipH="1" rot="10800000">
              <a:off x="7921650" y="2826975"/>
              <a:ext cx="1384800" cy="2445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2_1_1_1_1"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flipH="1" rot="10800000">
              <a:off x="4341400" y="4174325"/>
              <a:ext cx="4952700" cy="112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flipH="1" rot="10800000">
              <a:off x="-49725" y="-92250"/>
              <a:ext cx="835800" cy="4728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flipH="1" rot="10800000">
              <a:off x="-124575" y="-104750"/>
              <a:ext cx="3729900" cy="1235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2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flipH="1" rot="10800000">
              <a:off x="8314475" y="3590475"/>
              <a:ext cx="848400" cy="163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TITLE_AND_TWO_COLUMNS_1_1"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2825" y="-92425"/>
            <a:ext cx="9277475" cy="5339875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5"/>
            <p:cNvCxnSpPr/>
            <p:nvPr/>
          </p:nvCxnSpPr>
          <p:spPr>
            <a:xfrm flipH="1" rot="10800000">
              <a:off x="3442850" y="4604900"/>
              <a:ext cx="58218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5"/>
            <p:cNvCxnSpPr/>
            <p:nvPr/>
          </p:nvCxnSpPr>
          <p:spPr>
            <a:xfrm flipH="1" rot="10800000">
              <a:off x="147875" y="3962200"/>
              <a:ext cx="2750400" cy="1266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" name="Google Shape;129;p5"/>
          <p:cNvSpPr txBox="1"/>
          <p:nvPr>
            <p:ph idx="1" type="subTitle"/>
          </p:nvPr>
        </p:nvSpPr>
        <p:spPr>
          <a:xfrm>
            <a:off x="720000" y="1692750"/>
            <a:ext cx="2907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9pPr>
          </a:lstStyle>
          <a:p/>
        </p:txBody>
      </p:sp>
      <p:sp>
        <p:nvSpPr>
          <p:cNvPr id="130" name="Google Shape;130;p5"/>
          <p:cNvSpPr txBox="1"/>
          <p:nvPr>
            <p:ph idx="2" type="subTitle"/>
          </p:nvPr>
        </p:nvSpPr>
        <p:spPr>
          <a:xfrm>
            <a:off x="5516400" y="3158775"/>
            <a:ext cx="2907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Oxanium"/>
                <a:ea typeface="Oxanium"/>
                <a:cs typeface="Oxanium"/>
                <a:sym typeface="Oxan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9pPr>
          </a:lstStyle>
          <a:p/>
        </p:txBody>
      </p:sp>
      <p:sp>
        <p:nvSpPr>
          <p:cNvPr id="131" name="Google Shape;131;p5"/>
          <p:cNvSpPr txBox="1"/>
          <p:nvPr>
            <p:ph idx="3" type="subTitle"/>
          </p:nvPr>
        </p:nvSpPr>
        <p:spPr>
          <a:xfrm>
            <a:off x="720000" y="2073850"/>
            <a:ext cx="29076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4" type="subTitle"/>
          </p:nvPr>
        </p:nvSpPr>
        <p:spPr>
          <a:xfrm>
            <a:off x="5516400" y="3539875"/>
            <a:ext cx="29076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6"/>
            <p:cNvCxnSpPr/>
            <p:nvPr/>
          </p:nvCxnSpPr>
          <p:spPr>
            <a:xfrm flipH="1" rot="10800000">
              <a:off x="8604325" y="2561350"/>
              <a:ext cx="552600" cy="262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6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155" name="Google Shape;155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7"/>
          <p:cNvGrpSpPr/>
          <p:nvPr/>
        </p:nvGrpSpPr>
        <p:grpSpPr>
          <a:xfrm>
            <a:off x="-24925" y="-58550"/>
            <a:ext cx="9280375" cy="5214400"/>
            <a:chOff x="-24925" y="-58550"/>
            <a:chExt cx="9280375" cy="5214400"/>
          </a:xfrm>
        </p:grpSpPr>
        <p:cxnSp>
          <p:nvCxnSpPr>
            <p:cNvPr id="158" name="Google Shape;158;p7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9" name="Google Shape;159;p7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" name="Google Shape;162;p7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5" name="Google Shape;165;p7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8" name="Google Shape;168;p7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7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7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7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7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7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9" name="Google Shape;189;p7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90" name="Google Shape;190;p7"/>
          <p:cNvSpPr txBox="1"/>
          <p:nvPr>
            <p:ph idx="1" type="subTitle"/>
          </p:nvPr>
        </p:nvSpPr>
        <p:spPr>
          <a:xfrm rot="-232">
            <a:off x="720000" y="1994206"/>
            <a:ext cx="4451700" cy="21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193" name="Google Shape;193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8"/>
          <p:cNvGrpSpPr/>
          <p:nvPr/>
        </p:nvGrpSpPr>
        <p:grpSpPr>
          <a:xfrm rot="10800000">
            <a:off x="-24925" y="-37705"/>
            <a:ext cx="9280375" cy="5214400"/>
            <a:chOff x="-24925" y="-58550"/>
            <a:chExt cx="9280375" cy="5214400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7" name="Google Shape;197;p8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3" name="Google Shape;203;p8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8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6" name="Google Shape;206;p8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8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p8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19" name="Google Shape;219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8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7" name="Google Shape;227;p8"/>
          <p:cNvSpPr txBox="1"/>
          <p:nvPr>
            <p:ph type="title"/>
          </p:nvPr>
        </p:nvSpPr>
        <p:spPr>
          <a:xfrm>
            <a:off x="1178850" y="970500"/>
            <a:ext cx="67863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9"/>
          <p:cNvGrpSpPr/>
          <p:nvPr/>
        </p:nvGrpSpPr>
        <p:grpSpPr>
          <a:xfrm rot="10800000"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233" name="Google Shape;233;p9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9"/>
            <p:cNvCxnSpPr/>
            <p:nvPr/>
          </p:nvCxnSpPr>
          <p:spPr>
            <a:xfrm flipH="1" rot="10800000">
              <a:off x="8604325" y="2561350"/>
              <a:ext cx="552600" cy="262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9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41" name="Google Shape;241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9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6" name="Google Shape;246;p9"/>
          <p:cNvSpPr txBox="1"/>
          <p:nvPr>
            <p:ph type="title"/>
          </p:nvPr>
        </p:nvSpPr>
        <p:spPr>
          <a:xfrm>
            <a:off x="2251675" y="951375"/>
            <a:ext cx="46407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7" name="Google Shape;247;p9"/>
          <p:cNvSpPr txBox="1"/>
          <p:nvPr>
            <p:ph idx="1" type="subTitle"/>
          </p:nvPr>
        </p:nvSpPr>
        <p:spPr>
          <a:xfrm>
            <a:off x="2070600" y="2988825"/>
            <a:ext cx="50028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50" name="Google Shape;250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-38475" y="-73150"/>
            <a:ext cx="9236700" cy="5340125"/>
            <a:chOff x="-38475" y="-73150"/>
            <a:chExt cx="9236700" cy="5340125"/>
          </a:xfrm>
        </p:grpSpPr>
        <p:cxnSp>
          <p:nvCxnSpPr>
            <p:cNvPr id="253" name="Google Shape;253;p10"/>
            <p:cNvCxnSpPr/>
            <p:nvPr/>
          </p:nvCxnSpPr>
          <p:spPr>
            <a:xfrm flipH="1" rot="10800000">
              <a:off x="8103025" y="935750"/>
              <a:ext cx="1073100" cy="4228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10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10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0"/>
            <p:cNvCxnSpPr/>
            <p:nvPr/>
          </p:nvCxnSpPr>
          <p:spPr>
            <a:xfrm flipH="1" rot="10800000">
              <a:off x="-12825" y="-47525"/>
              <a:ext cx="3470100" cy="1420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0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10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9" name="Google Shape;259;p10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" name="Google Shape;262;p10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263" name="Google Shape;263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10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4" name="Google Shape;274;p10"/>
          <p:cNvSpPr txBox="1"/>
          <p:nvPr>
            <p:ph type="title"/>
          </p:nvPr>
        </p:nvSpPr>
        <p:spPr>
          <a:xfrm>
            <a:off x="690075" y="2240175"/>
            <a:ext cx="2946900" cy="2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The1TrueJoe/Database-Case-Studies" TargetMode="External"/><Relationship Id="rId4" Type="http://schemas.openxmlformats.org/officeDocument/2006/relationships/hyperlink" Target="https://github.com/The1TrueJoe/Database-Case-Studies/releases/tag/release1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8"/>
          <p:cNvSpPr txBox="1"/>
          <p:nvPr>
            <p:ph idx="1" type="subTitle"/>
          </p:nvPr>
        </p:nvSpPr>
        <p:spPr>
          <a:xfrm rot="-532">
            <a:off x="720000" y="2993868"/>
            <a:ext cx="38736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 Devarapalli, Joseph Telaak, Ben Charest</a:t>
            </a:r>
            <a:endParaRPr/>
          </a:p>
        </p:txBody>
      </p:sp>
      <p:sp>
        <p:nvSpPr>
          <p:cNvPr id="1113" name="Google Shape;1113;p38"/>
          <p:cNvSpPr txBox="1"/>
          <p:nvPr>
            <p:ph type="ctrTitle"/>
          </p:nvPr>
        </p:nvSpPr>
        <p:spPr>
          <a:xfrm>
            <a:off x="720000" y="540000"/>
            <a:ext cx="7007700" cy="25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Olde Time Movie Rentals: JAB Solution</a:t>
            </a:r>
            <a:endParaRPr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1114" name="Google Shape;1114;p38"/>
          <p:cNvGrpSpPr/>
          <p:nvPr/>
        </p:nvGrpSpPr>
        <p:grpSpPr>
          <a:xfrm flipH="1">
            <a:off x="5484611" y="1990954"/>
            <a:ext cx="3056331" cy="2813745"/>
            <a:chOff x="2074963" y="3797512"/>
            <a:chExt cx="1497688" cy="1378813"/>
          </a:xfrm>
        </p:grpSpPr>
        <p:grpSp>
          <p:nvGrpSpPr>
            <p:cNvPr id="1115" name="Google Shape;1115;p38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16" name="Google Shape;1116;p38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rect b="b" l="l" r="r" t="t"/>
                <a:pathLst>
                  <a:path extrusionOk="0" h="17434" w="4129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8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rect b="b" l="l" r="r" t="t"/>
                <a:pathLst>
                  <a:path extrusionOk="0" h="12544" w="3046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8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rect b="b" l="l" r="r" t="t"/>
                <a:pathLst>
                  <a:path extrusionOk="0" h="8875" w="2239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8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rect b="b" l="l" r="r" t="t"/>
                <a:pathLst>
                  <a:path extrusionOk="0" h="17435" w="4127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8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rect b="b" l="l" r="r" t="t"/>
                <a:pathLst>
                  <a:path extrusionOk="0" h="12544" w="3045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8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rect b="b" l="l" r="r" t="t"/>
                <a:pathLst>
                  <a:path extrusionOk="0" h="8874" w="2235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8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rect b="b" l="l" r="r" t="t"/>
                <a:pathLst>
                  <a:path extrusionOk="0" h="17436" w="4129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8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rect b="b" l="l" r="r" t="t"/>
                <a:pathLst>
                  <a:path extrusionOk="0" h="12543" w="3047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8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rect b="b" l="l" r="r" t="t"/>
                <a:pathLst>
                  <a:path extrusionOk="0" h="8872" w="2238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8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rect b="b" l="l" r="r" t="t"/>
                <a:pathLst>
                  <a:path extrusionOk="0" h="17435" w="4127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8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rect b="b" l="l" r="r" t="t"/>
                <a:pathLst>
                  <a:path extrusionOk="0" h="12542" w="3047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8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rect b="b" l="l" r="r" t="t"/>
                <a:pathLst>
                  <a:path extrusionOk="0" h="8875" w="2235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8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rect b="b" l="l" r="r" t="t"/>
                <a:pathLst>
                  <a:path extrusionOk="0" h="17437" w="413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8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rect b="b" l="l" r="r" t="t"/>
                <a:pathLst>
                  <a:path extrusionOk="0" h="12543" w="3045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8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rect b="b" l="l" r="r" t="t"/>
                <a:pathLst>
                  <a:path extrusionOk="0" h="8874" w="2237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1" name="Google Shape;1131;p38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2" name="Google Shape;1132;p38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rect b="b" l="l" r="r" t="t"/>
                <a:pathLst>
                  <a:path extrusionOk="0" h="16585" w="28727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8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rect b="b" l="l" r="r" t="t"/>
                <a:pathLst>
                  <a:path extrusionOk="0" h="16585" w="28727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8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rect b="b" l="l" r="r" t="t"/>
                <a:pathLst>
                  <a:path extrusionOk="0" h="26019" w="44357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8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rect b="b" l="l" r="r" t="t"/>
                <a:pathLst>
                  <a:path extrusionOk="0" h="17648" w="44194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8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rect b="b" l="l" r="r" t="t"/>
                <a:pathLst>
                  <a:path extrusionOk="0" h="17648" w="44194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38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rect b="b" l="l" r="r" t="t"/>
                <a:pathLst>
                  <a:path extrusionOk="0" h="18165" w="31488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rect b="b" l="l" r="r" t="t"/>
                <a:pathLst>
                  <a:path extrusionOk="0" h="9240" w="16005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8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rect b="b" l="l" r="r" t="t"/>
                <a:pathLst>
                  <a:path extrusionOk="0" h="37045" w="33846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8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rect b="b" l="l" r="r" t="t"/>
                <a:pathLst>
                  <a:path extrusionOk="0" h="35212" w="32572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141" name="Google Shape;1141;p38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rect b="b" l="l" r="r" t="t"/>
                <a:pathLst>
                  <a:path extrusionOk="0" h="13935" w="22082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8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rect b="b" l="l" r="r" t="t"/>
                <a:pathLst>
                  <a:path extrusionOk="0" h="16210" w="1594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rect b="b" l="l" r="r" t="t"/>
                <a:pathLst>
                  <a:path extrusionOk="0" h="11412" w="7668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8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rect b="b" l="l" r="r" t="t"/>
                <a:pathLst>
                  <a:path extrusionOk="0" h="10437" w="1049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rect b="b" l="l" r="r" t="t"/>
                <a:pathLst>
                  <a:path extrusionOk="0" h="11414" w="12169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rect b="b" l="l" r="r" t="t"/>
                <a:pathLst>
                  <a:path extrusionOk="0" h="2265" w="3543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rect b="b" l="l" r="r" t="t"/>
                <a:pathLst>
                  <a:path extrusionOk="0" h="1943" w="299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rect b="b" l="l" r="r" t="t"/>
                <a:pathLst>
                  <a:path extrusionOk="0" h="2342" w="3678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rect b="b" l="l" r="r" t="t"/>
                <a:pathLst>
                  <a:path extrusionOk="0" h="2068" w="3205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rect b="b" l="l" r="r" t="t"/>
                <a:pathLst>
                  <a:path extrusionOk="0" h="1471" w="2175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rect b="b" l="l" r="r" t="t"/>
                <a:pathLst>
                  <a:path extrusionOk="0" h="2605" w="4132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rect b="b" l="l" r="r" t="t"/>
                <a:pathLst>
                  <a:path extrusionOk="0" h="2180" w="3398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rect b="b" l="l" r="r" t="t"/>
                <a:pathLst>
                  <a:path extrusionOk="0" h="1466" w="2166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8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rect b="b" l="l" r="r" t="t"/>
                <a:pathLst>
                  <a:path extrusionOk="0" h="2606" w="4131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rect b="b" l="l" r="r" t="t"/>
                <a:pathLst>
                  <a:path extrusionOk="0" h="2138" w="3322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8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rect b="b" l="l" r="r" t="t"/>
                <a:pathLst>
                  <a:path extrusionOk="0" h="10370" w="11377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8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rect b="b" l="l" r="r" t="t"/>
                <a:pathLst>
                  <a:path extrusionOk="0" fill="none" h="8028" w="9569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rect b="b" l="l" r="r" t="t"/>
                <a:pathLst>
                  <a:path extrusionOk="0" h="1912" w="2169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rect b="b" l="l" r="r" t="t"/>
                <a:pathLst>
                  <a:path extrusionOk="0" h="8902" w="5444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8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rect b="b" l="l" r="r" t="t"/>
                <a:pathLst>
                  <a:path extrusionOk="0" h="5147" w="7351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8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rect b="b" l="l" r="r" t="t"/>
                <a:pathLst>
                  <a:path extrusionOk="0" h="4420" w="6095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8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rect b="b" l="l" r="r" t="t"/>
                <a:pathLst>
                  <a:path extrusionOk="0" h="5146" w="7351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8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rect b="b" l="l" r="r" t="t"/>
                <a:pathLst>
                  <a:path extrusionOk="0" h="3914" w="5224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38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rect b="b" l="l" r="r" t="t"/>
                <a:pathLst>
                  <a:path extrusionOk="0" h="2003" w="1346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38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rect b="b" l="l" r="r" t="t"/>
                <a:pathLst>
                  <a:path extrusionOk="0" h="2004" w="1346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38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rect b="b" l="l" r="r" t="t"/>
                <a:pathLst>
                  <a:path extrusionOk="0" h="2004" w="1346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8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rect b="b" l="l" r="r" t="t"/>
                <a:pathLst>
                  <a:path extrusionOk="0" h="2572" w="3677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8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rect b="b" l="l" r="r" t="t"/>
                <a:pathLst>
                  <a:path extrusionOk="0" h="2574" w="3676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38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rect b="b" l="l" r="r" t="t"/>
                <a:pathLst>
                  <a:path extrusionOk="0" h="2574" w="3674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38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rect b="b" l="l" r="r" t="t"/>
                <a:pathLst>
                  <a:path extrusionOk="0" h="2575" w="3675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8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rect b="b" l="l" r="r" t="t"/>
                <a:pathLst>
                  <a:path extrusionOk="0" h="2575" w="3675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8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rect b="b" l="l" r="r" t="t"/>
                <a:pathLst>
                  <a:path extrusionOk="0" h="2575" w="3675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8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rect b="b" l="l" r="r" t="t"/>
                <a:pathLst>
                  <a:path extrusionOk="0" h="4010" w="6641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8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rect b="b" l="l" r="r" t="t"/>
                <a:pathLst>
                  <a:path extrusionOk="0" h="37024" w="29994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8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rect b="b" l="l" r="r" t="t"/>
                <a:pathLst>
                  <a:path extrusionOk="0" h="37024" w="29994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6" name="Google Shape;1176;p38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77" name="Google Shape;1177;p38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rect b="b" l="l" r="r" t="t"/>
                <a:pathLst>
                  <a:path extrusionOk="0" h="35210" w="32573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8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rect b="b" l="l" r="r" t="t"/>
                <a:pathLst>
                  <a:path extrusionOk="0" h="13364" w="9544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8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rect b="b" l="l" r="r" t="t"/>
                <a:pathLst>
                  <a:path extrusionOk="0" h="13366" w="9544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8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rect b="b" l="l" r="r" t="t"/>
                <a:pathLst>
                  <a:path extrusionOk="0" h="13364" w="9544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1" name="Google Shape;1181;p38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2" name="Google Shape;1182;p38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rect b="b" l="l" r="r" t="t"/>
                <a:pathLst>
                  <a:path extrusionOk="0" h="35210" w="32573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8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rect b="b" l="l" r="r" t="t"/>
                <a:pathLst>
                  <a:path extrusionOk="0" h="19749" w="2401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8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rect b="b" l="l" r="r" t="t"/>
                <a:pathLst>
                  <a:path extrusionOk="0" h="3467" w="4213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8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rect b="b" l="l" r="r" t="t"/>
                <a:pathLst>
                  <a:path extrusionOk="0" h="3467" w="4213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8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rect b="b" l="l" r="r" t="t"/>
                <a:pathLst>
                  <a:path extrusionOk="0" h="3467" w="4214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8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rect b="b" l="l" r="r" t="t"/>
                <a:pathLst>
                  <a:path extrusionOk="0" h="7951" w="13297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8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rect b="b" l="l" r="r" t="t"/>
                <a:pathLst>
                  <a:path extrusionOk="0" h="7949" w="13297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8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rect b="b" l="l" r="r" t="t"/>
                <a:pathLst>
                  <a:path extrusionOk="0" h="7950" w="13297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8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rect b="b" l="l" r="r" t="t"/>
                <a:pathLst>
                  <a:path extrusionOk="0" h="7948" w="13297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8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rect b="b" l="l" r="r" t="t"/>
                <a:pathLst>
                  <a:path extrusionOk="0" h="7950" w="13297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8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rect b="b" l="l" r="r" t="t"/>
                <a:pathLst>
                  <a:path extrusionOk="0" h="7949" w="13297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8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rect b="b" l="l" r="r" t="t"/>
                <a:pathLst>
                  <a:path extrusionOk="0" h="14310" w="23425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8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rect b="b" l="l" r="r" t="t"/>
                <a:pathLst>
                  <a:path extrusionOk="0" h="1867" w="2279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8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rect b="b" l="l" r="r" t="t"/>
                <a:pathLst>
                  <a:path extrusionOk="0" h="4151" w="7051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47"/>
          <p:cNvSpPr txBox="1"/>
          <p:nvPr>
            <p:ph type="title"/>
          </p:nvPr>
        </p:nvSpPr>
        <p:spPr>
          <a:xfrm>
            <a:off x="2498250" y="222000"/>
            <a:ext cx="4147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Foriegn Keys</a:t>
            </a:r>
            <a:endParaRPr u="sng"/>
          </a:p>
        </p:txBody>
      </p:sp>
      <p:pic>
        <p:nvPicPr>
          <p:cNvPr id="1296" name="Google Shape;12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380" y="2377405"/>
            <a:ext cx="7053250" cy="2531589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7" name="Google Shape;1297;p47"/>
          <p:cNvSpPr txBox="1"/>
          <p:nvPr/>
        </p:nvSpPr>
        <p:spPr>
          <a:xfrm>
            <a:off x="1465375" y="1302525"/>
            <a:ext cx="5757600" cy="615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-"/>
            </a:pP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Foriegn keys are primary keys that occur in other tables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-"/>
            </a:pP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They are used to reference the table they are the </a:t>
            </a: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primary</a:t>
            </a: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key of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8"/>
          <p:cNvSpPr/>
          <p:nvPr/>
        </p:nvSpPr>
        <p:spPr>
          <a:xfrm>
            <a:off x="1105113" y="1729800"/>
            <a:ext cx="1683900" cy="16839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48"/>
          <p:cNvSpPr txBox="1"/>
          <p:nvPr>
            <p:ph type="title"/>
          </p:nvPr>
        </p:nvSpPr>
        <p:spPr>
          <a:xfrm>
            <a:off x="3221500" y="1872900"/>
            <a:ext cx="526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04" name="Google Shape;1304;p48"/>
          <p:cNvSpPr txBox="1"/>
          <p:nvPr>
            <p:ph idx="2" type="title"/>
          </p:nvPr>
        </p:nvSpPr>
        <p:spPr>
          <a:xfrm>
            <a:off x="1172013" y="1921500"/>
            <a:ext cx="15501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05" name="Google Shape;1305;p48"/>
          <p:cNvSpPr txBox="1"/>
          <p:nvPr>
            <p:ph idx="1" type="subTitle"/>
          </p:nvPr>
        </p:nvSpPr>
        <p:spPr>
          <a:xfrm rot="335">
            <a:off x="3221505" y="2639850"/>
            <a:ext cx="30816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visual </a:t>
            </a:r>
            <a:r>
              <a:rPr lang="en"/>
              <a:t>representation</a:t>
            </a:r>
            <a:r>
              <a:rPr lang="en"/>
              <a:t> of the proposed database solution </a:t>
            </a:r>
            <a:endParaRPr/>
          </a:p>
        </p:txBody>
      </p:sp>
      <p:cxnSp>
        <p:nvCxnSpPr>
          <p:cNvPr id="1306" name="Google Shape;1306;p48"/>
          <p:cNvCxnSpPr>
            <a:endCxn id="1303" idx="1"/>
          </p:cNvCxnSpPr>
          <p:nvPr/>
        </p:nvCxnSpPr>
        <p:spPr>
          <a:xfrm flipH="1" rot="10800000">
            <a:off x="2788900" y="2293800"/>
            <a:ext cx="432600" cy="278100"/>
          </a:xfrm>
          <a:prstGeom prst="bentConnector3">
            <a:avLst>
              <a:gd fmla="val 50000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48"/>
          <p:cNvCxnSpPr>
            <a:stCxn id="1302" idx="6"/>
            <a:endCxn id="1305" idx="1"/>
          </p:cNvCxnSpPr>
          <p:nvPr/>
        </p:nvCxnSpPr>
        <p:spPr>
          <a:xfrm>
            <a:off x="2789013" y="2571750"/>
            <a:ext cx="432600" cy="383400"/>
          </a:xfrm>
          <a:prstGeom prst="bentConnector3">
            <a:avLst>
              <a:gd fmla="val 49987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9"/>
          <p:cNvSpPr txBox="1"/>
          <p:nvPr>
            <p:ph type="title"/>
          </p:nvPr>
        </p:nvSpPr>
        <p:spPr>
          <a:xfrm>
            <a:off x="2498250" y="123050"/>
            <a:ext cx="4147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Complete ERD</a:t>
            </a:r>
            <a:endParaRPr u="sng"/>
          </a:p>
        </p:txBody>
      </p:sp>
      <p:pic>
        <p:nvPicPr>
          <p:cNvPr id="1313" name="Google Shape;131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450" y="1047675"/>
            <a:ext cx="6791100" cy="369575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50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ERD Can Be Divided Into 3 Sections</a:t>
            </a:r>
            <a:endParaRPr/>
          </a:p>
        </p:txBody>
      </p:sp>
      <p:sp>
        <p:nvSpPr>
          <p:cNvPr id="1319" name="Google Shape;1319;p50"/>
          <p:cNvSpPr txBox="1"/>
          <p:nvPr>
            <p:ph idx="1" type="body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i="1" lang="en" sz="2500"/>
              <a:t>Inventory</a:t>
            </a:r>
            <a:endParaRPr i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i="1" lang="en" sz="2500"/>
              <a:t>Payment</a:t>
            </a:r>
            <a:endParaRPr i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i="1" lang="en" sz="2500"/>
              <a:t>Movie rental</a:t>
            </a:r>
            <a:endParaRPr i="1" sz="2500"/>
          </a:p>
        </p:txBody>
      </p:sp>
      <p:pic>
        <p:nvPicPr>
          <p:cNvPr id="1320" name="Google Shape;132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025" y="3059600"/>
            <a:ext cx="3333475" cy="1870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1" name="Google Shape;132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525" y="1327475"/>
            <a:ext cx="3275873" cy="327587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1"/>
          <p:cNvSpPr/>
          <p:nvPr/>
        </p:nvSpPr>
        <p:spPr>
          <a:xfrm>
            <a:off x="1105113" y="1729800"/>
            <a:ext cx="1683900" cy="16839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51"/>
          <p:cNvSpPr txBox="1"/>
          <p:nvPr>
            <p:ph type="title"/>
          </p:nvPr>
        </p:nvSpPr>
        <p:spPr>
          <a:xfrm>
            <a:off x="3221500" y="1872900"/>
            <a:ext cx="526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28" name="Google Shape;1328;p51"/>
          <p:cNvSpPr txBox="1"/>
          <p:nvPr>
            <p:ph idx="2" type="title"/>
          </p:nvPr>
        </p:nvSpPr>
        <p:spPr>
          <a:xfrm>
            <a:off x="1172013" y="1921500"/>
            <a:ext cx="15501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29" name="Google Shape;1329;p51"/>
          <p:cNvSpPr txBox="1"/>
          <p:nvPr>
            <p:ph idx="1" type="subTitle"/>
          </p:nvPr>
        </p:nvSpPr>
        <p:spPr>
          <a:xfrm rot="462">
            <a:off x="3221487" y="2639862"/>
            <a:ext cx="2233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Inventory management with our database</a:t>
            </a:r>
            <a:endParaRPr/>
          </a:p>
        </p:txBody>
      </p:sp>
      <p:cxnSp>
        <p:nvCxnSpPr>
          <p:cNvPr id="1330" name="Google Shape;1330;p51"/>
          <p:cNvCxnSpPr>
            <a:endCxn id="1327" idx="1"/>
          </p:cNvCxnSpPr>
          <p:nvPr/>
        </p:nvCxnSpPr>
        <p:spPr>
          <a:xfrm flipH="1" rot="10800000">
            <a:off x="2788900" y="2293800"/>
            <a:ext cx="432600" cy="278100"/>
          </a:xfrm>
          <a:prstGeom prst="bentConnector3">
            <a:avLst>
              <a:gd fmla="val 50000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51"/>
          <p:cNvCxnSpPr>
            <a:stCxn id="1326" idx="6"/>
            <a:endCxn id="1329" idx="1"/>
          </p:cNvCxnSpPr>
          <p:nvPr/>
        </p:nvCxnSpPr>
        <p:spPr>
          <a:xfrm>
            <a:off x="2789013" y="2571750"/>
            <a:ext cx="432600" cy="383400"/>
          </a:xfrm>
          <a:prstGeom prst="bentConnector3">
            <a:avLst>
              <a:gd fmla="val 49985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6" name="Google Shape;133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400" y="351015"/>
            <a:ext cx="2519950" cy="444147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37" name="Google Shape;1337;p52"/>
          <p:cNvSpPr txBox="1"/>
          <p:nvPr/>
        </p:nvSpPr>
        <p:spPr>
          <a:xfrm>
            <a:off x="4021425" y="881100"/>
            <a:ext cx="44442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Assumptions:</a:t>
            </a:r>
            <a:endParaRPr b="1" sz="2000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anium"/>
              <a:buChar char="-"/>
            </a:pP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A STORE must have one and only ONE distributor</a:t>
            </a:r>
            <a:endParaRPr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anium"/>
              <a:buChar char="-"/>
            </a:pP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A DISTRIBUTOR can supply multiple stores</a:t>
            </a:r>
            <a:endParaRPr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anium"/>
              <a:buChar char="-"/>
            </a:pP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A STORE must have STOREMOVIE</a:t>
            </a:r>
            <a:endParaRPr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anium"/>
              <a:buChar char="-"/>
            </a:pP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Ex. a store cannot exist if it does not carry any movies</a:t>
            </a:r>
            <a:endParaRPr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anium"/>
              <a:buChar char="-"/>
            </a:pP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A MOVIE must have A STOREMOVIE</a:t>
            </a:r>
            <a:endParaRPr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anium"/>
              <a:buChar char="-"/>
            </a:pP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A movie won’t be represented in our database unless it is carried in a store</a:t>
            </a:r>
            <a:endParaRPr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anium"/>
              <a:buChar char="-"/>
            </a:pP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MEDIA</a:t>
            </a: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 must have STOREMOVIE</a:t>
            </a:r>
            <a:endParaRPr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anium"/>
              <a:buChar char="-"/>
            </a:pP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Media copy can’t exist without a store movie</a:t>
            </a:r>
            <a:endParaRPr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53"/>
          <p:cNvSpPr/>
          <p:nvPr/>
        </p:nvSpPr>
        <p:spPr>
          <a:xfrm>
            <a:off x="1105113" y="1729800"/>
            <a:ext cx="1683900" cy="16839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53"/>
          <p:cNvSpPr txBox="1"/>
          <p:nvPr>
            <p:ph type="title"/>
          </p:nvPr>
        </p:nvSpPr>
        <p:spPr>
          <a:xfrm>
            <a:off x="3221500" y="1872900"/>
            <a:ext cx="526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SYSTEM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44" name="Google Shape;1344;p53"/>
          <p:cNvSpPr txBox="1"/>
          <p:nvPr>
            <p:ph idx="2" type="title"/>
          </p:nvPr>
        </p:nvSpPr>
        <p:spPr>
          <a:xfrm>
            <a:off x="1172013" y="1921500"/>
            <a:ext cx="15501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45" name="Google Shape;1345;p53"/>
          <p:cNvSpPr txBox="1"/>
          <p:nvPr>
            <p:ph idx="1" type="subTitle"/>
          </p:nvPr>
        </p:nvSpPr>
        <p:spPr>
          <a:xfrm rot="462">
            <a:off x="3221487" y="2639862"/>
            <a:ext cx="2233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Payment </a:t>
            </a:r>
            <a:r>
              <a:rPr lang="en"/>
              <a:t>handling within the database</a:t>
            </a:r>
            <a:endParaRPr/>
          </a:p>
        </p:txBody>
      </p:sp>
      <p:cxnSp>
        <p:nvCxnSpPr>
          <p:cNvPr id="1346" name="Google Shape;1346;p53"/>
          <p:cNvCxnSpPr>
            <a:endCxn id="1343" idx="1"/>
          </p:cNvCxnSpPr>
          <p:nvPr/>
        </p:nvCxnSpPr>
        <p:spPr>
          <a:xfrm flipH="1" rot="10800000">
            <a:off x="2788900" y="2293800"/>
            <a:ext cx="432600" cy="278100"/>
          </a:xfrm>
          <a:prstGeom prst="bentConnector3">
            <a:avLst>
              <a:gd fmla="val 50000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7" name="Google Shape;1347;p53"/>
          <p:cNvCxnSpPr>
            <a:stCxn id="1342" idx="6"/>
            <a:endCxn id="1345" idx="1"/>
          </p:cNvCxnSpPr>
          <p:nvPr/>
        </p:nvCxnSpPr>
        <p:spPr>
          <a:xfrm>
            <a:off x="2789013" y="2571750"/>
            <a:ext cx="432600" cy="383400"/>
          </a:xfrm>
          <a:prstGeom prst="bentConnector3">
            <a:avLst>
              <a:gd fmla="val 49985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54"/>
          <p:cNvSpPr txBox="1"/>
          <p:nvPr/>
        </p:nvSpPr>
        <p:spPr>
          <a:xfrm>
            <a:off x="4727725" y="967926"/>
            <a:ext cx="41679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Assumptions:</a:t>
            </a:r>
            <a:endParaRPr b="1" sz="2000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anium"/>
              <a:buChar char="-"/>
            </a:pP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PAYMENT must have both a CUSTOMER and EMPLOYEE</a:t>
            </a:r>
            <a:endParaRPr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anium"/>
              <a:buChar char="-"/>
            </a:pP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Ex. There cannot be a payment without there first being a customer</a:t>
            </a:r>
            <a:endParaRPr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anium"/>
              <a:buChar char="-"/>
            </a:pP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PAYMENT must have PAYMENTSTATUS and PAYMENTTYPE</a:t>
            </a:r>
            <a:endParaRPr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anium"/>
              <a:buChar char="-"/>
            </a:pP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The customer must complete the payment with only one payment type</a:t>
            </a:r>
            <a:endParaRPr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anium"/>
              <a:buChar char="-"/>
            </a:pP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Ex. the customer cannot pay half with cash and half with card</a:t>
            </a:r>
            <a:endParaRPr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pic>
        <p:nvPicPr>
          <p:cNvPr id="1353" name="Google Shape;135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50" y="1094973"/>
            <a:ext cx="4306200" cy="2608775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55"/>
          <p:cNvSpPr/>
          <p:nvPr/>
        </p:nvSpPr>
        <p:spPr>
          <a:xfrm>
            <a:off x="1105113" y="1729800"/>
            <a:ext cx="1683900" cy="16839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55"/>
          <p:cNvSpPr txBox="1"/>
          <p:nvPr>
            <p:ph type="title"/>
          </p:nvPr>
        </p:nvSpPr>
        <p:spPr>
          <a:xfrm>
            <a:off x="3221500" y="1872900"/>
            <a:ext cx="526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RENTAL</a:t>
            </a:r>
            <a:r>
              <a:rPr lang="en">
                <a:solidFill>
                  <a:schemeClr val="accent4"/>
                </a:solidFill>
              </a:rPr>
              <a:t> 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60" name="Google Shape;1360;p55"/>
          <p:cNvSpPr txBox="1"/>
          <p:nvPr>
            <p:ph idx="2" type="title"/>
          </p:nvPr>
        </p:nvSpPr>
        <p:spPr>
          <a:xfrm>
            <a:off x="1172013" y="1921500"/>
            <a:ext cx="15501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361" name="Google Shape;1361;p55"/>
          <p:cNvSpPr txBox="1"/>
          <p:nvPr>
            <p:ph idx="1" type="subTitle"/>
          </p:nvPr>
        </p:nvSpPr>
        <p:spPr>
          <a:xfrm rot="315">
            <a:off x="3221506" y="2639850"/>
            <a:ext cx="32766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overall movie rental system within the database</a:t>
            </a:r>
            <a:endParaRPr/>
          </a:p>
        </p:txBody>
      </p:sp>
      <p:cxnSp>
        <p:nvCxnSpPr>
          <p:cNvPr id="1362" name="Google Shape;1362;p55"/>
          <p:cNvCxnSpPr>
            <a:endCxn id="1359" idx="1"/>
          </p:cNvCxnSpPr>
          <p:nvPr/>
        </p:nvCxnSpPr>
        <p:spPr>
          <a:xfrm flipH="1" rot="10800000">
            <a:off x="2788900" y="2293800"/>
            <a:ext cx="432600" cy="278100"/>
          </a:xfrm>
          <a:prstGeom prst="bentConnector3">
            <a:avLst>
              <a:gd fmla="val 50000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3" name="Google Shape;1363;p55"/>
          <p:cNvCxnSpPr>
            <a:stCxn id="1358" idx="6"/>
            <a:endCxn id="1361" idx="1"/>
          </p:cNvCxnSpPr>
          <p:nvPr/>
        </p:nvCxnSpPr>
        <p:spPr>
          <a:xfrm>
            <a:off x="2789013" y="2571750"/>
            <a:ext cx="432600" cy="383400"/>
          </a:xfrm>
          <a:prstGeom prst="bentConnector3">
            <a:avLst>
              <a:gd fmla="val 49988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56"/>
          <p:cNvSpPr txBox="1"/>
          <p:nvPr/>
        </p:nvSpPr>
        <p:spPr>
          <a:xfrm>
            <a:off x="5396775" y="1070800"/>
            <a:ext cx="36954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Assumptions:</a:t>
            </a:r>
            <a:endParaRPr b="1" sz="2000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anium"/>
              <a:buChar char="-"/>
            </a:pP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MOVIERENTAL must have PAYMENT, CUSTOMER, EMPLOYEE, RENTALSTATUS, and MEDIA</a:t>
            </a:r>
            <a:endParaRPr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anium"/>
              <a:buChar char="-"/>
            </a:pP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A customer can make more than one movie rental</a:t>
            </a:r>
            <a:endParaRPr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pic>
        <p:nvPicPr>
          <p:cNvPr id="1369" name="Google Shape;136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25" y="988500"/>
            <a:ext cx="4727933" cy="275885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9"/>
          <p:cNvSpPr/>
          <p:nvPr/>
        </p:nvSpPr>
        <p:spPr>
          <a:xfrm>
            <a:off x="1105113" y="1729800"/>
            <a:ext cx="1683900" cy="16839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9"/>
          <p:cNvSpPr txBox="1"/>
          <p:nvPr>
            <p:ph type="title"/>
          </p:nvPr>
        </p:nvSpPr>
        <p:spPr>
          <a:xfrm>
            <a:off x="3221500" y="1872900"/>
            <a:ext cx="526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>
                <a:solidFill>
                  <a:schemeClr val="accent4"/>
                </a:solidFill>
              </a:rPr>
              <a:t> PROBLEM 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02" name="Google Shape;1202;p39"/>
          <p:cNvSpPr txBox="1"/>
          <p:nvPr>
            <p:ph idx="2" type="title"/>
          </p:nvPr>
        </p:nvSpPr>
        <p:spPr>
          <a:xfrm>
            <a:off x="1172013" y="1921500"/>
            <a:ext cx="15501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03" name="Google Shape;1203;p39"/>
          <p:cNvSpPr txBox="1"/>
          <p:nvPr>
            <p:ph idx="1" type="subTitle"/>
          </p:nvPr>
        </p:nvSpPr>
        <p:spPr>
          <a:xfrm rot="301">
            <a:off x="3221499" y="2591250"/>
            <a:ext cx="34266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Overview of Old Time Movie Rentals</a:t>
            </a:r>
            <a:endParaRPr/>
          </a:p>
        </p:txBody>
      </p:sp>
      <p:cxnSp>
        <p:nvCxnSpPr>
          <p:cNvPr id="1204" name="Google Shape;1204;p39"/>
          <p:cNvCxnSpPr>
            <a:endCxn id="1201" idx="1"/>
          </p:cNvCxnSpPr>
          <p:nvPr/>
        </p:nvCxnSpPr>
        <p:spPr>
          <a:xfrm flipH="1" rot="10800000">
            <a:off x="2788900" y="2293800"/>
            <a:ext cx="432600" cy="278100"/>
          </a:xfrm>
          <a:prstGeom prst="bentConnector3">
            <a:avLst>
              <a:gd fmla="val 50000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39"/>
          <p:cNvCxnSpPr>
            <a:stCxn id="1200" idx="6"/>
            <a:endCxn id="1203" idx="1"/>
          </p:cNvCxnSpPr>
          <p:nvPr/>
        </p:nvCxnSpPr>
        <p:spPr>
          <a:xfrm>
            <a:off x="2789013" y="2571750"/>
            <a:ext cx="432600" cy="334800"/>
          </a:xfrm>
          <a:prstGeom prst="bentConnector3">
            <a:avLst>
              <a:gd fmla="val 49987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57"/>
          <p:cNvSpPr/>
          <p:nvPr/>
        </p:nvSpPr>
        <p:spPr>
          <a:xfrm>
            <a:off x="1105113" y="1729800"/>
            <a:ext cx="1683900" cy="16839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57"/>
          <p:cNvSpPr txBox="1"/>
          <p:nvPr>
            <p:ph type="title"/>
          </p:nvPr>
        </p:nvSpPr>
        <p:spPr>
          <a:xfrm>
            <a:off x="3221500" y="1872900"/>
            <a:ext cx="526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76" name="Google Shape;1376;p57"/>
          <p:cNvSpPr txBox="1"/>
          <p:nvPr>
            <p:ph idx="2" type="title"/>
          </p:nvPr>
        </p:nvSpPr>
        <p:spPr>
          <a:xfrm>
            <a:off x="1172013" y="1921500"/>
            <a:ext cx="15501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377" name="Google Shape;1377;p57"/>
          <p:cNvSpPr txBox="1"/>
          <p:nvPr>
            <p:ph idx="1" type="subTitle"/>
          </p:nvPr>
        </p:nvSpPr>
        <p:spPr>
          <a:xfrm rot="335">
            <a:off x="3221505" y="2639850"/>
            <a:ext cx="30816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</a:t>
            </a:r>
            <a:r>
              <a:rPr lang="en"/>
              <a:t>implementation</a:t>
            </a:r>
            <a:r>
              <a:rPr lang="en"/>
              <a:t> of our solution using mySQL</a:t>
            </a:r>
            <a:endParaRPr/>
          </a:p>
        </p:txBody>
      </p:sp>
      <p:cxnSp>
        <p:nvCxnSpPr>
          <p:cNvPr id="1378" name="Google Shape;1378;p57"/>
          <p:cNvCxnSpPr>
            <a:endCxn id="1375" idx="1"/>
          </p:cNvCxnSpPr>
          <p:nvPr/>
        </p:nvCxnSpPr>
        <p:spPr>
          <a:xfrm flipH="1" rot="10800000">
            <a:off x="2788900" y="2293800"/>
            <a:ext cx="432600" cy="278100"/>
          </a:xfrm>
          <a:prstGeom prst="bentConnector3">
            <a:avLst>
              <a:gd fmla="val 50000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9" name="Google Shape;1379;p57"/>
          <p:cNvCxnSpPr>
            <a:stCxn id="1374" idx="6"/>
            <a:endCxn id="1377" idx="1"/>
          </p:cNvCxnSpPr>
          <p:nvPr/>
        </p:nvCxnSpPr>
        <p:spPr>
          <a:xfrm>
            <a:off x="2789013" y="2571750"/>
            <a:ext cx="432600" cy="383400"/>
          </a:xfrm>
          <a:prstGeom prst="bentConnector3">
            <a:avLst>
              <a:gd fmla="val 49987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58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r>
              <a:rPr lang="en"/>
              <a:t> with SQL</a:t>
            </a:r>
            <a:endParaRPr/>
          </a:p>
        </p:txBody>
      </p:sp>
      <p:sp>
        <p:nvSpPr>
          <p:cNvPr id="1385" name="Google Shape;1385;p58"/>
          <p:cNvSpPr txBox="1"/>
          <p:nvPr>
            <p:ph idx="1" type="body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Created the database and its entities using SQL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This includes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Creating the tables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Primary keys and Foreign Keys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Used SQL to engineer queries that show that the database is functional</a:t>
            </a:r>
            <a:endParaRPr sz="2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59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1391" name="Google Shape;1391;p59"/>
          <p:cNvSpPr txBox="1"/>
          <p:nvPr>
            <p:ph idx="1" type="body"/>
          </p:nvPr>
        </p:nvSpPr>
        <p:spPr>
          <a:xfrm>
            <a:off x="720000" y="1217550"/>
            <a:ext cx="7753800" cy="29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 order to maintain </a:t>
            </a:r>
            <a:r>
              <a:rPr lang="en" sz="2200"/>
              <a:t>referential</a:t>
            </a:r>
            <a:r>
              <a:rPr lang="en" sz="2200"/>
              <a:t> </a:t>
            </a:r>
            <a:r>
              <a:rPr lang="en" sz="2200"/>
              <a:t>integrity</a:t>
            </a:r>
            <a:r>
              <a:rPr lang="en" sz="2200"/>
              <a:t> constraints, the SQL specifies the constraints of the table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For most attributes, we did not allow NULL values since NULL values tend to create problems in databases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Example constraint for PAYMENTTYPE: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392" name="Google Shape;139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28" y="3433875"/>
            <a:ext cx="6603950" cy="1136491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7" name="Google Shape;139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50" y="152400"/>
            <a:ext cx="3155076" cy="2381975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8" name="Google Shape;139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86775"/>
            <a:ext cx="5556449" cy="218855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9" name="Google Shape;1399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5300" y="102938"/>
            <a:ext cx="2982775" cy="24809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0" name="Google Shape;1400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1249" y="2804612"/>
            <a:ext cx="3130351" cy="1952879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61"/>
          <p:cNvSpPr/>
          <p:nvPr/>
        </p:nvSpPr>
        <p:spPr>
          <a:xfrm>
            <a:off x="1105113" y="1729800"/>
            <a:ext cx="1683900" cy="16839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61"/>
          <p:cNvSpPr txBox="1"/>
          <p:nvPr>
            <p:ph type="title"/>
          </p:nvPr>
        </p:nvSpPr>
        <p:spPr>
          <a:xfrm>
            <a:off x="3221625" y="1389325"/>
            <a:ext cx="52761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 AND REPORTS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407" name="Google Shape;1407;p61"/>
          <p:cNvSpPr txBox="1"/>
          <p:nvPr>
            <p:ph idx="2" type="title"/>
          </p:nvPr>
        </p:nvSpPr>
        <p:spPr>
          <a:xfrm>
            <a:off x="1172013" y="1921500"/>
            <a:ext cx="15501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1408" name="Google Shape;1408;p61"/>
          <p:cNvSpPr txBox="1"/>
          <p:nvPr>
            <p:ph idx="1" type="subTitle"/>
          </p:nvPr>
        </p:nvSpPr>
        <p:spPr>
          <a:xfrm rot="315">
            <a:off x="3221506" y="2639850"/>
            <a:ext cx="32766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web application used to display our SQL query reports</a:t>
            </a:r>
            <a:endParaRPr/>
          </a:p>
        </p:txBody>
      </p:sp>
      <p:cxnSp>
        <p:nvCxnSpPr>
          <p:cNvPr id="1409" name="Google Shape;1409;p61"/>
          <p:cNvCxnSpPr>
            <a:endCxn id="1406" idx="1"/>
          </p:cNvCxnSpPr>
          <p:nvPr/>
        </p:nvCxnSpPr>
        <p:spPr>
          <a:xfrm flipH="1" rot="10800000">
            <a:off x="2789025" y="2039575"/>
            <a:ext cx="432600" cy="278100"/>
          </a:xfrm>
          <a:prstGeom prst="bentConnector3">
            <a:avLst>
              <a:gd fmla="val 50000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0" name="Google Shape;1410;p61"/>
          <p:cNvCxnSpPr>
            <a:stCxn id="1405" idx="6"/>
            <a:endCxn id="1408" idx="1"/>
          </p:cNvCxnSpPr>
          <p:nvPr/>
        </p:nvCxnSpPr>
        <p:spPr>
          <a:xfrm>
            <a:off x="2789013" y="2571750"/>
            <a:ext cx="432600" cy="383400"/>
          </a:xfrm>
          <a:prstGeom prst="bentConnector3">
            <a:avLst>
              <a:gd fmla="val 49988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62"/>
          <p:cNvSpPr/>
          <p:nvPr/>
        </p:nvSpPr>
        <p:spPr>
          <a:xfrm>
            <a:off x="1105113" y="1729800"/>
            <a:ext cx="1683900" cy="16839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62"/>
          <p:cNvSpPr txBox="1"/>
          <p:nvPr>
            <p:ph type="title"/>
          </p:nvPr>
        </p:nvSpPr>
        <p:spPr>
          <a:xfrm>
            <a:off x="3221500" y="1872900"/>
            <a:ext cx="526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417" name="Google Shape;1417;p62"/>
          <p:cNvSpPr txBox="1"/>
          <p:nvPr>
            <p:ph idx="2" type="title"/>
          </p:nvPr>
        </p:nvSpPr>
        <p:spPr>
          <a:xfrm>
            <a:off x="1172013" y="1921500"/>
            <a:ext cx="15501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1418" name="Google Shape;1418;p62"/>
          <p:cNvSpPr txBox="1"/>
          <p:nvPr>
            <p:ph idx="1" type="subTitle"/>
          </p:nvPr>
        </p:nvSpPr>
        <p:spPr>
          <a:xfrm rot="315">
            <a:off x="3221506" y="2639850"/>
            <a:ext cx="32766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Application usable by employees to create and manage transactions</a:t>
            </a:r>
            <a:endParaRPr/>
          </a:p>
        </p:txBody>
      </p:sp>
      <p:cxnSp>
        <p:nvCxnSpPr>
          <p:cNvPr id="1419" name="Google Shape;1419;p62"/>
          <p:cNvCxnSpPr>
            <a:endCxn id="1416" idx="1"/>
          </p:cNvCxnSpPr>
          <p:nvPr/>
        </p:nvCxnSpPr>
        <p:spPr>
          <a:xfrm flipH="1" rot="10800000">
            <a:off x="2788900" y="2293800"/>
            <a:ext cx="432600" cy="278100"/>
          </a:xfrm>
          <a:prstGeom prst="bentConnector3">
            <a:avLst>
              <a:gd fmla="val 50000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0" name="Google Shape;1420;p62"/>
          <p:cNvCxnSpPr>
            <a:stCxn id="1415" idx="6"/>
            <a:endCxn id="1418" idx="1"/>
          </p:cNvCxnSpPr>
          <p:nvPr/>
        </p:nvCxnSpPr>
        <p:spPr>
          <a:xfrm>
            <a:off x="2789013" y="2571750"/>
            <a:ext cx="432600" cy="383400"/>
          </a:xfrm>
          <a:prstGeom prst="bentConnector3">
            <a:avLst>
              <a:gd fmla="val 49988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63"/>
          <p:cNvSpPr/>
          <p:nvPr/>
        </p:nvSpPr>
        <p:spPr>
          <a:xfrm>
            <a:off x="1105113" y="1729800"/>
            <a:ext cx="1683900" cy="16839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63"/>
          <p:cNvSpPr txBox="1"/>
          <p:nvPr>
            <p:ph type="title"/>
          </p:nvPr>
        </p:nvSpPr>
        <p:spPr>
          <a:xfrm>
            <a:off x="3221500" y="1872900"/>
            <a:ext cx="526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427" name="Google Shape;1427;p63"/>
          <p:cNvSpPr txBox="1"/>
          <p:nvPr>
            <p:ph idx="2" type="title"/>
          </p:nvPr>
        </p:nvSpPr>
        <p:spPr>
          <a:xfrm>
            <a:off x="1172013" y="1921500"/>
            <a:ext cx="15501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428" name="Google Shape;1428;p63"/>
          <p:cNvSpPr txBox="1"/>
          <p:nvPr>
            <p:ph idx="1" type="subTitle"/>
          </p:nvPr>
        </p:nvSpPr>
        <p:spPr>
          <a:xfrm rot="315">
            <a:off x="3221506" y="2639850"/>
            <a:ext cx="32766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Problems we encountered through our process</a:t>
            </a:r>
            <a:endParaRPr/>
          </a:p>
        </p:txBody>
      </p:sp>
      <p:cxnSp>
        <p:nvCxnSpPr>
          <p:cNvPr id="1429" name="Google Shape;1429;p63"/>
          <p:cNvCxnSpPr>
            <a:endCxn id="1426" idx="1"/>
          </p:cNvCxnSpPr>
          <p:nvPr/>
        </p:nvCxnSpPr>
        <p:spPr>
          <a:xfrm flipH="1" rot="10800000">
            <a:off x="2788900" y="2293800"/>
            <a:ext cx="432600" cy="278100"/>
          </a:xfrm>
          <a:prstGeom prst="bentConnector3">
            <a:avLst>
              <a:gd fmla="val 50000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63"/>
          <p:cNvCxnSpPr>
            <a:stCxn id="1425" idx="6"/>
            <a:endCxn id="1428" idx="1"/>
          </p:cNvCxnSpPr>
          <p:nvPr/>
        </p:nvCxnSpPr>
        <p:spPr>
          <a:xfrm>
            <a:off x="2789013" y="2571750"/>
            <a:ext cx="432600" cy="383400"/>
          </a:xfrm>
          <a:prstGeom prst="bentConnector3">
            <a:avLst>
              <a:gd fmla="val 49988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64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r>
              <a:rPr lang="en"/>
              <a:t>Encountered</a:t>
            </a:r>
            <a:endParaRPr/>
          </a:p>
        </p:txBody>
      </p:sp>
      <p:sp>
        <p:nvSpPr>
          <p:cNvPr id="1436" name="Google Shape;1436;p64"/>
          <p:cNvSpPr txBox="1"/>
          <p:nvPr>
            <p:ph idx="1" type="body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Understanding the </a:t>
            </a:r>
            <a:r>
              <a:rPr lang="en" sz="2500"/>
              <a:t>business</a:t>
            </a:r>
            <a:r>
              <a:rPr lang="en" sz="2500"/>
              <a:t> rules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Learning a new library for python to build our register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Importing data into our database in a efficient </a:t>
            </a:r>
            <a:r>
              <a:rPr lang="en" sz="2500"/>
              <a:t>manner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Maintaining referential integrity constraint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Learning Flask and React frameworks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5"/>
          <p:cNvSpPr/>
          <p:nvPr/>
        </p:nvSpPr>
        <p:spPr>
          <a:xfrm>
            <a:off x="1105113" y="1729800"/>
            <a:ext cx="1683900" cy="16839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65"/>
          <p:cNvSpPr txBox="1"/>
          <p:nvPr>
            <p:ph type="title"/>
          </p:nvPr>
        </p:nvSpPr>
        <p:spPr>
          <a:xfrm>
            <a:off x="3221500" y="1872900"/>
            <a:ext cx="526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443" name="Google Shape;1443;p65"/>
          <p:cNvSpPr txBox="1"/>
          <p:nvPr>
            <p:ph idx="2" type="title"/>
          </p:nvPr>
        </p:nvSpPr>
        <p:spPr>
          <a:xfrm>
            <a:off x="1172013" y="1921500"/>
            <a:ext cx="15501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1</a:t>
            </a:r>
            <a:endParaRPr/>
          </a:p>
        </p:txBody>
      </p:sp>
      <p:sp>
        <p:nvSpPr>
          <p:cNvPr id="1444" name="Google Shape;1444;p65"/>
          <p:cNvSpPr txBox="1"/>
          <p:nvPr>
            <p:ph idx="1" type="subTitle"/>
          </p:nvPr>
        </p:nvSpPr>
        <p:spPr>
          <a:xfrm rot="315">
            <a:off x="3221506" y="2639850"/>
            <a:ext cx="32766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Overall thoughts on the case study as a whole</a:t>
            </a:r>
            <a:endParaRPr/>
          </a:p>
        </p:txBody>
      </p:sp>
      <p:cxnSp>
        <p:nvCxnSpPr>
          <p:cNvPr id="1445" name="Google Shape;1445;p65"/>
          <p:cNvCxnSpPr>
            <a:endCxn id="1442" idx="1"/>
          </p:cNvCxnSpPr>
          <p:nvPr/>
        </p:nvCxnSpPr>
        <p:spPr>
          <a:xfrm flipH="1" rot="10800000">
            <a:off x="2788900" y="2293800"/>
            <a:ext cx="432600" cy="278100"/>
          </a:xfrm>
          <a:prstGeom prst="bentConnector3">
            <a:avLst>
              <a:gd fmla="val 50000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65"/>
          <p:cNvCxnSpPr>
            <a:stCxn id="1441" idx="6"/>
            <a:endCxn id="1444" idx="1"/>
          </p:cNvCxnSpPr>
          <p:nvPr/>
        </p:nvCxnSpPr>
        <p:spPr>
          <a:xfrm>
            <a:off x="2789013" y="2571750"/>
            <a:ext cx="432600" cy="383400"/>
          </a:xfrm>
          <a:prstGeom prst="bentConnector3">
            <a:avLst>
              <a:gd fmla="val 49988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66"/>
          <p:cNvSpPr txBox="1"/>
          <p:nvPr>
            <p:ph type="title"/>
          </p:nvPr>
        </p:nvSpPr>
        <p:spPr>
          <a:xfrm>
            <a:off x="720000" y="325375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1452" name="Google Shape;1452;p66"/>
          <p:cNvSpPr txBox="1"/>
          <p:nvPr>
            <p:ph idx="1" type="body"/>
          </p:nvPr>
        </p:nvSpPr>
        <p:spPr>
          <a:xfrm>
            <a:off x="720000" y="959875"/>
            <a:ext cx="7704000" cy="3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Primary </a:t>
            </a:r>
            <a:r>
              <a:rPr lang="en" sz="1800"/>
              <a:t>design</a:t>
            </a:r>
            <a:r>
              <a:rPr lang="en" sz="1800"/>
              <a:t> steps help make the whole design process much simpler and more efficient.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use of GitHub helped all of us have the same version of the project which </a:t>
            </a:r>
            <a:r>
              <a:rPr lang="en" sz="1800"/>
              <a:t>streamlined</a:t>
            </a:r>
            <a:r>
              <a:rPr lang="en" sz="1800"/>
              <a:t> workflow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of Excel sheet helped keep track of </a:t>
            </a:r>
            <a:r>
              <a:rPr lang="en" sz="1800"/>
              <a:t>everyone's</a:t>
            </a:r>
            <a:r>
              <a:rPr lang="en" sz="1800"/>
              <a:t> </a:t>
            </a:r>
            <a:r>
              <a:rPr lang="en" sz="1800"/>
              <a:t>responsibilities and progression of project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Communication essential to success as a team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case study was very interesting due to its real world applications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Case study also helped solidify and implement the theory learned in class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case study was completed in around 3 weeks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0"/>
          <p:cNvSpPr txBox="1"/>
          <p:nvPr>
            <p:ph type="title"/>
          </p:nvPr>
        </p:nvSpPr>
        <p:spPr>
          <a:xfrm>
            <a:off x="1273188" y="1292475"/>
            <a:ext cx="6597600" cy="20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OLDE TIME MOVIE RENTALS</a:t>
            </a:r>
            <a:endParaRPr sz="5400">
              <a:solidFill>
                <a:schemeClr val="accent4"/>
              </a:solidFill>
            </a:endParaRPr>
          </a:p>
        </p:txBody>
      </p:sp>
      <p:sp>
        <p:nvSpPr>
          <p:cNvPr id="1211" name="Google Shape;1211;p40"/>
          <p:cNvSpPr txBox="1"/>
          <p:nvPr>
            <p:ph idx="1" type="subTitle"/>
          </p:nvPr>
        </p:nvSpPr>
        <p:spPr>
          <a:xfrm>
            <a:off x="2070600" y="2988825"/>
            <a:ext cx="50028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Olde Time Movie Rentals is a movie rental company located in Columbia, SC. The company opened two years ago, and is growing exponentially. Managing data has become overly time consuming, so they have seeked out JAB, a local database company, to </a:t>
            </a:r>
            <a:r>
              <a:rPr lang="en"/>
              <a:t>engineer</a:t>
            </a:r>
            <a:r>
              <a:rPr lang="en"/>
              <a:t> a </a:t>
            </a:r>
            <a:r>
              <a:rPr lang="en"/>
              <a:t>solution</a:t>
            </a:r>
            <a:r>
              <a:rPr lang="en"/>
              <a:t>.</a:t>
            </a:r>
            <a:endParaRPr/>
          </a:p>
        </p:txBody>
      </p:sp>
      <p:sp>
        <p:nvSpPr>
          <p:cNvPr id="1212" name="Google Shape;1212;p40"/>
          <p:cNvSpPr/>
          <p:nvPr/>
        </p:nvSpPr>
        <p:spPr>
          <a:xfrm>
            <a:off x="7607388" y="894125"/>
            <a:ext cx="816600" cy="8166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3" name="Google Shape;1213;p40"/>
          <p:cNvCxnSpPr>
            <a:stCxn id="1214" idx="6"/>
            <a:endCxn id="1210" idx="1"/>
          </p:cNvCxnSpPr>
          <p:nvPr/>
        </p:nvCxnSpPr>
        <p:spPr>
          <a:xfrm flipH="1">
            <a:off x="1273188" y="1302425"/>
            <a:ext cx="263400" cy="1021800"/>
          </a:xfrm>
          <a:prstGeom prst="bentConnector5">
            <a:avLst>
              <a:gd fmla="val -90404" name="adj1"/>
              <a:gd fmla="val -63263" name="adj2"/>
              <a:gd fmla="val 400427" name="adj3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5" name="Google Shape;1215;p40"/>
          <p:cNvSpPr/>
          <p:nvPr/>
        </p:nvSpPr>
        <p:spPr>
          <a:xfrm>
            <a:off x="7607388" y="3432750"/>
            <a:ext cx="816600" cy="8166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40"/>
          <p:cNvSpPr/>
          <p:nvPr/>
        </p:nvSpPr>
        <p:spPr>
          <a:xfrm>
            <a:off x="719988" y="894125"/>
            <a:ext cx="816600" cy="8166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40"/>
          <p:cNvSpPr/>
          <p:nvPr/>
        </p:nvSpPr>
        <p:spPr>
          <a:xfrm>
            <a:off x="719988" y="3432750"/>
            <a:ext cx="816600" cy="8166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7" name="Google Shape;1217;p40"/>
          <p:cNvCxnSpPr>
            <a:stCxn id="1212" idx="2"/>
            <a:endCxn id="1210" idx="3"/>
          </p:cNvCxnSpPr>
          <p:nvPr/>
        </p:nvCxnSpPr>
        <p:spPr>
          <a:xfrm>
            <a:off x="7607388" y="1302425"/>
            <a:ext cx="263400" cy="1021800"/>
          </a:xfrm>
          <a:prstGeom prst="bentConnector5">
            <a:avLst>
              <a:gd fmla="val -90404" name="adj1"/>
              <a:gd fmla="val -63263" name="adj2"/>
              <a:gd fmla="val 400427" name="adj3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8" name="Google Shape;1218;p40"/>
          <p:cNvCxnSpPr>
            <a:stCxn id="1216" idx="6"/>
            <a:endCxn id="1211" idx="1"/>
          </p:cNvCxnSpPr>
          <p:nvPr/>
        </p:nvCxnSpPr>
        <p:spPr>
          <a:xfrm flipH="1" rot="10800000">
            <a:off x="1536588" y="3590550"/>
            <a:ext cx="534000" cy="250500"/>
          </a:xfrm>
          <a:prstGeom prst="bentConnector3">
            <a:avLst>
              <a:gd fmla="val 50001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9" name="Google Shape;1219;p40"/>
          <p:cNvCxnSpPr>
            <a:stCxn id="1215" idx="2"/>
            <a:endCxn id="1211" idx="3"/>
          </p:cNvCxnSpPr>
          <p:nvPr/>
        </p:nvCxnSpPr>
        <p:spPr>
          <a:xfrm rot="10800000">
            <a:off x="7073388" y="3590550"/>
            <a:ext cx="534000" cy="250500"/>
          </a:xfrm>
          <a:prstGeom prst="bentConnector3">
            <a:avLst>
              <a:gd fmla="val 49999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0" name="Google Shape;1220;p40"/>
          <p:cNvCxnSpPr>
            <a:endCxn id="1215" idx="0"/>
          </p:cNvCxnSpPr>
          <p:nvPr/>
        </p:nvCxnSpPr>
        <p:spPr>
          <a:xfrm>
            <a:off x="8015688" y="1710750"/>
            <a:ext cx="0" cy="17220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1" name="Google Shape;1221;p40"/>
          <p:cNvCxnSpPr>
            <a:endCxn id="1216" idx="0"/>
          </p:cNvCxnSpPr>
          <p:nvPr/>
        </p:nvCxnSpPr>
        <p:spPr>
          <a:xfrm>
            <a:off x="1128288" y="1710750"/>
            <a:ext cx="0" cy="17220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2" name="Google Shape;1222;p40"/>
          <p:cNvSpPr/>
          <p:nvPr/>
        </p:nvSpPr>
        <p:spPr>
          <a:xfrm>
            <a:off x="7860747" y="3686079"/>
            <a:ext cx="309927" cy="288681"/>
          </a:xfrm>
          <a:custGeom>
            <a:rect b="b" l="l" r="r" t="t"/>
            <a:pathLst>
              <a:path extrusionOk="0" h="8673" w="9312">
                <a:moveTo>
                  <a:pt x="4657" y="4309"/>
                </a:moveTo>
                <a:cubicBezTo>
                  <a:pt x="3454" y="4309"/>
                  <a:pt x="2475" y="5288"/>
                  <a:pt x="2475" y="6491"/>
                </a:cubicBezTo>
                <a:cubicBezTo>
                  <a:pt x="2475" y="7695"/>
                  <a:pt x="3454" y="8673"/>
                  <a:pt x="4657" y="8673"/>
                </a:cubicBezTo>
                <a:cubicBezTo>
                  <a:pt x="5861" y="8673"/>
                  <a:pt x="6839" y="7695"/>
                  <a:pt x="6839" y="6491"/>
                </a:cubicBezTo>
                <a:cubicBezTo>
                  <a:pt x="6839" y="5290"/>
                  <a:pt x="5861" y="4309"/>
                  <a:pt x="4657" y="4309"/>
                </a:cubicBezTo>
                <a:close/>
                <a:moveTo>
                  <a:pt x="4657" y="5036"/>
                </a:moveTo>
                <a:cubicBezTo>
                  <a:pt x="4914" y="5036"/>
                  <a:pt x="5154" y="5103"/>
                  <a:pt x="5362" y="5220"/>
                </a:cubicBezTo>
                <a:lnTo>
                  <a:pt x="3387" y="7197"/>
                </a:lnTo>
                <a:cubicBezTo>
                  <a:pt x="3271" y="6987"/>
                  <a:pt x="3202" y="6747"/>
                  <a:pt x="3202" y="6491"/>
                </a:cubicBezTo>
                <a:cubicBezTo>
                  <a:pt x="3202" y="5690"/>
                  <a:pt x="3855" y="5036"/>
                  <a:pt x="4657" y="5036"/>
                </a:cubicBezTo>
                <a:close/>
                <a:moveTo>
                  <a:pt x="4657" y="7946"/>
                </a:moveTo>
                <a:cubicBezTo>
                  <a:pt x="4376" y="7946"/>
                  <a:pt x="4110" y="7864"/>
                  <a:pt x="3889" y="7725"/>
                </a:cubicBezTo>
                <a:lnTo>
                  <a:pt x="5892" y="5720"/>
                </a:lnTo>
                <a:cubicBezTo>
                  <a:pt x="6032" y="5944"/>
                  <a:pt x="6114" y="6207"/>
                  <a:pt x="6114" y="6490"/>
                </a:cubicBezTo>
                <a:cubicBezTo>
                  <a:pt x="6112" y="7293"/>
                  <a:pt x="5460" y="7946"/>
                  <a:pt x="4657" y="7946"/>
                </a:cubicBezTo>
                <a:close/>
                <a:moveTo>
                  <a:pt x="9312" y="4437"/>
                </a:moveTo>
                <a:cubicBezTo>
                  <a:pt x="9312" y="4868"/>
                  <a:pt x="9181" y="5281"/>
                  <a:pt x="8933" y="5631"/>
                </a:cubicBezTo>
                <a:cubicBezTo>
                  <a:pt x="8692" y="5973"/>
                  <a:pt x="8357" y="6234"/>
                  <a:pt x="7966" y="6379"/>
                </a:cubicBezTo>
                <a:cubicBezTo>
                  <a:pt x="7925" y="6395"/>
                  <a:pt x="7882" y="6402"/>
                  <a:pt x="7840" y="6402"/>
                </a:cubicBezTo>
                <a:cubicBezTo>
                  <a:pt x="7693" y="6402"/>
                  <a:pt x="7555" y="6311"/>
                  <a:pt x="7499" y="6165"/>
                </a:cubicBezTo>
                <a:cubicBezTo>
                  <a:pt x="7428" y="5979"/>
                  <a:pt x="7525" y="5768"/>
                  <a:pt x="7712" y="5698"/>
                </a:cubicBezTo>
                <a:cubicBezTo>
                  <a:pt x="8234" y="5502"/>
                  <a:pt x="8584" y="4997"/>
                  <a:pt x="8584" y="4439"/>
                </a:cubicBezTo>
                <a:cubicBezTo>
                  <a:pt x="8584" y="3938"/>
                  <a:pt x="8311" y="3484"/>
                  <a:pt x="7869" y="3249"/>
                </a:cubicBezTo>
                <a:cubicBezTo>
                  <a:pt x="7751" y="3186"/>
                  <a:pt x="7675" y="3063"/>
                  <a:pt x="7675" y="2927"/>
                </a:cubicBezTo>
                <a:lnTo>
                  <a:pt x="7675" y="2481"/>
                </a:lnTo>
                <a:cubicBezTo>
                  <a:pt x="7675" y="1515"/>
                  <a:pt x="6890" y="729"/>
                  <a:pt x="5925" y="729"/>
                </a:cubicBezTo>
                <a:cubicBezTo>
                  <a:pt x="5069" y="729"/>
                  <a:pt x="4325" y="1365"/>
                  <a:pt x="4194" y="2209"/>
                </a:cubicBezTo>
                <a:cubicBezTo>
                  <a:pt x="4173" y="2350"/>
                  <a:pt x="4072" y="2463"/>
                  <a:pt x="3937" y="2503"/>
                </a:cubicBezTo>
                <a:cubicBezTo>
                  <a:pt x="3803" y="2542"/>
                  <a:pt x="3656" y="2500"/>
                  <a:pt x="3563" y="2393"/>
                </a:cubicBezTo>
                <a:cubicBezTo>
                  <a:pt x="3394" y="2200"/>
                  <a:pt x="3150" y="2091"/>
                  <a:pt x="2895" y="2091"/>
                </a:cubicBezTo>
                <a:cubicBezTo>
                  <a:pt x="2405" y="2091"/>
                  <a:pt x="2005" y="2491"/>
                  <a:pt x="2005" y="2983"/>
                </a:cubicBezTo>
                <a:lnTo>
                  <a:pt x="2005" y="3637"/>
                </a:lnTo>
                <a:cubicBezTo>
                  <a:pt x="2005" y="3836"/>
                  <a:pt x="1841" y="4001"/>
                  <a:pt x="1642" y="4001"/>
                </a:cubicBezTo>
                <a:lnTo>
                  <a:pt x="1637" y="4001"/>
                </a:lnTo>
                <a:cubicBezTo>
                  <a:pt x="1137" y="4001"/>
                  <a:pt x="732" y="4401"/>
                  <a:pt x="732" y="4891"/>
                </a:cubicBezTo>
                <a:cubicBezTo>
                  <a:pt x="732" y="5320"/>
                  <a:pt x="1016" y="5681"/>
                  <a:pt x="1423" y="5764"/>
                </a:cubicBezTo>
                <a:cubicBezTo>
                  <a:pt x="1618" y="5804"/>
                  <a:pt x="1746" y="5997"/>
                  <a:pt x="1704" y="6193"/>
                </a:cubicBezTo>
                <a:cubicBezTo>
                  <a:pt x="1668" y="6366"/>
                  <a:pt x="1518" y="6484"/>
                  <a:pt x="1348" y="6484"/>
                </a:cubicBezTo>
                <a:cubicBezTo>
                  <a:pt x="1324" y="6484"/>
                  <a:pt x="1298" y="6482"/>
                  <a:pt x="1274" y="6477"/>
                </a:cubicBezTo>
                <a:cubicBezTo>
                  <a:pt x="916" y="6402"/>
                  <a:pt x="590" y="6205"/>
                  <a:pt x="359" y="5916"/>
                </a:cubicBezTo>
                <a:cubicBezTo>
                  <a:pt x="127" y="5630"/>
                  <a:pt x="1" y="5266"/>
                  <a:pt x="1" y="4891"/>
                </a:cubicBezTo>
                <a:cubicBezTo>
                  <a:pt x="1" y="4122"/>
                  <a:pt x="546" y="3477"/>
                  <a:pt x="1274" y="3313"/>
                </a:cubicBezTo>
                <a:lnTo>
                  <a:pt x="1274" y="2983"/>
                </a:lnTo>
                <a:cubicBezTo>
                  <a:pt x="1274" y="2089"/>
                  <a:pt x="1999" y="1364"/>
                  <a:pt x="2891" y="1364"/>
                </a:cubicBezTo>
                <a:cubicBezTo>
                  <a:pt x="3150" y="1364"/>
                  <a:pt x="3403" y="1426"/>
                  <a:pt x="3629" y="1543"/>
                </a:cubicBezTo>
                <a:cubicBezTo>
                  <a:pt x="3775" y="1183"/>
                  <a:pt x="4005" y="862"/>
                  <a:pt x="4302" y="604"/>
                </a:cubicBezTo>
                <a:cubicBezTo>
                  <a:pt x="4751" y="214"/>
                  <a:pt x="5328" y="1"/>
                  <a:pt x="5922" y="1"/>
                </a:cubicBezTo>
                <a:cubicBezTo>
                  <a:pt x="7290" y="1"/>
                  <a:pt x="8401" y="1113"/>
                  <a:pt x="8401" y="2478"/>
                </a:cubicBezTo>
                <a:lnTo>
                  <a:pt x="8401" y="2721"/>
                </a:lnTo>
                <a:cubicBezTo>
                  <a:pt x="8970" y="3106"/>
                  <a:pt x="9312" y="3743"/>
                  <a:pt x="9312" y="443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40"/>
          <p:cNvSpPr/>
          <p:nvPr/>
        </p:nvSpPr>
        <p:spPr>
          <a:xfrm>
            <a:off x="996928" y="3683691"/>
            <a:ext cx="262732" cy="309817"/>
          </a:xfrm>
          <a:custGeom>
            <a:rect b="b" l="l" r="r" t="t"/>
            <a:pathLst>
              <a:path extrusionOk="0" h="9308" w="7894">
                <a:moveTo>
                  <a:pt x="6735" y="1157"/>
                </a:moveTo>
                <a:cubicBezTo>
                  <a:pt x="5991" y="411"/>
                  <a:pt x="4999" y="1"/>
                  <a:pt x="3947" y="1"/>
                </a:cubicBezTo>
                <a:cubicBezTo>
                  <a:pt x="2894" y="1"/>
                  <a:pt x="1900" y="411"/>
                  <a:pt x="1157" y="1157"/>
                </a:cubicBezTo>
                <a:cubicBezTo>
                  <a:pt x="412" y="1902"/>
                  <a:pt x="1" y="2893"/>
                  <a:pt x="1" y="3946"/>
                </a:cubicBezTo>
                <a:cubicBezTo>
                  <a:pt x="1" y="5000"/>
                  <a:pt x="412" y="5991"/>
                  <a:pt x="1157" y="6736"/>
                </a:cubicBezTo>
                <a:cubicBezTo>
                  <a:pt x="1638" y="7217"/>
                  <a:pt x="2223" y="7558"/>
                  <a:pt x="2859" y="7739"/>
                </a:cubicBezTo>
                <a:cubicBezTo>
                  <a:pt x="2776" y="8216"/>
                  <a:pt x="2357" y="8580"/>
                  <a:pt x="1857" y="8580"/>
                </a:cubicBezTo>
                <a:lnTo>
                  <a:pt x="1512" y="8580"/>
                </a:lnTo>
                <a:cubicBezTo>
                  <a:pt x="1311" y="8580"/>
                  <a:pt x="1148" y="8744"/>
                  <a:pt x="1148" y="8944"/>
                </a:cubicBezTo>
                <a:cubicBezTo>
                  <a:pt x="1148" y="9144"/>
                  <a:pt x="1311" y="9307"/>
                  <a:pt x="1512" y="9307"/>
                </a:cubicBezTo>
                <a:lnTo>
                  <a:pt x="6385" y="9307"/>
                </a:lnTo>
                <a:cubicBezTo>
                  <a:pt x="6584" y="9307"/>
                  <a:pt x="6748" y="9144"/>
                  <a:pt x="6748" y="8944"/>
                </a:cubicBezTo>
                <a:cubicBezTo>
                  <a:pt x="6748" y="8744"/>
                  <a:pt x="6584" y="8580"/>
                  <a:pt x="6385" y="8580"/>
                </a:cubicBezTo>
                <a:lnTo>
                  <a:pt x="6075" y="8580"/>
                </a:lnTo>
                <a:cubicBezTo>
                  <a:pt x="5570" y="8580"/>
                  <a:pt x="5150" y="8209"/>
                  <a:pt x="5070" y="7726"/>
                </a:cubicBezTo>
                <a:cubicBezTo>
                  <a:pt x="5369" y="7638"/>
                  <a:pt x="5659" y="7514"/>
                  <a:pt x="5929" y="7355"/>
                </a:cubicBezTo>
                <a:cubicBezTo>
                  <a:pt x="6103" y="7254"/>
                  <a:pt x="6162" y="7031"/>
                  <a:pt x="6060" y="6859"/>
                </a:cubicBezTo>
                <a:cubicBezTo>
                  <a:pt x="5959" y="6686"/>
                  <a:pt x="5737" y="6627"/>
                  <a:pt x="5564" y="6728"/>
                </a:cubicBezTo>
                <a:cubicBezTo>
                  <a:pt x="5076" y="7014"/>
                  <a:pt x="4517" y="7162"/>
                  <a:pt x="3948" y="7162"/>
                </a:cubicBezTo>
                <a:cubicBezTo>
                  <a:pt x="2174" y="7162"/>
                  <a:pt x="729" y="5719"/>
                  <a:pt x="729" y="3944"/>
                </a:cubicBezTo>
                <a:cubicBezTo>
                  <a:pt x="729" y="2170"/>
                  <a:pt x="2174" y="725"/>
                  <a:pt x="3948" y="725"/>
                </a:cubicBezTo>
                <a:cubicBezTo>
                  <a:pt x="5723" y="725"/>
                  <a:pt x="7166" y="2170"/>
                  <a:pt x="7166" y="3944"/>
                </a:cubicBezTo>
                <a:cubicBezTo>
                  <a:pt x="7166" y="4526"/>
                  <a:pt x="7010" y="5096"/>
                  <a:pt x="6712" y="5594"/>
                </a:cubicBezTo>
                <a:cubicBezTo>
                  <a:pt x="6609" y="5765"/>
                  <a:pt x="6664" y="5989"/>
                  <a:pt x="6837" y="6091"/>
                </a:cubicBezTo>
                <a:cubicBezTo>
                  <a:pt x="7010" y="6195"/>
                  <a:pt x="7234" y="6139"/>
                  <a:pt x="7336" y="5966"/>
                </a:cubicBezTo>
                <a:cubicBezTo>
                  <a:pt x="7701" y="5357"/>
                  <a:pt x="7893" y="4657"/>
                  <a:pt x="7893" y="3943"/>
                </a:cubicBezTo>
                <a:cubicBezTo>
                  <a:pt x="7890" y="2891"/>
                  <a:pt x="7482" y="1901"/>
                  <a:pt x="6735" y="1157"/>
                </a:cubicBezTo>
                <a:close/>
                <a:moveTo>
                  <a:pt x="4354" y="7870"/>
                </a:moveTo>
                <a:cubicBezTo>
                  <a:pt x="4401" y="8132"/>
                  <a:pt x="4504" y="8374"/>
                  <a:pt x="4655" y="8583"/>
                </a:cubicBezTo>
                <a:lnTo>
                  <a:pt x="3272" y="8583"/>
                </a:lnTo>
                <a:cubicBezTo>
                  <a:pt x="3420" y="8375"/>
                  <a:pt x="3526" y="8135"/>
                  <a:pt x="3572" y="7873"/>
                </a:cubicBezTo>
                <a:cubicBezTo>
                  <a:pt x="3695" y="7885"/>
                  <a:pt x="3819" y="7892"/>
                  <a:pt x="3944" y="7892"/>
                </a:cubicBezTo>
                <a:cubicBezTo>
                  <a:pt x="4082" y="7892"/>
                  <a:pt x="4219" y="7885"/>
                  <a:pt x="4354" y="7870"/>
                </a:cubicBezTo>
                <a:close/>
                <a:moveTo>
                  <a:pt x="1999" y="3946"/>
                </a:moveTo>
                <a:cubicBezTo>
                  <a:pt x="1999" y="5019"/>
                  <a:pt x="2872" y="5892"/>
                  <a:pt x="3944" y="5892"/>
                </a:cubicBezTo>
                <a:cubicBezTo>
                  <a:pt x="5017" y="5892"/>
                  <a:pt x="5890" y="5019"/>
                  <a:pt x="5890" y="3946"/>
                </a:cubicBezTo>
                <a:cubicBezTo>
                  <a:pt x="5890" y="2874"/>
                  <a:pt x="5017" y="2001"/>
                  <a:pt x="3944" y="2001"/>
                </a:cubicBezTo>
                <a:cubicBezTo>
                  <a:pt x="2872" y="2001"/>
                  <a:pt x="1999" y="2874"/>
                  <a:pt x="1999" y="3946"/>
                </a:cubicBezTo>
                <a:close/>
                <a:moveTo>
                  <a:pt x="5163" y="3946"/>
                </a:moveTo>
                <a:cubicBezTo>
                  <a:pt x="5163" y="4618"/>
                  <a:pt x="4616" y="5165"/>
                  <a:pt x="3944" y="5165"/>
                </a:cubicBezTo>
                <a:cubicBezTo>
                  <a:pt x="3273" y="5165"/>
                  <a:pt x="2726" y="4618"/>
                  <a:pt x="2726" y="3946"/>
                </a:cubicBezTo>
                <a:cubicBezTo>
                  <a:pt x="2726" y="3275"/>
                  <a:pt x="3273" y="2728"/>
                  <a:pt x="3944" y="2728"/>
                </a:cubicBezTo>
                <a:cubicBezTo>
                  <a:pt x="4617" y="2728"/>
                  <a:pt x="5163" y="3275"/>
                  <a:pt x="5163" y="3946"/>
                </a:cubicBezTo>
                <a:close/>
                <a:moveTo>
                  <a:pt x="3926" y="3565"/>
                </a:moveTo>
                <a:cubicBezTo>
                  <a:pt x="3926" y="3364"/>
                  <a:pt x="4089" y="3201"/>
                  <a:pt x="4290" y="3201"/>
                </a:cubicBezTo>
                <a:cubicBezTo>
                  <a:pt x="4489" y="3201"/>
                  <a:pt x="4654" y="3364"/>
                  <a:pt x="4654" y="3565"/>
                </a:cubicBezTo>
                <a:cubicBezTo>
                  <a:pt x="4654" y="3764"/>
                  <a:pt x="4489" y="3928"/>
                  <a:pt x="4290" y="3928"/>
                </a:cubicBezTo>
                <a:cubicBezTo>
                  <a:pt x="4089" y="3928"/>
                  <a:pt x="3926" y="3765"/>
                  <a:pt x="3926" y="3565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40"/>
          <p:cNvSpPr/>
          <p:nvPr/>
        </p:nvSpPr>
        <p:spPr>
          <a:xfrm>
            <a:off x="968751" y="1145078"/>
            <a:ext cx="314520" cy="314710"/>
          </a:xfrm>
          <a:custGeom>
            <a:rect b="b" l="l" r="r" t="t"/>
            <a:pathLst>
              <a:path extrusionOk="0" h="9455" w="9450">
                <a:moveTo>
                  <a:pt x="8882" y="2097"/>
                </a:moveTo>
                <a:lnTo>
                  <a:pt x="7355" y="572"/>
                </a:lnTo>
                <a:cubicBezTo>
                  <a:pt x="6783" y="1"/>
                  <a:pt x="5856" y="2"/>
                  <a:pt x="5285" y="572"/>
                </a:cubicBezTo>
                <a:lnTo>
                  <a:pt x="941" y="4917"/>
                </a:lnTo>
                <a:cubicBezTo>
                  <a:pt x="800" y="5060"/>
                  <a:pt x="800" y="5290"/>
                  <a:pt x="941" y="5432"/>
                </a:cubicBezTo>
                <a:lnTo>
                  <a:pt x="1450" y="5941"/>
                </a:lnTo>
                <a:lnTo>
                  <a:pt x="106" y="7268"/>
                </a:lnTo>
                <a:cubicBezTo>
                  <a:pt x="38" y="7338"/>
                  <a:pt x="0" y="7431"/>
                  <a:pt x="0" y="7527"/>
                </a:cubicBezTo>
                <a:cubicBezTo>
                  <a:pt x="0" y="7623"/>
                  <a:pt x="38" y="7717"/>
                  <a:pt x="106" y="7784"/>
                </a:cubicBezTo>
                <a:lnTo>
                  <a:pt x="1689" y="9348"/>
                </a:lnTo>
                <a:cubicBezTo>
                  <a:pt x="1760" y="9419"/>
                  <a:pt x="1852" y="9454"/>
                  <a:pt x="1945" y="9454"/>
                </a:cubicBezTo>
                <a:cubicBezTo>
                  <a:pt x="2038" y="9454"/>
                  <a:pt x="2131" y="9418"/>
                  <a:pt x="2201" y="9346"/>
                </a:cubicBezTo>
                <a:lnTo>
                  <a:pt x="3529" y="8020"/>
                </a:lnTo>
                <a:lnTo>
                  <a:pt x="4018" y="8509"/>
                </a:lnTo>
                <a:cubicBezTo>
                  <a:pt x="4088" y="8577"/>
                  <a:pt x="4178" y="8616"/>
                  <a:pt x="4274" y="8616"/>
                </a:cubicBezTo>
                <a:lnTo>
                  <a:pt x="4274" y="8616"/>
                </a:lnTo>
                <a:cubicBezTo>
                  <a:pt x="4371" y="8616"/>
                  <a:pt x="4463" y="8577"/>
                  <a:pt x="4533" y="8509"/>
                </a:cubicBezTo>
                <a:lnTo>
                  <a:pt x="7583" y="5438"/>
                </a:lnTo>
                <a:cubicBezTo>
                  <a:pt x="7726" y="5295"/>
                  <a:pt x="7724" y="5064"/>
                  <a:pt x="7582" y="4923"/>
                </a:cubicBezTo>
                <a:cubicBezTo>
                  <a:pt x="7440" y="4780"/>
                  <a:pt x="7209" y="4783"/>
                  <a:pt x="7067" y="4924"/>
                </a:cubicBezTo>
                <a:lnTo>
                  <a:pt x="4272" y="7735"/>
                </a:lnTo>
                <a:lnTo>
                  <a:pt x="3756" y="7218"/>
                </a:lnTo>
                <a:lnTo>
                  <a:pt x="4549" y="6426"/>
                </a:lnTo>
                <a:cubicBezTo>
                  <a:pt x="4582" y="6431"/>
                  <a:pt x="4616" y="6436"/>
                  <a:pt x="4650" y="6436"/>
                </a:cubicBezTo>
                <a:cubicBezTo>
                  <a:pt x="5001" y="6436"/>
                  <a:pt x="5288" y="6149"/>
                  <a:pt x="5288" y="5799"/>
                </a:cubicBezTo>
                <a:cubicBezTo>
                  <a:pt x="5288" y="5448"/>
                  <a:pt x="5001" y="5163"/>
                  <a:pt x="4650" y="5163"/>
                </a:cubicBezTo>
                <a:cubicBezTo>
                  <a:pt x="4300" y="5163"/>
                  <a:pt x="4015" y="5448"/>
                  <a:pt x="4015" y="5799"/>
                </a:cubicBezTo>
                <a:cubicBezTo>
                  <a:pt x="4015" y="5841"/>
                  <a:pt x="4018" y="5880"/>
                  <a:pt x="4025" y="5921"/>
                </a:cubicBezTo>
                <a:lnTo>
                  <a:pt x="3240" y="6706"/>
                </a:lnTo>
                <a:lnTo>
                  <a:pt x="2698" y="6164"/>
                </a:lnTo>
                <a:lnTo>
                  <a:pt x="4291" y="4583"/>
                </a:lnTo>
                <a:lnTo>
                  <a:pt x="5922" y="4583"/>
                </a:lnTo>
                <a:cubicBezTo>
                  <a:pt x="6019" y="4583"/>
                  <a:pt x="6112" y="4542"/>
                  <a:pt x="6182" y="4474"/>
                </a:cubicBezTo>
                <a:lnTo>
                  <a:pt x="6873" y="3770"/>
                </a:lnTo>
                <a:cubicBezTo>
                  <a:pt x="6912" y="3777"/>
                  <a:pt x="6953" y="3783"/>
                  <a:pt x="6997" y="3783"/>
                </a:cubicBezTo>
                <a:cubicBezTo>
                  <a:pt x="7347" y="3783"/>
                  <a:pt x="7632" y="3498"/>
                  <a:pt x="7632" y="3146"/>
                </a:cubicBezTo>
                <a:cubicBezTo>
                  <a:pt x="7632" y="2795"/>
                  <a:pt x="7347" y="2510"/>
                  <a:pt x="6997" y="2510"/>
                </a:cubicBezTo>
                <a:cubicBezTo>
                  <a:pt x="6645" y="2510"/>
                  <a:pt x="6360" y="2795"/>
                  <a:pt x="6360" y="3146"/>
                </a:cubicBezTo>
                <a:cubicBezTo>
                  <a:pt x="6360" y="3180"/>
                  <a:pt x="6364" y="3214"/>
                  <a:pt x="6367" y="3247"/>
                </a:cubicBezTo>
                <a:lnTo>
                  <a:pt x="5771" y="3855"/>
                </a:lnTo>
                <a:lnTo>
                  <a:pt x="4141" y="3855"/>
                </a:lnTo>
                <a:cubicBezTo>
                  <a:pt x="4045" y="3855"/>
                  <a:pt x="3954" y="3893"/>
                  <a:pt x="3885" y="3960"/>
                </a:cubicBezTo>
                <a:lnTo>
                  <a:pt x="2185" y="5650"/>
                </a:lnTo>
                <a:lnTo>
                  <a:pt x="1711" y="5175"/>
                </a:lnTo>
                <a:lnTo>
                  <a:pt x="5797" y="1087"/>
                </a:lnTo>
                <a:cubicBezTo>
                  <a:pt x="6083" y="801"/>
                  <a:pt x="6550" y="801"/>
                  <a:pt x="6837" y="1087"/>
                </a:cubicBezTo>
                <a:lnTo>
                  <a:pt x="8364" y="2613"/>
                </a:lnTo>
                <a:cubicBezTo>
                  <a:pt x="8645" y="2895"/>
                  <a:pt x="8648" y="3355"/>
                  <a:pt x="8364" y="3639"/>
                </a:cubicBezTo>
                <a:cubicBezTo>
                  <a:pt x="8222" y="3781"/>
                  <a:pt x="8222" y="4011"/>
                  <a:pt x="8364" y="4154"/>
                </a:cubicBezTo>
                <a:cubicBezTo>
                  <a:pt x="8505" y="4295"/>
                  <a:pt x="8736" y="4295"/>
                  <a:pt x="8878" y="4154"/>
                </a:cubicBezTo>
                <a:cubicBezTo>
                  <a:pt x="9449" y="3583"/>
                  <a:pt x="9448" y="2663"/>
                  <a:pt x="8882" y="2097"/>
                </a:cubicBezTo>
                <a:close/>
                <a:moveTo>
                  <a:pt x="1943" y="8577"/>
                </a:moveTo>
                <a:lnTo>
                  <a:pt x="880" y="7527"/>
                </a:lnTo>
                <a:lnTo>
                  <a:pt x="1965" y="6456"/>
                </a:lnTo>
                <a:lnTo>
                  <a:pt x="1967" y="6458"/>
                </a:lnTo>
                <a:lnTo>
                  <a:pt x="3014" y="750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40"/>
          <p:cNvSpPr/>
          <p:nvPr/>
        </p:nvSpPr>
        <p:spPr>
          <a:xfrm>
            <a:off x="7860776" y="1147438"/>
            <a:ext cx="309860" cy="309983"/>
          </a:xfrm>
          <a:custGeom>
            <a:rect b="b" l="l" r="r" t="t"/>
            <a:pathLst>
              <a:path extrusionOk="0" h="9313" w="9310">
                <a:moveTo>
                  <a:pt x="2546" y="4655"/>
                </a:moveTo>
                <a:cubicBezTo>
                  <a:pt x="2546" y="4854"/>
                  <a:pt x="2383" y="5019"/>
                  <a:pt x="2182" y="5019"/>
                </a:cubicBezTo>
                <a:cubicBezTo>
                  <a:pt x="1983" y="5019"/>
                  <a:pt x="1818" y="4854"/>
                  <a:pt x="1818" y="4655"/>
                </a:cubicBezTo>
                <a:cubicBezTo>
                  <a:pt x="1818" y="4356"/>
                  <a:pt x="1574" y="4110"/>
                  <a:pt x="1273" y="4110"/>
                </a:cubicBezTo>
                <a:cubicBezTo>
                  <a:pt x="973" y="4110"/>
                  <a:pt x="728" y="4356"/>
                  <a:pt x="728" y="4655"/>
                </a:cubicBezTo>
                <a:cubicBezTo>
                  <a:pt x="728" y="4955"/>
                  <a:pt x="973" y="5201"/>
                  <a:pt x="1273" y="5201"/>
                </a:cubicBezTo>
                <a:cubicBezTo>
                  <a:pt x="1474" y="5201"/>
                  <a:pt x="1637" y="5364"/>
                  <a:pt x="1637" y="5564"/>
                </a:cubicBezTo>
                <a:cubicBezTo>
                  <a:pt x="1637" y="5764"/>
                  <a:pt x="1474" y="5928"/>
                  <a:pt x="1273" y="5928"/>
                </a:cubicBezTo>
                <a:cubicBezTo>
                  <a:pt x="572" y="5928"/>
                  <a:pt x="0" y="5356"/>
                  <a:pt x="0" y="4655"/>
                </a:cubicBezTo>
                <a:cubicBezTo>
                  <a:pt x="0" y="3953"/>
                  <a:pt x="572" y="3382"/>
                  <a:pt x="1273" y="3382"/>
                </a:cubicBezTo>
                <a:cubicBezTo>
                  <a:pt x="1976" y="3382"/>
                  <a:pt x="2546" y="3953"/>
                  <a:pt x="2546" y="4655"/>
                </a:cubicBezTo>
                <a:close/>
                <a:moveTo>
                  <a:pt x="4655" y="2546"/>
                </a:moveTo>
                <a:cubicBezTo>
                  <a:pt x="4856" y="2546"/>
                  <a:pt x="5019" y="2382"/>
                  <a:pt x="5019" y="2182"/>
                </a:cubicBezTo>
                <a:cubicBezTo>
                  <a:pt x="5019" y="1982"/>
                  <a:pt x="4856" y="1819"/>
                  <a:pt x="4655" y="1819"/>
                </a:cubicBezTo>
                <a:cubicBezTo>
                  <a:pt x="4355" y="1819"/>
                  <a:pt x="4109" y="1573"/>
                  <a:pt x="4109" y="1273"/>
                </a:cubicBezTo>
                <a:cubicBezTo>
                  <a:pt x="4109" y="974"/>
                  <a:pt x="4355" y="728"/>
                  <a:pt x="4655" y="728"/>
                </a:cubicBezTo>
                <a:cubicBezTo>
                  <a:pt x="4956" y="728"/>
                  <a:pt x="5200" y="974"/>
                  <a:pt x="5200" y="1273"/>
                </a:cubicBezTo>
                <a:cubicBezTo>
                  <a:pt x="5200" y="1473"/>
                  <a:pt x="5365" y="1637"/>
                  <a:pt x="5564" y="1637"/>
                </a:cubicBezTo>
                <a:cubicBezTo>
                  <a:pt x="5765" y="1637"/>
                  <a:pt x="5928" y="1473"/>
                  <a:pt x="5928" y="1273"/>
                </a:cubicBezTo>
                <a:cubicBezTo>
                  <a:pt x="5928" y="571"/>
                  <a:pt x="5358" y="0"/>
                  <a:pt x="4655" y="0"/>
                </a:cubicBezTo>
                <a:cubicBezTo>
                  <a:pt x="3954" y="0"/>
                  <a:pt x="3382" y="571"/>
                  <a:pt x="3382" y="1273"/>
                </a:cubicBezTo>
                <a:cubicBezTo>
                  <a:pt x="3382" y="1974"/>
                  <a:pt x="3954" y="2546"/>
                  <a:pt x="4655" y="2546"/>
                </a:cubicBezTo>
                <a:close/>
                <a:moveTo>
                  <a:pt x="8037" y="4110"/>
                </a:moveTo>
                <a:cubicBezTo>
                  <a:pt x="8338" y="4110"/>
                  <a:pt x="8582" y="4356"/>
                  <a:pt x="8582" y="4655"/>
                </a:cubicBezTo>
                <a:cubicBezTo>
                  <a:pt x="8582" y="4854"/>
                  <a:pt x="8747" y="5019"/>
                  <a:pt x="8946" y="5019"/>
                </a:cubicBezTo>
                <a:cubicBezTo>
                  <a:pt x="9147" y="5019"/>
                  <a:pt x="9310" y="4854"/>
                  <a:pt x="9310" y="4655"/>
                </a:cubicBezTo>
                <a:cubicBezTo>
                  <a:pt x="9310" y="3953"/>
                  <a:pt x="8739" y="3382"/>
                  <a:pt x="8037" y="3382"/>
                </a:cubicBezTo>
                <a:cubicBezTo>
                  <a:pt x="7336" y="3382"/>
                  <a:pt x="6764" y="3953"/>
                  <a:pt x="6764" y="4655"/>
                </a:cubicBezTo>
                <a:cubicBezTo>
                  <a:pt x="6764" y="5230"/>
                  <a:pt x="7148" y="5717"/>
                  <a:pt x="7673" y="5876"/>
                </a:cubicBezTo>
                <a:lnTo>
                  <a:pt x="7673" y="6818"/>
                </a:lnTo>
                <a:cubicBezTo>
                  <a:pt x="7265" y="6940"/>
                  <a:pt x="6942" y="7265"/>
                  <a:pt x="6818" y="7675"/>
                </a:cubicBezTo>
                <a:lnTo>
                  <a:pt x="5874" y="7675"/>
                </a:lnTo>
                <a:cubicBezTo>
                  <a:pt x="5752" y="7266"/>
                  <a:pt x="5429" y="6942"/>
                  <a:pt x="5017" y="6818"/>
                </a:cubicBezTo>
                <a:lnTo>
                  <a:pt x="5017" y="5585"/>
                </a:lnTo>
                <a:lnTo>
                  <a:pt x="5017" y="5574"/>
                </a:lnTo>
                <a:lnTo>
                  <a:pt x="5017" y="5566"/>
                </a:lnTo>
                <a:cubicBezTo>
                  <a:pt x="5017" y="5366"/>
                  <a:pt x="4854" y="5202"/>
                  <a:pt x="4653" y="5202"/>
                </a:cubicBezTo>
                <a:cubicBezTo>
                  <a:pt x="4354" y="5202"/>
                  <a:pt x="4108" y="4956"/>
                  <a:pt x="4108" y="4657"/>
                </a:cubicBezTo>
                <a:cubicBezTo>
                  <a:pt x="4108" y="4357"/>
                  <a:pt x="4354" y="4111"/>
                  <a:pt x="4653" y="4111"/>
                </a:cubicBezTo>
                <a:cubicBezTo>
                  <a:pt x="4953" y="4111"/>
                  <a:pt x="5199" y="4357"/>
                  <a:pt x="5199" y="4657"/>
                </a:cubicBezTo>
                <a:cubicBezTo>
                  <a:pt x="5199" y="4857"/>
                  <a:pt x="5363" y="5020"/>
                  <a:pt x="5563" y="5020"/>
                </a:cubicBezTo>
                <a:cubicBezTo>
                  <a:pt x="5763" y="5020"/>
                  <a:pt x="5926" y="4857"/>
                  <a:pt x="5926" y="4657"/>
                </a:cubicBezTo>
                <a:cubicBezTo>
                  <a:pt x="5926" y="3956"/>
                  <a:pt x="5356" y="3384"/>
                  <a:pt x="4653" y="3384"/>
                </a:cubicBezTo>
                <a:cubicBezTo>
                  <a:pt x="4435" y="3384"/>
                  <a:pt x="4229" y="3441"/>
                  <a:pt x="4048" y="3537"/>
                </a:cubicBezTo>
                <a:lnTo>
                  <a:pt x="2873" y="2363"/>
                </a:lnTo>
                <a:cubicBezTo>
                  <a:pt x="2732" y="2220"/>
                  <a:pt x="2501" y="2220"/>
                  <a:pt x="2360" y="2363"/>
                </a:cubicBezTo>
                <a:cubicBezTo>
                  <a:pt x="2217" y="2504"/>
                  <a:pt x="2217" y="2735"/>
                  <a:pt x="2360" y="2876"/>
                </a:cubicBezTo>
                <a:lnTo>
                  <a:pt x="3533" y="4052"/>
                </a:lnTo>
                <a:cubicBezTo>
                  <a:pt x="3436" y="4232"/>
                  <a:pt x="3381" y="4437"/>
                  <a:pt x="3381" y="4657"/>
                </a:cubicBezTo>
                <a:cubicBezTo>
                  <a:pt x="3381" y="5231"/>
                  <a:pt x="3765" y="5718"/>
                  <a:pt x="4290" y="5877"/>
                </a:cubicBezTo>
                <a:lnTo>
                  <a:pt x="4290" y="6821"/>
                </a:lnTo>
                <a:cubicBezTo>
                  <a:pt x="3765" y="6977"/>
                  <a:pt x="3381" y="7464"/>
                  <a:pt x="3381" y="8040"/>
                </a:cubicBezTo>
                <a:cubicBezTo>
                  <a:pt x="3381" y="8743"/>
                  <a:pt x="3952" y="9313"/>
                  <a:pt x="4653" y="9313"/>
                </a:cubicBezTo>
                <a:cubicBezTo>
                  <a:pt x="4854" y="9313"/>
                  <a:pt x="5017" y="9150"/>
                  <a:pt x="5017" y="8949"/>
                </a:cubicBezTo>
                <a:cubicBezTo>
                  <a:pt x="5017" y="8750"/>
                  <a:pt x="4854" y="8586"/>
                  <a:pt x="4653" y="8586"/>
                </a:cubicBezTo>
                <a:cubicBezTo>
                  <a:pt x="4354" y="8586"/>
                  <a:pt x="4108" y="8341"/>
                  <a:pt x="4108" y="8040"/>
                </a:cubicBezTo>
                <a:cubicBezTo>
                  <a:pt x="4108" y="7740"/>
                  <a:pt x="4354" y="7495"/>
                  <a:pt x="4653" y="7495"/>
                </a:cubicBezTo>
                <a:cubicBezTo>
                  <a:pt x="4953" y="7495"/>
                  <a:pt x="5199" y="7740"/>
                  <a:pt x="5199" y="8040"/>
                </a:cubicBezTo>
                <a:cubicBezTo>
                  <a:pt x="5199" y="8241"/>
                  <a:pt x="5363" y="8404"/>
                  <a:pt x="5563" y="8404"/>
                </a:cubicBezTo>
                <a:lnTo>
                  <a:pt x="6815" y="8404"/>
                </a:lnTo>
                <a:cubicBezTo>
                  <a:pt x="6972" y="8930"/>
                  <a:pt x="7459" y="9313"/>
                  <a:pt x="8035" y="9313"/>
                </a:cubicBezTo>
                <a:cubicBezTo>
                  <a:pt x="8236" y="9313"/>
                  <a:pt x="8399" y="9150"/>
                  <a:pt x="8399" y="8949"/>
                </a:cubicBezTo>
                <a:cubicBezTo>
                  <a:pt x="8399" y="8750"/>
                  <a:pt x="8236" y="8586"/>
                  <a:pt x="8035" y="8586"/>
                </a:cubicBezTo>
                <a:cubicBezTo>
                  <a:pt x="7736" y="8586"/>
                  <a:pt x="7490" y="8341"/>
                  <a:pt x="7490" y="8040"/>
                </a:cubicBezTo>
                <a:cubicBezTo>
                  <a:pt x="7490" y="7740"/>
                  <a:pt x="7736" y="7495"/>
                  <a:pt x="8035" y="7495"/>
                </a:cubicBezTo>
                <a:cubicBezTo>
                  <a:pt x="8335" y="7495"/>
                  <a:pt x="8581" y="7740"/>
                  <a:pt x="8581" y="8040"/>
                </a:cubicBezTo>
                <a:cubicBezTo>
                  <a:pt x="8581" y="8241"/>
                  <a:pt x="8745" y="8404"/>
                  <a:pt x="8945" y="8404"/>
                </a:cubicBezTo>
                <a:cubicBezTo>
                  <a:pt x="9145" y="8404"/>
                  <a:pt x="9308" y="8241"/>
                  <a:pt x="9308" y="8040"/>
                </a:cubicBezTo>
                <a:cubicBezTo>
                  <a:pt x="9308" y="7465"/>
                  <a:pt x="8924" y="6978"/>
                  <a:pt x="8399" y="6821"/>
                </a:cubicBezTo>
                <a:lnTo>
                  <a:pt x="8399" y="5567"/>
                </a:lnTo>
                <a:cubicBezTo>
                  <a:pt x="8399" y="5368"/>
                  <a:pt x="8236" y="5204"/>
                  <a:pt x="8035" y="5204"/>
                </a:cubicBezTo>
                <a:cubicBezTo>
                  <a:pt x="7736" y="5204"/>
                  <a:pt x="7490" y="4959"/>
                  <a:pt x="7490" y="4658"/>
                </a:cubicBezTo>
                <a:cubicBezTo>
                  <a:pt x="7490" y="4358"/>
                  <a:pt x="7737" y="4110"/>
                  <a:pt x="8037" y="4110"/>
                </a:cubicBezTo>
                <a:close/>
                <a:moveTo>
                  <a:pt x="1273" y="2546"/>
                </a:moveTo>
                <a:cubicBezTo>
                  <a:pt x="1474" y="2546"/>
                  <a:pt x="1637" y="2382"/>
                  <a:pt x="1637" y="2182"/>
                </a:cubicBezTo>
                <a:cubicBezTo>
                  <a:pt x="1637" y="1982"/>
                  <a:pt x="1474" y="1819"/>
                  <a:pt x="1273" y="1819"/>
                </a:cubicBezTo>
                <a:cubicBezTo>
                  <a:pt x="973" y="1819"/>
                  <a:pt x="728" y="1573"/>
                  <a:pt x="728" y="1273"/>
                </a:cubicBezTo>
                <a:cubicBezTo>
                  <a:pt x="728" y="974"/>
                  <a:pt x="973" y="728"/>
                  <a:pt x="1273" y="728"/>
                </a:cubicBezTo>
                <a:cubicBezTo>
                  <a:pt x="1574" y="728"/>
                  <a:pt x="1818" y="974"/>
                  <a:pt x="1818" y="1273"/>
                </a:cubicBezTo>
                <a:cubicBezTo>
                  <a:pt x="1818" y="1473"/>
                  <a:pt x="1983" y="1637"/>
                  <a:pt x="2182" y="1637"/>
                </a:cubicBezTo>
                <a:cubicBezTo>
                  <a:pt x="2383" y="1637"/>
                  <a:pt x="2546" y="1473"/>
                  <a:pt x="2546" y="1273"/>
                </a:cubicBezTo>
                <a:cubicBezTo>
                  <a:pt x="2546" y="571"/>
                  <a:pt x="1976" y="0"/>
                  <a:pt x="1273" y="0"/>
                </a:cubicBezTo>
                <a:cubicBezTo>
                  <a:pt x="572" y="0"/>
                  <a:pt x="0" y="571"/>
                  <a:pt x="0" y="1273"/>
                </a:cubicBezTo>
                <a:cubicBezTo>
                  <a:pt x="0" y="1974"/>
                  <a:pt x="572" y="2546"/>
                  <a:pt x="1273" y="2546"/>
                </a:cubicBezTo>
                <a:close/>
                <a:moveTo>
                  <a:pt x="8037" y="2546"/>
                </a:moveTo>
                <a:cubicBezTo>
                  <a:pt x="8238" y="2546"/>
                  <a:pt x="8401" y="2382"/>
                  <a:pt x="8401" y="2182"/>
                </a:cubicBezTo>
                <a:cubicBezTo>
                  <a:pt x="8401" y="1982"/>
                  <a:pt x="8238" y="1819"/>
                  <a:pt x="8037" y="1819"/>
                </a:cubicBezTo>
                <a:cubicBezTo>
                  <a:pt x="7737" y="1819"/>
                  <a:pt x="7491" y="1573"/>
                  <a:pt x="7491" y="1273"/>
                </a:cubicBezTo>
                <a:cubicBezTo>
                  <a:pt x="7491" y="974"/>
                  <a:pt x="7737" y="728"/>
                  <a:pt x="8037" y="728"/>
                </a:cubicBezTo>
                <a:cubicBezTo>
                  <a:pt x="8338" y="728"/>
                  <a:pt x="8582" y="974"/>
                  <a:pt x="8582" y="1273"/>
                </a:cubicBezTo>
                <a:cubicBezTo>
                  <a:pt x="8582" y="1473"/>
                  <a:pt x="8747" y="1637"/>
                  <a:pt x="8946" y="1637"/>
                </a:cubicBezTo>
                <a:cubicBezTo>
                  <a:pt x="9147" y="1637"/>
                  <a:pt x="9310" y="1473"/>
                  <a:pt x="9310" y="1273"/>
                </a:cubicBezTo>
                <a:cubicBezTo>
                  <a:pt x="9310" y="571"/>
                  <a:pt x="8739" y="0"/>
                  <a:pt x="8037" y="0"/>
                </a:cubicBezTo>
                <a:cubicBezTo>
                  <a:pt x="7336" y="0"/>
                  <a:pt x="6764" y="571"/>
                  <a:pt x="6764" y="1273"/>
                </a:cubicBezTo>
                <a:cubicBezTo>
                  <a:pt x="6764" y="1974"/>
                  <a:pt x="7336" y="2546"/>
                  <a:pt x="8037" y="2546"/>
                </a:cubicBezTo>
                <a:close/>
                <a:moveTo>
                  <a:pt x="1273" y="6764"/>
                </a:moveTo>
                <a:cubicBezTo>
                  <a:pt x="572" y="6764"/>
                  <a:pt x="0" y="7335"/>
                  <a:pt x="0" y="8037"/>
                </a:cubicBezTo>
                <a:cubicBezTo>
                  <a:pt x="0" y="8738"/>
                  <a:pt x="572" y="9310"/>
                  <a:pt x="1273" y="9310"/>
                </a:cubicBezTo>
                <a:cubicBezTo>
                  <a:pt x="1474" y="9310"/>
                  <a:pt x="1637" y="9146"/>
                  <a:pt x="1637" y="8946"/>
                </a:cubicBezTo>
                <a:cubicBezTo>
                  <a:pt x="1637" y="8746"/>
                  <a:pt x="1474" y="8583"/>
                  <a:pt x="1273" y="8583"/>
                </a:cubicBezTo>
                <a:cubicBezTo>
                  <a:pt x="973" y="8583"/>
                  <a:pt x="728" y="8337"/>
                  <a:pt x="728" y="8037"/>
                </a:cubicBezTo>
                <a:cubicBezTo>
                  <a:pt x="728" y="7737"/>
                  <a:pt x="973" y="7492"/>
                  <a:pt x="1273" y="7492"/>
                </a:cubicBezTo>
                <a:cubicBezTo>
                  <a:pt x="1574" y="7492"/>
                  <a:pt x="1818" y="7737"/>
                  <a:pt x="1818" y="8037"/>
                </a:cubicBezTo>
                <a:cubicBezTo>
                  <a:pt x="1818" y="8236"/>
                  <a:pt x="1983" y="8401"/>
                  <a:pt x="2182" y="8401"/>
                </a:cubicBezTo>
                <a:cubicBezTo>
                  <a:pt x="2383" y="8401"/>
                  <a:pt x="2546" y="8236"/>
                  <a:pt x="2546" y="8037"/>
                </a:cubicBezTo>
                <a:cubicBezTo>
                  <a:pt x="2546" y="7335"/>
                  <a:pt x="1976" y="6764"/>
                  <a:pt x="1273" y="67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67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458" name="Google Shape;1458;p67"/>
          <p:cNvSpPr txBox="1"/>
          <p:nvPr>
            <p:ph idx="1" type="body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https://github.com/The1TrueJoe/Database-Case-Studies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https://github.com/The1TrueJoe/Database-Case-Studies/releases/tag/release1</a:t>
            </a:r>
            <a:endParaRPr sz="1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68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64" name="Google Shape;1464;p68"/>
          <p:cNvSpPr txBox="1"/>
          <p:nvPr>
            <p:ph idx="1" type="body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Griffith University. (n.d.).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Griffith University Normalization Tool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Griffith University Normalization Tools.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http://www.ict.griffith.edu.au/normalization_tools/normalization/ind.php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Kroenke, D., Auer, D., Yoder, R., &amp; Vandenberg, S. (2018).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Database Processing: Fundamentals, Design, and 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(15th ed.). Pearson.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Oracle. (n.d.).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MySql::MySql Documentation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MySql. https://dev.mysql.com/doc/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1"/>
          <p:cNvSpPr txBox="1"/>
          <p:nvPr>
            <p:ph type="title"/>
          </p:nvPr>
        </p:nvSpPr>
        <p:spPr>
          <a:xfrm>
            <a:off x="1054200" y="411575"/>
            <a:ext cx="7035600" cy="20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SOLUTION </a:t>
            </a:r>
            <a:r>
              <a:rPr lang="en" sz="4000"/>
              <a:t>SPECIFICATIONS</a:t>
            </a:r>
            <a:r>
              <a:rPr lang="en" sz="4000"/>
              <a:t>:</a:t>
            </a:r>
            <a:endParaRPr sz="4000"/>
          </a:p>
        </p:txBody>
      </p:sp>
      <p:sp>
        <p:nvSpPr>
          <p:cNvPr id="1231" name="Google Shape;1231;p41"/>
          <p:cNvSpPr txBox="1"/>
          <p:nvPr/>
        </p:nvSpPr>
        <p:spPr>
          <a:xfrm>
            <a:off x="1249625" y="1364600"/>
            <a:ext cx="6718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anium"/>
              <a:buChar char="●"/>
            </a:pP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Each store has a single unique distributor, but said distributor can supply multiple stores</a:t>
            </a:r>
            <a:endParaRPr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anium"/>
              <a:buChar char="●"/>
            </a:pP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Each store must have a </a:t>
            </a:r>
            <a:r>
              <a:rPr i="1"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name</a:t>
            </a: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, </a:t>
            </a:r>
            <a:r>
              <a:rPr i="1"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address</a:t>
            </a: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, and </a:t>
            </a:r>
            <a:r>
              <a:rPr i="1"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phone number</a:t>
            </a:r>
            <a:endParaRPr i="1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anium"/>
              <a:buChar char="●"/>
            </a:pP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Employee information must be stored within the data (</a:t>
            </a:r>
            <a:r>
              <a:rPr i="1"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employee name, supervisor, store location, home address, phone number, SSN, hire date</a:t>
            </a: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)</a:t>
            </a:r>
            <a:endParaRPr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anium"/>
              <a:buChar char="●"/>
            </a:pP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Customer information must be stored </a:t>
            </a: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within the data (</a:t>
            </a:r>
            <a:r>
              <a:rPr i="1"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name, address, phone number)</a:t>
            </a:r>
            <a:endParaRPr i="1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anium"/>
              <a:buChar char="●"/>
            </a:pP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Movie rental data must be stored (</a:t>
            </a:r>
            <a:r>
              <a:rPr i="1"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employee who made sale, customer, movie title, movie copy, payment, date, status, rental rate, due date)</a:t>
            </a:r>
            <a:endParaRPr i="1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anium"/>
              <a:buChar char="●"/>
            </a:pP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Payment specifics must be stored (</a:t>
            </a:r>
            <a:r>
              <a:rPr i="1"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payment type, type based specifics - CC number for credit cars, etc)</a:t>
            </a:r>
            <a:endParaRPr i="1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anium"/>
              <a:buChar char="●"/>
            </a:pP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Inventory data must also be stored (</a:t>
            </a:r>
            <a:r>
              <a:rPr i="1"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media condition, movie title, director, description, star-actor, movie rating, genre</a:t>
            </a:r>
            <a:r>
              <a:rPr lang="en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)</a:t>
            </a:r>
            <a:endParaRPr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42"/>
          <p:cNvSpPr/>
          <p:nvPr/>
        </p:nvSpPr>
        <p:spPr>
          <a:xfrm>
            <a:off x="4235262" y="1123038"/>
            <a:ext cx="602700" cy="6027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2"/>
          <p:cNvSpPr/>
          <p:nvPr/>
        </p:nvSpPr>
        <p:spPr>
          <a:xfrm>
            <a:off x="4235262" y="1900088"/>
            <a:ext cx="602700" cy="6027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42"/>
          <p:cNvSpPr/>
          <p:nvPr/>
        </p:nvSpPr>
        <p:spPr>
          <a:xfrm>
            <a:off x="4235262" y="2677138"/>
            <a:ext cx="602700" cy="6027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42"/>
          <p:cNvSpPr/>
          <p:nvPr/>
        </p:nvSpPr>
        <p:spPr>
          <a:xfrm>
            <a:off x="4235262" y="3454188"/>
            <a:ext cx="602700" cy="6027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42"/>
          <p:cNvSpPr txBox="1"/>
          <p:nvPr>
            <p:ph type="title"/>
          </p:nvPr>
        </p:nvSpPr>
        <p:spPr>
          <a:xfrm rot="1973">
            <a:off x="4014000" y="1146288"/>
            <a:ext cx="10452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01</a:t>
            </a:r>
            <a:endParaRPr/>
          </a:p>
        </p:txBody>
      </p:sp>
      <p:sp>
        <p:nvSpPr>
          <p:cNvPr id="1241" name="Google Shape;1241;p42"/>
          <p:cNvSpPr txBox="1"/>
          <p:nvPr>
            <p:ph idx="2" type="title"/>
          </p:nvPr>
        </p:nvSpPr>
        <p:spPr>
          <a:xfrm>
            <a:off x="684600" y="935375"/>
            <a:ext cx="2488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1242" name="Google Shape;1242;p42"/>
          <p:cNvSpPr txBox="1"/>
          <p:nvPr>
            <p:ph idx="1" type="subTitle"/>
          </p:nvPr>
        </p:nvSpPr>
        <p:spPr>
          <a:xfrm>
            <a:off x="409775" y="1199225"/>
            <a:ext cx="2763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we had to organize all of the required data into tables. During this process, we identified functional </a:t>
            </a:r>
            <a:r>
              <a:rPr lang="en"/>
              <a:t>dependencies</a:t>
            </a:r>
            <a:r>
              <a:rPr lang="en"/>
              <a:t> and normalized the database</a:t>
            </a:r>
            <a:endParaRPr/>
          </a:p>
        </p:txBody>
      </p:sp>
      <p:sp>
        <p:nvSpPr>
          <p:cNvPr id="1243" name="Google Shape;1243;p42"/>
          <p:cNvSpPr txBox="1"/>
          <p:nvPr>
            <p:ph idx="6" type="title"/>
          </p:nvPr>
        </p:nvSpPr>
        <p:spPr>
          <a:xfrm rot="1973">
            <a:off x="4014000" y="2688907"/>
            <a:ext cx="10452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03</a:t>
            </a:r>
            <a:endParaRPr/>
          </a:p>
        </p:txBody>
      </p:sp>
      <p:sp>
        <p:nvSpPr>
          <p:cNvPr id="1244" name="Google Shape;1244;p42"/>
          <p:cNvSpPr txBox="1"/>
          <p:nvPr>
            <p:ph idx="7" type="title"/>
          </p:nvPr>
        </p:nvSpPr>
        <p:spPr>
          <a:xfrm>
            <a:off x="684600" y="2586555"/>
            <a:ext cx="2488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1245" name="Google Shape;1245;p42"/>
          <p:cNvSpPr txBox="1"/>
          <p:nvPr>
            <p:ph idx="8" type="subTitle"/>
          </p:nvPr>
        </p:nvSpPr>
        <p:spPr>
          <a:xfrm>
            <a:off x="837000" y="2978491"/>
            <a:ext cx="23364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implemented our </a:t>
            </a:r>
            <a:r>
              <a:rPr lang="en"/>
              <a:t>solution</a:t>
            </a:r>
            <a:r>
              <a:rPr lang="en"/>
              <a:t> using mySQL to engineer our database. In our SQL code, we specified constraints to ensure our </a:t>
            </a:r>
            <a:r>
              <a:rPr lang="en"/>
              <a:t>database integrity.</a:t>
            </a:r>
            <a:endParaRPr/>
          </a:p>
        </p:txBody>
      </p:sp>
      <p:sp>
        <p:nvSpPr>
          <p:cNvPr id="1246" name="Google Shape;1246;p42"/>
          <p:cNvSpPr txBox="1"/>
          <p:nvPr>
            <p:ph idx="9" type="title"/>
          </p:nvPr>
        </p:nvSpPr>
        <p:spPr>
          <a:xfrm flipH="1" rot="-1973">
            <a:off x="4014000" y="1917597"/>
            <a:ext cx="10452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action="ppaction://hlinksldjump" r:id="rId3"/>
              </a:rPr>
              <a:t>02</a:t>
            </a:r>
            <a:endParaRPr/>
          </a:p>
        </p:txBody>
      </p:sp>
      <p:sp>
        <p:nvSpPr>
          <p:cNvPr id="1247" name="Google Shape;1247;p42"/>
          <p:cNvSpPr txBox="1"/>
          <p:nvPr>
            <p:ph idx="13" type="title"/>
          </p:nvPr>
        </p:nvSpPr>
        <p:spPr>
          <a:xfrm flipH="1">
            <a:off x="5899525" y="769700"/>
            <a:ext cx="2559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r>
              <a:rPr lang="en">
                <a:uFill>
                  <a:noFill/>
                </a:uFill>
                <a:hlinkClick action="ppaction://hlinksldjump" r:id="rId4"/>
              </a:rPr>
              <a:t> </a:t>
            </a:r>
            <a:endParaRPr/>
          </a:p>
        </p:txBody>
      </p:sp>
      <p:sp>
        <p:nvSpPr>
          <p:cNvPr id="1248" name="Google Shape;1248;p42"/>
          <p:cNvSpPr txBox="1"/>
          <p:nvPr>
            <p:ph idx="14" type="subTitle"/>
          </p:nvPr>
        </p:nvSpPr>
        <p:spPr>
          <a:xfrm flipH="1">
            <a:off x="5899525" y="1123053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</a:t>
            </a:r>
            <a:r>
              <a:rPr lang="en"/>
              <a:t>normalizing</a:t>
            </a:r>
            <a:r>
              <a:rPr lang="en"/>
              <a:t> the </a:t>
            </a:r>
            <a:r>
              <a:rPr lang="en"/>
              <a:t>database, we created an ERD to visualize the relationships. In the ERD, we specified the cardinalities of each relationship and specified if the entity was a strong or weak entity.</a:t>
            </a:r>
            <a:endParaRPr/>
          </a:p>
        </p:txBody>
      </p:sp>
      <p:sp>
        <p:nvSpPr>
          <p:cNvPr id="1249" name="Google Shape;1249;p42"/>
          <p:cNvSpPr txBox="1"/>
          <p:nvPr>
            <p:ph idx="15" type="title"/>
          </p:nvPr>
        </p:nvSpPr>
        <p:spPr>
          <a:xfrm flipH="1" rot="-1973">
            <a:off x="4014000" y="3460216"/>
            <a:ext cx="10452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04</a:t>
            </a:r>
            <a:endParaRPr/>
          </a:p>
        </p:txBody>
      </p:sp>
      <p:sp>
        <p:nvSpPr>
          <p:cNvPr id="1250" name="Google Shape;1250;p42"/>
          <p:cNvSpPr txBox="1"/>
          <p:nvPr>
            <p:ph idx="16" type="title"/>
          </p:nvPr>
        </p:nvSpPr>
        <p:spPr>
          <a:xfrm flipH="1">
            <a:off x="5685775" y="3103150"/>
            <a:ext cx="2763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 / REGISTER</a:t>
            </a:r>
            <a:endParaRPr/>
          </a:p>
        </p:txBody>
      </p:sp>
      <p:sp>
        <p:nvSpPr>
          <p:cNvPr id="1251" name="Google Shape;1251;p42"/>
          <p:cNvSpPr txBox="1"/>
          <p:nvPr>
            <p:ph idx="17" type="subTitle"/>
          </p:nvPr>
        </p:nvSpPr>
        <p:spPr>
          <a:xfrm flipH="1">
            <a:off x="5597275" y="3415900"/>
            <a:ext cx="31641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verify that our database worked accurately, we engineered 10 queries that tested specifics of the database.</a:t>
            </a:r>
            <a:r>
              <a:rPr lang="en"/>
              <a:t> We displayed the results as reports using a webapp. We also created a register application that could be used to create </a:t>
            </a:r>
            <a:r>
              <a:rPr lang="en"/>
              <a:t>transactions</a:t>
            </a:r>
            <a:r>
              <a:rPr lang="en"/>
              <a:t>.</a:t>
            </a:r>
            <a:endParaRPr/>
          </a:p>
        </p:txBody>
      </p:sp>
      <p:cxnSp>
        <p:nvCxnSpPr>
          <p:cNvPr id="1252" name="Google Shape;1252;p42"/>
          <p:cNvCxnSpPr>
            <a:stCxn id="1236" idx="4"/>
            <a:endCxn id="1237" idx="0"/>
          </p:cNvCxnSpPr>
          <p:nvPr/>
        </p:nvCxnSpPr>
        <p:spPr>
          <a:xfrm>
            <a:off x="4536612" y="1725738"/>
            <a:ext cx="0" cy="1743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42"/>
          <p:cNvCxnSpPr>
            <a:stCxn id="1237" idx="4"/>
            <a:endCxn id="1238" idx="0"/>
          </p:cNvCxnSpPr>
          <p:nvPr/>
        </p:nvCxnSpPr>
        <p:spPr>
          <a:xfrm>
            <a:off x="4536612" y="2502788"/>
            <a:ext cx="0" cy="1743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42"/>
          <p:cNvCxnSpPr>
            <a:stCxn id="1238" idx="4"/>
            <a:endCxn id="1239" idx="0"/>
          </p:cNvCxnSpPr>
          <p:nvPr/>
        </p:nvCxnSpPr>
        <p:spPr>
          <a:xfrm>
            <a:off x="4536612" y="3279838"/>
            <a:ext cx="0" cy="1743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5" name="Google Shape;1255;p42"/>
          <p:cNvCxnSpPr>
            <a:stCxn id="1241" idx="3"/>
            <a:endCxn id="1236" idx="2"/>
          </p:cNvCxnSpPr>
          <p:nvPr/>
        </p:nvCxnSpPr>
        <p:spPr>
          <a:xfrm>
            <a:off x="3173400" y="1199225"/>
            <a:ext cx="1062000" cy="225300"/>
          </a:xfrm>
          <a:prstGeom prst="bentConnector3">
            <a:avLst>
              <a:gd fmla="val 49994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6" name="Google Shape;1256;p42"/>
          <p:cNvCxnSpPr>
            <a:stCxn id="1237" idx="6"/>
            <a:endCxn id="1247" idx="3"/>
          </p:cNvCxnSpPr>
          <p:nvPr/>
        </p:nvCxnSpPr>
        <p:spPr>
          <a:xfrm flipH="1" rot="10800000">
            <a:off x="4837962" y="1033538"/>
            <a:ext cx="1061700" cy="1167900"/>
          </a:xfrm>
          <a:prstGeom prst="bentConnector3">
            <a:avLst>
              <a:gd fmla="val 49994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42"/>
          <p:cNvCxnSpPr>
            <a:stCxn id="1244" idx="3"/>
            <a:endCxn id="1238" idx="2"/>
          </p:cNvCxnSpPr>
          <p:nvPr/>
        </p:nvCxnSpPr>
        <p:spPr>
          <a:xfrm>
            <a:off x="3173400" y="2850405"/>
            <a:ext cx="1062000" cy="128100"/>
          </a:xfrm>
          <a:prstGeom prst="bentConnector3">
            <a:avLst>
              <a:gd fmla="val 49994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p42"/>
          <p:cNvCxnSpPr>
            <a:endCxn id="1250" idx="3"/>
          </p:cNvCxnSpPr>
          <p:nvPr/>
        </p:nvCxnSpPr>
        <p:spPr>
          <a:xfrm flipH="1" rot="10800000">
            <a:off x="4471675" y="3367000"/>
            <a:ext cx="1214100" cy="321300"/>
          </a:xfrm>
          <a:prstGeom prst="bentConnector3">
            <a:avLst>
              <a:gd fmla="val 50000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9" name="Google Shape;1259;p42"/>
          <p:cNvSpPr txBox="1"/>
          <p:nvPr/>
        </p:nvSpPr>
        <p:spPr>
          <a:xfrm>
            <a:off x="2247750" y="228300"/>
            <a:ext cx="464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 u="sng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The JAB Plan of Action</a:t>
            </a:r>
            <a:endParaRPr b="1" sz="3200" u="sng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3"/>
          <p:cNvSpPr/>
          <p:nvPr/>
        </p:nvSpPr>
        <p:spPr>
          <a:xfrm>
            <a:off x="1105113" y="1729800"/>
            <a:ext cx="1683900" cy="16839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43"/>
          <p:cNvSpPr txBox="1"/>
          <p:nvPr>
            <p:ph type="title"/>
          </p:nvPr>
        </p:nvSpPr>
        <p:spPr>
          <a:xfrm>
            <a:off x="3221500" y="1872900"/>
            <a:ext cx="526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66" name="Google Shape;1266;p43"/>
          <p:cNvSpPr txBox="1"/>
          <p:nvPr>
            <p:ph idx="2" type="title"/>
          </p:nvPr>
        </p:nvSpPr>
        <p:spPr>
          <a:xfrm>
            <a:off x="1172013" y="1921500"/>
            <a:ext cx="15501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67" name="Google Shape;1267;p43"/>
          <p:cNvSpPr txBox="1"/>
          <p:nvPr>
            <p:ph idx="1" type="subTitle"/>
          </p:nvPr>
        </p:nvSpPr>
        <p:spPr>
          <a:xfrm rot="462">
            <a:off x="3221487" y="2639862"/>
            <a:ext cx="2233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data organization and design process</a:t>
            </a:r>
            <a:endParaRPr/>
          </a:p>
        </p:txBody>
      </p:sp>
      <p:cxnSp>
        <p:nvCxnSpPr>
          <p:cNvPr id="1268" name="Google Shape;1268;p43"/>
          <p:cNvCxnSpPr>
            <a:endCxn id="1265" idx="1"/>
          </p:cNvCxnSpPr>
          <p:nvPr/>
        </p:nvCxnSpPr>
        <p:spPr>
          <a:xfrm flipH="1" rot="10800000">
            <a:off x="2788900" y="2293800"/>
            <a:ext cx="432600" cy="278100"/>
          </a:xfrm>
          <a:prstGeom prst="bentConnector3">
            <a:avLst>
              <a:gd fmla="val 50000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9" name="Google Shape;1269;p43"/>
          <p:cNvCxnSpPr>
            <a:stCxn id="1264" idx="6"/>
            <a:endCxn id="1267" idx="1"/>
          </p:cNvCxnSpPr>
          <p:nvPr/>
        </p:nvCxnSpPr>
        <p:spPr>
          <a:xfrm>
            <a:off x="2789013" y="2571750"/>
            <a:ext cx="432600" cy="383400"/>
          </a:xfrm>
          <a:prstGeom prst="bentConnector3">
            <a:avLst>
              <a:gd fmla="val 49985" name="adj1"/>
            </a:avLst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4"/>
          <p:cNvSpPr txBox="1"/>
          <p:nvPr>
            <p:ph type="title"/>
          </p:nvPr>
        </p:nvSpPr>
        <p:spPr>
          <a:xfrm>
            <a:off x="1155375" y="375625"/>
            <a:ext cx="7344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Functional Dependencies</a:t>
            </a:r>
            <a:endParaRPr u="sng"/>
          </a:p>
        </p:txBody>
      </p:sp>
      <p:pic>
        <p:nvPicPr>
          <p:cNvPr id="1275" name="Google Shape;1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722" y="1217425"/>
            <a:ext cx="3568276" cy="3420675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6" name="Google Shape;1276;p44"/>
          <p:cNvSpPr txBox="1"/>
          <p:nvPr/>
        </p:nvSpPr>
        <p:spPr>
          <a:xfrm>
            <a:off x="4833100" y="1217425"/>
            <a:ext cx="3098700" cy="21240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</a:pP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FD - Where one entity can determine another entity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</a:pP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Preliminary step to creating data model (ERD)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</a:pP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Used in order to normalize the </a:t>
            </a: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database</a:t>
            </a: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into BCNF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</a:pP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Helps to </a:t>
            </a: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identify</a:t>
            </a: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prevent any redundancies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5"/>
          <p:cNvSpPr txBox="1"/>
          <p:nvPr>
            <p:ph type="title"/>
          </p:nvPr>
        </p:nvSpPr>
        <p:spPr>
          <a:xfrm>
            <a:off x="3593550" y="163425"/>
            <a:ext cx="1956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Tables</a:t>
            </a:r>
            <a:endParaRPr u="sng"/>
          </a:p>
        </p:txBody>
      </p:sp>
      <p:pic>
        <p:nvPicPr>
          <p:cNvPr id="1282" name="Google Shape;1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76" y="1343700"/>
            <a:ext cx="4944399" cy="3061775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3" name="Google Shape;1283;p45"/>
          <p:cNvSpPr txBox="1"/>
          <p:nvPr/>
        </p:nvSpPr>
        <p:spPr>
          <a:xfrm>
            <a:off x="5588725" y="1343700"/>
            <a:ext cx="3276000" cy="14775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</a:pP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Organized data into tables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</a:pP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Created primary keys and foreign keys to identify relations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</a:pP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Tables were already given, but we had to identify relations, cardinalities, and keys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46"/>
          <p:cNvSpPr txBox="1"/>
          <p:nvPr>
            <p:ph type="title"/>
          </p:nvPr>
        </p:nvSpPr>
        <p:spPr>
          <a:xfrm>
            <a:off x="2697600" y="163425"/>
            <a:ext cx="3748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Primary Keys </a:t>
            </a:r>
            <a:endParaRPr u="sng"/>
          </a:p>
        </p:txBody>
      </p:sp>
      <p:pic>
        <p:nvPicPr>
          <p:cNvPr id="1289" name="Google Shape;12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550" y="1216800"/>
            <a:ext cx="4057650" cy="321945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0" name="Google Shape;1290;p46"/>
          <p:cNvSpPr txBox="1"/>
          <p:nvPr/>
        </p:nvSpPr>
        <p:spPr>
          <a:xfrm>
            <a:off x="5459800" y="1216800"/>
            <a:ext cx="3207900" cy="21240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</a:pP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The primary key is a </a:t>
            </a: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specific</a:t>
            </a: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key that can be used to determine all other attributes in a table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</a:pP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Mostly used surrogate keys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</a:pP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Generated ID numbers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</a:pP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Entirely unique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</a:pP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Easy to query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</a:pP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Had to use a concatenated key for a few entities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