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07AA-21F7-4196-B968-760189A4A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8B880-1F0C-4C82-AB1F-2E22883F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0F567-3926-4DE5-83B2-EEAECB3A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A73A-9C62-48ED-A43A-8B3CC568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F735-D879-459B-A9C5-E93A312C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09D2-D2A5-446B-B515-3AA52785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C62B1-E7A9-444E-BD68-4C5826031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70A9-15E9-4F72-9C72-85F74AA0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A5B3-4F71-4CBE-9B30-544918EC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F1723-5FE4-429C-93A2-876BAFA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2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9D07A-475F-4384-8B48-BCCD51CE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DFE9-A201-4C2C-9930-A2C86B75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3BB9-0FE3-4817-999A-7D50C33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898F-055B-454D-81EF-F26FA9A4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F277-DF23-46A1-A25F-F87AF094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C4DE-C7F6-43ED-94C2-762D5879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DF65-87B4-487D-BC8F-CE059410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20BE-3FBC-47FB-9F1D-C2F414DB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0D18-6A59-4448-B8D9-188781EA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949A-3E5A-4C1D-AF4F-70BE8522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50D3-FCD3-486A-B38A-246F9D22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DE42-059E-4AC9-8BFE-5283DE16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2077-B733-4C6C-A049-82030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63DD-64CD-42E4-AC40-70EC3916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E5AC-AFB7-48EC-AB5D-162C65D5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E69C-6C39-4001-BCF1-2FC341D7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357-BBF0-4B38-8E3F-BAA1630FC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DE07-0669-4DA3-BDF8-47EAE0A3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5603-0A85-4B70-A9CC-89137C0C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B6A74-D918-415E-85BE-455D10F8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82A71-91CE-40C7-ACFB-07465048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FCE3-BFC3-4676-8561-5464DFB9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EDB28-DF79-4F44-B665-D35D189E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7904F-0A6D-42A2-AA8E-182DEB2D5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ED39B-37B4-44BB-810D-EF6EBB767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38CB9-2BD7-452A-8138-E0359B3E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EACF1-B243-4E16-8DCB-46FF97A2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BB4E6-480B-4E61-9EEB-C832EC5A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C57B8-2D4E-4F65-ABE9-F2FCEFDC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4C18-6BBF-4B75-A560-29A74AD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66605-4D20-4FF3-A7F5-8040618D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858A5-9E7C-4498-A518-89D0D2BB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D382-FF1A-43FD-B95A-30D3ED6C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13F2-9741-4F8B-9C90-0A156F6C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C90F-BD77-41E8-9D18-6C63BF2A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10AB-FD86-447C-AC2C-12C94C5A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263B-F944-4664-80E7-3084D775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E70A-738D-46A1-B685-27A0F8B2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0C6F7-51D3-495F-9C15-EED0E16E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AA404-CAFB-4586-B6FC-2A60C832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2023B-D3F7-4CC7-A7E2-7F88F0EE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48869-9F47-4896-9609-A3901612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BD6E-0927-4E46-B4CF-2288C76F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46127-FC33-4213-8D37-98891E6AB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5105F-30CF-4551-800D-7BD6DFC4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5790D-0CBF-488B-91F4-E7003109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8B587-3F4E-4372-8E6C-F5A50F66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762F-F9B1-4E6F-B73A-D1F48AB5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5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ACE0C-378F-403C-99CA-DC9D4984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6B40-474A-4801-8998-57FC4AA1B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DDD9-9AF3-4B5C-A24C-0AB749F3E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498F-704B-4D27-BF6D-5E09D3832F4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3B31-059B-4B78-AB4F-8649552F6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FD2C-DB42-42AC-8E8F-D6CB11858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9EF7-6763-464D-9003-B5DAC5C8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8BFE57-294E-49B4-97A3-256A17C8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213B6-B019-417A-B7A9-6BA1882F9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P4 Programmable Data Plane Switches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EB9DB-D636-4D23-A5EF-0DC6EAA83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Telaak, Elie Kfoury, Jose Gomez, Ali AlSabeh, </a:t>
            </a:r>
            <a:r>
              <a:rPr lang="en-US" dirty="0" err="1"/>
              <a:t>Shararin</a:t>
            </a:r>
            <a:r>
              <a:rPr lang="en-US" dirty="0"/>
              <a:t> Sharif, Jorge </a:t>
            </a:r>
            <a:r>
              <a:rPr lang="en-US" dirty="0" err="1"/>
              <a:t>Crichigno</a:t>
            </a:r>
            <a:r>
              <a:rPr lang="en-US" dirty="0"/>
              <a:t>, PhD.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38CC55-246E-40AC-9D9E-66D854BC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030C9-20E0-4A6F-8274-7203974A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/>
          <a:lstStyle/>
          <a:p>
            <a:r>
              <a:rPr lang="en-US" dirty="0"/>
              <a:t>Traditional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8579-3A33-4AB3-B298-C31FF686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6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Hubs</a:t>
            </a:r>
          </a:p>
          <a:p>
            <a:pPr lvl="1"/>
            <a:r>
              <a:rPr lang="en-US" dirty="0"/>
              <a:t>Layer 1 (Physical) </a:t>
            </a:r>
          </a:p>
          <a:p>
            <a:pPr lvl="1"/>
            <a:r>
              <a:rPr lang="en-US" dirty="0"/>
              <a:t>Forwards everything everywhere</a:t>
            </a:r>
          </a:p>
          <a:p>
            <a:pPr lvl="2"/>
            <a:r>
              <a:rPr lang="en-US" sz="2400" dirty="0"/>
              <a:t>Relies on packet dropping</a:t>
            </a:r>
          </a:p>
          <a:p>
            <a:pPr lvl="1"/>
            <a:r>
              <a:rPr lang="en-US" dirty="0"/>
              <a:t>Slow</a:t>
            </a:r>
          </a:p>
          <a:p>
            <a:pPr lvl="2"/>
            <a:r>
              <a:rPr lang="en-US" sz="2400" dirty="0"/>
              <a:t>Can cause DOS on large networks</a:t>
            </a:r>
          </a:p>
          <a:p>
            <a:r>
              <a:rPr lang="en-US" dirty="0"/>
              <a:t>Unmanaged switches </a:t>
            </a:r>
          </a:p>
          <a:p>
            <a:pPr lvl="1"/>
            <a:r>
              <a:rPr lang="en-US" dirty="0"/>
              <a:t>(Layer 2 Data-Link)</a:t>
            </a:r>
          </a:p>
          <a:p>
            <a:pPr lvl="1"/>
            <a:r>
              <a:rPr lang="en-US" dirty="0"/>
              <a:t>Forwards based on MAC </a:t>
            </a:r>
          </a:p>
          <a:p>
            <a:pPr lvl="1"/>
            <a:r>
              <a:rPr lang="en-US" dirty="0"/>
              <a:t>Popular to just add more ports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37CD26-2284-41B7-A30B-71891D780F39}"/>
              </a:ext>
            </a:extLst>
          </p:cNvPr>
          <p:cNvSpPr txBox="1">
            <a:spLocks/>
          </p:cNvSpPr>
          <p:nvPr/>
        </p:nvSpPr>
        <p:spPr>
          <a:xfrm>
            <a:off x="6096000" y="150971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Managed Switches </a:t>
            </a:r>
          </a:p>
          <a:p>
            <a:pPr lvl="1"/>
            <a:r>
              <a:rPr lang="en-US" dirty="0"/>
              <a:t>Layer 2 with Layer 3 (Network) functionality</a:t>
            </a:r>
          </a:p>
          <a:p>
            <a:pPr lvl="1"/>
            <a:r>
              <a:rPr lang="en-US" dirty="0"/>
              <a:t>Operates very similarly to unmanaged</a:t>
            </a:r>
          </a:p>
          <a:p>
            <a:pPr lvl="2"/>
            <a:r>
              <a:rPr lang="en-US" sz="2400" dirty="0"/>
              <a:t>Has added configurability &amp; security</a:t>
            </a:r>
          </a:p>
          <a:p>
            <a:pPr lvl="2"/>
            <a:r>
              <a:rPr lang="en-US" sz="2400" dirty="0"/>
              <a:t>Can do some routing (VLANs)</a:t>
            </a:r>
          </a:p>
          <a:p>
            <a:pPr lvl="2"/>
            <a:r>
              <a:rPr lang="en-US" sz="2400" dirty="0"/>
              <a:t>Modify control plane but not data plane</a:t>
            </a:r>
          </a:p>
          <a:p>
            <a:pPr lvl="1"/>
            <a:r>
              <a:rPr lang="en-US" dirty="0"/>
              <a:t>Best for buildings and datacenters</a:t>
            </a:r>
          </a:p>
        </p:txBody>
      </p:sp>
    </p:spTree>
    <p:extLst>
      <p:ext uri="{BB962C8B-B14F-4D97-AF65-F5344CB8AC3E}">
        <p14:creationId xmlns:p14="http://schemas.microsoft.com/office/powerpoint/2010/main" val="283841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837BF-6314-4761-A522-E21A9EA6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C490-76DA-4E29-A605-B9EF21CA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6"/>
            <a:ext cx="6304722" cy="4351338"/>
          </a:xfrm>
        </p:spPr>
        <p:txBody>
          <a:bodyPr/>
          <a:lstStyle/>
          <a:p>
            <a:r>
              <a:rPr lang="en-US" dirty="0"/>
              <a:t>Control Plane</a:t>
            </a:r>
          </a:p>
          <a:p>
            <a:pPr lvl="1"/>
            <a:r>
              <a:rPr lang="en-US" dirty="0"/>
              <a:t>Defines logic to determine how packets are switched by the data plane</a:t>
            </a:r>
          </a:p>
          <a:p>
            <a:pPr lvl="2"/>
            <a:r>
              <a:rPr lang="en-US" sz="2400" dirty="0"/>
              <a:t>Independent of Data Plane</a:t>
            </a:r>
          </a:p>
          <a:p>
            <a:pPr lvl="1"/>
            <a:r>
              <a:rPr lang="en-US" dirty="0"/>
              <a:t>Contains routing table</a:t>
            </a:r>
          </a:p>
          <a:p>
            <a:pPr lvl="1"/>
            <a:r>
              <a:rPr lang="en-US" dirty="0"/>
              <a:t>Applications like QoS</a:t>
            </a:r>
          </a:p>
          <a:p>
            <a:pPr lvl="1"/>
            <a:r>
              <a:rPr lang="en-US" dirty="0"/>
              <a:t>Protocols like BGP, OSPF, IS-IS</a:t>
            </a:r>
          </a:p>
          <a:p>
            <a:r>
              <a:rPr lang="en-US" dirty="0"/>
              <a:t>Data Plane</a:t>
            </a:r>
          </a:p>
          <a:p>
            <a:pPr lvl="1"/>
            <a:r>
              <a:rPr lang="en-US" dirty="0"/>
              <a:t>Functions &amp; Processes for packet switching</a:t>
            </a:r>
          </a:p>
          <a:p>
            <a:pPr lvl="1"/>
            <a:r>
              <a:rPr lang="en-US" dirty="0"/>
              <a:t>Parser &amp; De-parser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1064B2-BE71-45B3-9CBD-C82A544C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/>
          <a:lstStyle/>
          <a:p>
            <a:r>
              <a:rPr lang="en-US" dirty="0"/>
              <a:t>Control &amp; Data Plane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85BF4-811F-41A1-93E0-8CBB62C8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268" y="1604670"/>
            <a:ext cx="3742163" cy="3648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C77F31-4DDC-42B7-BBC0-343659855D27}"/>
              </a:ext>
            </a:extLst>
          </p:cNvPr>
          <p:cNvSpPr txBox="1"/>
          <p:nvPr/>
        </p:nvSpPr>
        <p:spPr>
          <a:xfrm>
            <a:off x="4818822" y="6128694"/>
            <a:ext cx="51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E. F. Kfoury, J.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Crichigno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E.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Bou-Harb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"An Exhaustive Survey on P4 Programmable Data Plane Switches: Taxonomy, Applications, Challenges, and Future Trends," in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9, pp. 87094-87155, 2021,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10.1109/ACCESS.2021.3086704.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696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38CC55-246E-40AC-9D9E-66D854BC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030C9-20E0-4A6F-8274-7203974A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/>
          <a:lstStyle/>
          <a:p>
            <a:r>
              <a:rPr lang="en-US" dirty="0"/>
              <a:t>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8579-3A33-4AB3-B298-C31FF686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6"/>
            <a:ext cx="6491606" cy="4351338"/>
          </a:xfrm>
        </p:spPr>
        <p:txBody>
          <a:bodyPr/>
          <a:lstStyle/>
          <a:p>
            <a:r>
              <a:rPr lang="en-US" dirty="0"/>
              <a:t>(Programming Protocol-Independent Packet Processors)</a:t>
            </a:r>
          </a:p>
          <a:p>
            <a:r>
              <a:rPr lang="en-US" dirty="0"/>
              <a:t>Programming language developed in 2014</a:t>
            </a:r>
          </a:p>
          <a:p>
            <a:pPr lvl="1"/>
            <a:r>
              <a:rPr lang="en-US" dirty="0"/>
              <a:t>Target-Independent (CPU &amp; ASICs)</a:t>
            </a:r>
          </a:p>
          <a:p>
            <a:pPr lvl="2"/>
            <a:r>
              <a:rPr lang="en-US" sz="2400" dirty="0"/>
              <a:t>ASICs are significantly faster</a:t>
            </a:r>
          </a:p>
          <a:p>
            <a:r>
              <a:rPr lang="en-US" dirty="0"/>
              <a:t>No native protocol support</a:t>
            </a:r>
          </a:p>
          <a:p>
            <a:pPr lvl="1"/>
            <a:r>
              <a:rPr lang="en-US" dirty="0"/>
              <a:t>Everything defined by programmer</a:t>
            </a:r>
          </a:p>
          <a:p>
            <a:r>
              <a:rPr lang="en-US" dirty="0"/>
              <a:t>Allows researchers to develop protocols faster</a:t>
            </a:r>
          </a:p>
          <a:p>
            <a:pPr lvl="1"/>
            <a:r>
              <a:rPr lang="en-US" dirty="0"/>
              <a:t>Feature rollout from vendors takes years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p4-logo - Open Networking Foundation">
            <a:extLst>
              <a:ext uri="{FF2B5EF4-FFF2-40B4-BE49-F238E27FC236}">
                <a16:creationId xmlns:a16="http://schemas.microsoft.com/office/drawing/2014/main" id="{EA2A4B36-D63C-4EA6-84D0-D1FF97A2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-131511"/>
            <a:ext cx="3798220" cy="225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33AA6-A9B5-4FAF-A58E-78A10301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814" y="2125402"/>
            <a:ext cx="4556473" cy="2908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133217-BCCC-4EC3-9035-145A2831AFDB}"/>
              </a:ext>
            </a:extLst>
          </p:cNvPr>
          <p:cNvSpPr txBox="1"/>
          <p:nvPr/>
        </p:nvSpPr>
        <p:spPr>
          <a:xfrm>
            <a:off x="4818822" y="6128694"/>
            <a:ext cx="51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E. F. Kfoury, J.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Crichigno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E.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Bou-Harb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"An Exhaustive Survey on P4 Programmable Data Plane Switches: Taxonomy, Applications, Challenges, and Future Trends," in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9, pp. 87094-87155, 2021,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10.1109/ACCESS.2021.3086704.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962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1045BB-ABF0-4B9F-BCFC-3BA33BA8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750B937-3180-4EC8-8F7D-0C4C5E81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5B3DAF-B723-4942-BD16-5294E795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6"/>
            <a:ext cx="6491606" cy="4351338"/>
          </a:xfrm>
        </p:spPr>
        <p:txBody>
          <a:bodyPr/>
          <a:lstStyle/>
          <a:p>
            <a:r>
              <a:rPr lang="en-US" dirty="0"/>
              <a:t>In-Band Network Telemetry</a:t>
            </a:r>
          </a:p>
          <a:p>
            <a:pPr lvl="1"/>
            <a:r>
              <a:rPr lang="en-US" dirty="0"/>
              <a:t>Add metadata in transit</a:t>
            </a:r>
          </a:p>
          <a:p>
            <a:pPr lvl="1"/>
            <a:r>
              <a:rPr lang="en-US" dirty="0"/>
              <a:t>Adjust sending rates to reduce congestion</a:t>
            </a:r>
          </a:p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Do forwarding on the switch and manage table on a server</a:t>
            </a:r>
          </a:p>
          <a:p>
            <a:pPr lvl="2"/>
            <a:r>
              <a:rPr lang="en-US" sz="2400" dirty="0"/>
              <a:t>Instead of forwarding from the server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Aggregate data on switch instead of on workers (Aggregation is cheap)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E4BC3-A7AB-4E67-B22F-7E3BA514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65" y="1013322"/>
            <a:ext cx="4831335" cy="212357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D871FA6-62BF-45CA-A48E-089F7A5AF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57" y="3296477"/>
            <a:ext cx="4333543" cy="2416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70C9A9-159C-4B95-81E5-184FB743A043}"/>
              </a:ext>
            </a:extLst>
          </p:cNvPr>
          <p:cNvSpPr txBox="1"/>
          <p:nvPr/>
        </p:nvSpPr>
        <p:spPr>
          <a:xfrm>
            <a:off x="4818822" y="6128694"/>
            <a:ext cx="51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E. F. Kfoury, J.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Crichigno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E.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Bou-Harb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"An Exhaustive Survey on P4 Programmable Data Plane Switches: Taxonomy, Applications, Challenges, and Future Trends," in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9, pp. 87094-87155, 2021,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10.1109/ACCESS.2021.3086704.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6368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411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P4 Programmable Data Plane Switches</vt:lpstr>
      <vt:lpstr>Traditional Switching</vt:lpstr>
      <vt:lpstr>Control &amp; Data Plane</vt:lpstr>
      <vt:lpstr>P4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Telaak, 2022</dc:creator>
  <cp:lastModifiedBy>Joseph Telaak, 2022</cp:lastModifiedBy>
  <cp:revision>3</cp:revision>
  <dcterms:created xsi:type="dcterms:W3CDTF">2021-07-13T15:03:50Z</dcterms:created>
  <dcterms:modified xsi:type="dcterms:W3CDTF">2021-07-15T16:01:29Z</dcterms:modified>
</cp:coreProperties>
</file>