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438912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 roundtripDataSignature="AMtx7mh7CgxIWNKmzy4aMBTnF+nTmuq2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2468880" y="7183123"/>
            <a:ext cx="27980641" cy="1528064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1600"/>
              <a:buFont typeface="Calibri"/>
              <a:buNone/>
              <a:defRPr sz="2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4114800" y="23053044"/>
            <a:ext cx="24688800" cy="1059687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600"/>
              </a:spcBef>
              <a:spcAft>
                <a:spcPts val="0"/>
              </a:spcAft>
              <a:buClr>
                <a:schemeClr val="dk1"/>
              </a:buClr>
              <a:buSzPts val="8640"/>
              <a:buNone/>
              <a:defRPr sz="8640"/>
            </a:lvl1pPr>
            <a:lvl2pPr lvl="1" algn="ctr">
              <a:lnSpc>
                <a:spcPct val="90000"/>
              </a:lnSpc>
              <a:spcBef>
                <a:spcPts val="1800"/>
              </a:spcBef>
              <a:spcAft>
                <a:spcPts val="0"/>
              </a:spcAft>
              <a:buClr>
                <a:schemeClr val="dk1"/>
              </a:buClr>
              <a:buSzPts val="7200"/>
              <a:buNone/>
              <a:defRPr sz="7200"/>
            </a:lvl2pPr>
            <a:lvl3pPr lvl="2" algn="ctr">
              <a:lnSpc>
                <a:spcPct val="90000"/>
              </a:lnSpc>
              <a:spcBef>
                <a:spcPts val="1800"/>
              </a:spcBef>
              <a:spcAft>
                <a:spcPts val="0"/>
              </a:spcAft>
              <a:buClr>
                <a:schemeClr val="dk1"/>
              </a:buClr>
              <a:buSzPts val="6480"/>
              <a:buNone/>
              <a:defRPr sz="6480"/>
            </a:lvl3pPr>
            <a:lvl4pPr lvl="3" algn="ctr">
              <a:lnSpc>
                <a:spcPct val="90000"/>
              </a:lnSpc>
              <a:spcBef>
                <a:spcPts val="1800"/>
              </a:spcBef>
              <a:spcAft>
                <a:spcPts val="0"/>
              </a:spcAft>
              <a:buClr>
                <a:schemeClr val="dk1"/>
              </a:buClr>
              <a:buSzPts val="5760"/>
              <a:buNone/>
              <a:defRPr sz="5760"/>
            </a:lvl4pPr>
            <a:lvl5pPr lvl="4" algn="ctr">
              <a:lnSpc>
                <a:spcPct val="90000"/>
              </a:lnSpc>
              <a:spcBef>
                <a:spcPts val="1800"/>
              </a:spcBef>
              <a:spcAft>
                <a:spcPts val="0"/>
              </a:spcAft>
              <a:buClr>
                <a:schemeClr val="dk1"/>
              </a:buClr>
              <a:buSzPts val="5760"/>
              <a:buNone/>
              <a:defRPr sz="5760"/>
            </a:lvl5pPr>
            <a:lvl6pPr lvl="5" algn="ctr">
              <a:lnSpc>
                <a:spcPct val="90000"/>
              </a:lnSpc>
              <a:spcBef>
                <a:spcPts val="1800"/>
              </a:spcBef>
              <a:spcAft>
                <a:spcPts val="0"/>
              </a:spcAft>
              <a:buClr>
                <a:schemeClr val="dk1"/>
              </a:buClr>
              <a:buSzPts val="5760"/>
              <a:buNone/>
              <a:defRPr sz="5760"/>
            </a:lvl6pPr>
            <a:lvl7pPr lvl="6" algn="ctr">
              <a:lnSpc>
                <a:spcPct val="90000"/>
              </a:lnSpc>
              <a:spcBef>
                <a:spcPts val="1800"/>
              </a:spcBef>
              <a:spcAft>
                <a:spcPts val="0"/>
              </a:spcAft>
              <a:buClr>
                <a:schemeClr val="dk1"/>
              </a:buClr>
              <a:buSzPts val="5760"/>
              <a:buNone/>
              <a:defRPr sz="5760"/>
            </a:lvl7pPr>
            <a:lvl8pPr lvl="7" algn="ctr">
              <a:lnSpc>
                <a:spcPct val="90000"/>
              </a:lnSpc>
              <a:spcBef>
                <a:spcPts val="1800"/>
              </a:spcBef>
              <a:spcAft>
                <a:spcPts val="0"/>
              </a:spcAft>
              <a:buClr>
                <a:schemeClr val="dk1"/>
              </a:buClr>
              <a:buSzPts val="5760"/>
              <a:buNone/>
              <a:defRPr sz="5760"/>
            </a:lvl8pPr>
            <a:lvl9pPr lvl="8" algn="ctr">
              <a:lnSpc>
                <a:spcPct val="90000"/>
              </a:lnSpc>
              <a:spcBef>
                <a:spcPts val="1800"/>
              </a:spcBef>
              <a:spcAft>
                <a:spcPts val="0"/>
              </a:spcAft>
              <a:buClr>
                <a:schemeClr val="dk1"/>
              </a:buClr>
              <a:buSzPts val="5760"/>
              <a:buNone/>
              <a:defRPr sz="5760"/>
            </a:lvl9pPr>
          </a:lstStyle>
          <a:p/>
        </p:txBody>
      </p:sp>
      <p:sp>
        <p:nvSpPr>
          <p:cNvPr id="14" name="Google Shape;14;p3"/>
          <p:cNvSpPr txBox="1"/>
          <p:nvPr>
            <p:ph idx="10" type="dt"/>
          </p:nvPr>
        </p:nvSpPr>
        <p:spPr>
          <a:xfrm>
            <a:off x="2263140" y="40680650"/>
            <a:ext cx="740664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10904220" y="40680650"/>
            <a:ext cx="1110996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23248620" y="40680650"/>
            <a:ext cx="740664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2263140" y="2336810"/>
            <a:ext cx="28392119" cy="848360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2534919" y="11412221"/>
            <a:ext cx="27848562" cy="283921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600"/>
              </a:spcBef>
              <a:spcAft>
                <a:spcPts val="0"/>
              </a:spcAft>
              <a:buClr>
                <a:schemeClr val="dk1"/>
              </a:buClr>
              <a:buSzPts val="1800"/>
              <a:buChar char="•"/>
              <a:defRPr/>
            </a:lvl1pPr>
            <a:lvl2pPr indent="-342900" lvl="1" marL="914400" algn="l">
              <a:lnSpc>
                <a:spcPct val="90000"/>
              </a:lnSpc>
              <a:spcBef>
                <a:spcPts val="1800"/>
              </a:spcBef>
              <a:spcAft>
                <a:spcPts val="0"/>
              </a:spcAft>
              <a:buClr>
                <a:schemeClr val="dk1"/>
              </a:buClr>
              <a:buSzPts val="1800"/>
              <a:buChar char="•"/>
              <a:defRPr/>
            </a:lvl2pPr>
            <a:lvl3pPr indent="-342900" lvl="2" marL="1371600" algn="l">
              <a:lnSpc>
                <a:spcPct val="90000"/>
              </a:lnSpc>
              <a:spcBef>
                <a:spcPts val="1800"/>
              </a:spcBef>
              <a:spcAft>
                <a:spcPts val="0"/>
              </a:spcAft>
              <a:buClr>
                <a:schemeClr val="dk1"/>
              </a:buClr>
              <a:buSzPts val="1800"/>
              <a:buChar char="•"/>
              <a:defRPr/>
            </a:lvl3pPr>
            <a:lvl4pPr indent="-342900" lvl="3" marL="1828800" algn="l">
              <a:lnSpc>
                <a:spcPct val="90000"/>
              </a:lnSpc>
              <a:spcBef>
                <a:spcPts val="1800"/>
              </a:spcBef>
              <a:spcAft>
                <a:spcPts val="0"/>
              </a:spcAft>
              <a:buClr>
                <a:schemeClr val="dk1"/>
              </a:buClr>
              <a:buSzPts val="1800"/>
              <a:buChar char="•"/>
              <a:defRPr/>
            </a:lvl4pPr>
            <a:lvl5pPr indent="-342900" lvl="4" marL="2286000" algn="l">
              <a:lnSpc>
                <a:spcPct val="90000"/>
              </a:lnSpc>
              <a:spcBef>
                <a:spcPts val="1800"/>
              </a:spcBef>
              <a:spcAft>
                <a:spcPts val="0"/>
              </a:spcAft>
              <a:buClr>
                <a:schemeClr val="dk1"/>
              </a:buClr>
              <a:buSzPts val="1800"/>
              <a:buChar char="•"/>
              <a:defRPr/>
            </a:lvl5pPr>
            <a:lvl6pPr indent="-342900" lvl="5" marL="2743200" algn="l">
              <a:lnSpc>
                <a:spcPct val="90000"/>
              </a:lnSpc>
              <a:spcBef>
                <a:spcPts val="1800"/>
              </a:spcBef>
              <a:spcAft>
                <a:spcPts val="0"/>
              </a:spcAft>
              <a:buClr>
                <a:schemeClr val="dk1"/>
              </a:buClr>
              <a:buSzPts val="1800"/>
              <a:buChar char="•"/>
              <a:defRPr/>
            </a:lvl6pPr>
            <a:lvl7pPr indent="-342900" lvl="6" marL="3200400" algn="l">
              <a:lnSpc>
                <a:spcPct val="90000"/>
              </a:lnSpc>
              <a:spcBef>
                <a:spcPts val="1800"/>
              </a:spcBef>
              <a:spcAft>
                <a:spcPts val="0"/>
              </a:spcAft>
              <a:buClr>
                <a:schemeClr val="dk1"/>
              </a:buClr>
              <a:buSzPts val="1800"/>
              <a:buChar char="•"/>
              <a:defRPr/>
            </a:lvl7pPr>
            <a:lvl8pPr indent="-342900" lvl="7" marL="3657600" algn="l">
              <a:lnSpc>
                <a:spcPct val="90000"/>
              </a:lnSpc>
              <a:spcBef>
                <a:spcPts val="1800"/>
              </a:spcBef>
              <a:spcAft>
                <a:spcPts val="0"/>
              </a:spcAft>
              <a:buClr>
                <a:schemeClr val="dk1"/>
              </a:buClr>
              <a:buSzPts val="1800"/>
              <a:buChar char="•"/>
              <a:defRPr/>
            </a:lvl8pPr>
            <a:lvl9pPr indent="-342900" lvl="8" marL="4114800" algn="l">
              <a:lnSpc>
                <a:spcPct val="90000"/>
              </a:lnSpc>
              <a:spcBef>
                <a:spcPts val="1800"/>
              </a:spcBef>
              <a:spcAft>
                <a:spcPts val="0"/>
              </a:spcAft>
              <a:buClr>
                <a:schemeClr val="dk1"/>
              </a:buClr>
              <a:buSzPts val="1800"/>
              <a:buChar char="•"/>
              <a:defRPr/>
            </a:lvl9pPr>
          </a:lstStyle>
          <a:p/>
        </p:txBody>
      </p:sp>
      <p:sp>
        <p:nvSpPr>
          <p:cNvPr id="71" name="Google Shape;71;p12"/>
          <p:cNvSpPr txBox="1"/>
          <p:nvPr>
            <p:ph idx="10" type="dt"/>
          </p:nvPr>
        </p:nvSpPr>
        <p:spPr>
          <a:xfrm>
            <a:off x="2263140" y="40680650"/>
            <a:ext cx="740664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10904220" y="40680650"/>
            <a:ext cx="1110996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23248620" y="40680650"/>
            <a:ext cx="740664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8508367" y="17385666"/>
            <a:ext cx="37195762" cy="709803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5893434" y="10493376"/>
            <a:ext cx="37195762" cy="208826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600"/>
              </a:spcBef>
              <a:spcAft>
                <a:spcPts val="0"/>
              </a:spcAft>
              <a:buClr>
                <a:schemeClr val="dk1"/>
              </a:buClr>
              <a:buSzPts val="1800"/>
              <a:buChar char="•"/>
              <a:defRPr/>
            </a:lvl1pPr>
            <a:lvl2pPr indent="-342900" lvl="1" marL="914400" algn="l">
              <a:lnSpc>
                <a:spcPct val="90000"/>
              </a:lnSpc>
              <a:spcBef>
                <a:spcPts val="1800"/>
              </a:spcBef>
              <a:spcAft>
                <a:spcPts val="0"/>
              </a:spcAft>
              <a:buClr>
                <a:schemeClr val="dk1"/>
              </a:buClr>
              <a:buSzPts val="1800"/>
              <a:buChar char="•"/>
              <a:defRPr/>
            </a:lvl2pPr>
            <a:lvl3pPr indent="-342900" lvl="2" marL="1371600" algn="l">
              <a:lnSpc>
                <a:spcPct val="90000"/>
              </a:lnSpc>
              <a:spcBef>
                <a:spcPts val="1800"/>
              </a:spcBef>
              <a:spcAft>
                <a:spcPts val="0"/>
              </a:spcAft>
              <a:buClr>
                <a:schemeClr val="dk1"/>
              </a:buClr>
              <a:buSzPts val="1800"/>
              <a:buChar char="•"/>
              <a:defRPr/>
            </a:lvl3pPr>
            <a:lvl4pPr indent="-342900" lvl="3" marL="1828800" algn="l">
              <a:lnSpc>
                <a:spcPct val="90000"/>
              </a:lnSpc>
              <a:spcBef>
                <a:spcPts val="1800"/>
              </a:spcBef>
              <a:spcAft>
                <a:spcPts val="0"/>
              </a:spcAft>
              <a:buClr>
                <a:schemeClr val="dk1"/>
              </a:buClr>
              <a:buSzPts val="1800"/>
              <a:buChar char="•"/>
              <a:defRPr/>
            </a:lvl4pPr>
            <a:lvl5pPr indent="-342900" lvl="4" marL="2286000" algn="l">
              <a:lnSpc>
                <a:spcPct val="90000"/>
              </a:lnSpc>
              <a:spcBef>
                <a:spcPts val="1800"/>
              </a:spcBef>
              <a:spcAft>
                <a:spcPts val="0"/>
              </a:spcAft>
              <a:buClr>
                <a:schemeClr val="dk1"/>
              </a:buClr>
              <a:buSzPts val="1800"/>
              <a:buChar char="•"/>
              <a:defRPr/>
            </a:lvl5pPr>
            <a:lvl6pPr indent="-342900" lvl="5" marL="2743200" algn="l">
              <a:lnSpc>
                <a:spcPct val="90000"/>
              </a:lnSpc>
              <a:spcBef>
                <a:spcPts val="1800"/>
              </a:spcBef>
              <a:spcAft>
                <a:spcPts val="0"/>
              </a:spcAft>
              <a:buClr>
                <a:schemeClr val="dk1"/>
              </a:buClr>
              <a:buSzPts val="1800"/>
              <a:buChar char="•"/>
              <a:defRPr/>
            </a:lvl6pPr>
            <a:lvl7pPr indent="-342900" lvl="6" marL="3200400" algn="l">
              <a:lnSpc>
                <a:spcPct val="90000"/>
              </a:lnSpc>
              <a:spcBef>
                <a:spcPts val="1800"/>
              </a:spcBef>
              <a:spcAft>
                <a:spcPts val="0"/>
              </a:spcAft>
              <a:buClr>
                <a:schemeClr val="dk1"/>
              </a:buClr>
              <a:buSzPts val="1800"/>
              <a:buChar char="•"/>
              <a:defRPr/>
            </a:lvl7pPr>
            <a:lvl8pPr indent="-342900" lvl="7" marL="3657600" algn="l">
              <a:lnSpc>
                <a:spcPct val="90000"/>
              </a:lnSpc>
              <a:spcBef>
                <a:spcPts val="1800"/>
              </a:spcBef>
              <a:spcAft>
                <a:spcPts val="0"/>
              </a:spcAft>
              <a:buClr>
                <a:schemeClr val="dk1"/>
              </a:buClr>
              <a:buSzPts val="1800"/>
              <a:buChar char="•"/>
              <a:defRPr/>
            </a:lvl8pPr>
            <a:lvl9pPr indent="-342900" lvl="8" marL="4114800" algn="l">
              <a:lnSpc>
                <a:spcPct val="90000"/>
              </a:lnSpc>
              <a:spcBef>
                <a:spcPts val="1800"/>
              </a:spcBef>
              <a:spcAft>
                <a:spcPts val="0"/>
              </a:spcAft>
              <a:buClr>
                <a:schemeClr val="dk1"/>
              </a:buClr>
              <a:buSzPts val="1800"/>
              <a:buChar char="•"/>
              <a:defRPr/>
            </a:lvl9pPr>
          </a:lstStyle>
          <a:p/>
        </p:txBody>
      </p:sp>
      <p:sp>
        <p:nvSpPr>
          <p:cNvPr id="77" name="Google Shape;77;p13"/>
          <p:cNvSpPr txBox="1"/>
          <p:nvPr>
            <p:ph idx="10" type="dt"/>
          </p:nvPr>
        </p:nvSpPr>
        <p:spPr>
          <a:xfrm>
            <a:off x="2263140" y="40680650"/>
            <a:ext cx="740664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10904220" y="40680650"/>
            <a:ext cx="1110996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23248620" y="40680650"/>
            <a:ext cx="740664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2263140" y="2336810"/>
            <a:ext cx="28392119" cy="848360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2263140" y="11684000"/>
            <a:ext cx="28392119" cy="2784856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600"/>
              </a:spcBef>
              <a:spcAft>
                <a:spcPts val="0"/>
              </a:spcAft>
              <a:buClr>
                <a:schemeClr val="dk1"/>
              </a:buClr>
              <a:buSzPts val="1800"/>
              <a:buChar char="•"/>
              <a:defRPr/>
            </a:lvl1pPr>
            <a:lvl2pPr indent="-342900" lvl="1" marL="914400" algn="l">
              <a:lnSpc>
                <a:spcPct val="90000"/>
              </a:lnSpc>
              <a:spcBef>
                <a:spcPts val="1800"/>
              </a:spcBef>
              <a:spcAft>
                <a:spcPts val="0"/>
              </a:spcAft>
              <a:buClr>
                <a:schemeClr val="dk1"/>
              </a:buClr>
              <a:buSzPts val="1800"/>
              <a:buChar char="•"/>
              <a:defRPr/>
            </a:lvl2pPr>
            <a:lvl3pPr indent="-342900" lvl="2" marL="1371600" algn="l">
              <a:lnSpc>
                <a:spcPct val="90000"/>
              </a:lnSpc>
              <a:spcBef>
                <a:spcPts val="1800"/>
              </a:spcBef>
              <a:spcAft>
                <a:spcPts val="0"/>
              </a:spcAft>
              <a:buClr>
                <a:schemeClr val="dk1"/>
              </a:buClr>
              <a:buSzPts val="1800"/>
              <a:buChar char="•"/>
              <a:defRPr/>
            </a:lvl3pPr>
            <a:lvl4pPr indent="-342900" lvl="3" marL="1828800" algn="l">
              <a:lnSpc>
                <a:spcPct val="90000"/>
              </a:lnSpc>
              <a:spcBef>
                <a:spcPts val="1800"/>
              </a:spcBef>
              <a:spcAft>
                <a:spcPts val="0"/>
              </a:spcAft>
              <a:buClr>
                <a:schemeClr val="dk1"/>
              </a:buClr>
              <a:buSzPts val="1800"/>
              <a:buChar char="•"/>
              <a:defRPr/>
            </a:lvl4pPr>
            <a:lvl5pPr indent="-342900" lvl="4" marL="2286000" algn="l">
              <a:lnSpc>
                <a:spcPct val="90000"/>
              </a:lnSpc>
              <a:spcBef>
                <a:spcPts val="1800"/>
              </a:spcBef>
              <a:spcAft>
                <a:spcPts val="0"/>
              </a:spcAft>
              <a:buClr>
                <a:schemeClr val="dk1"/>
              </a:buClr>
              <a:buSzPts val="1800"/>
              <a:buChar char="•"/>
              <a:defRPr/>
            </a:lvl5pPr>
            <a:lvl6pPr indent="-342900" lvl="5" marL="2743200" algn="l">
              <a:lnSpc>
                <a:spcPct val="90000"/>
              </a:lnSpc>
              <a:spcBef>
                <a:spcPts val="1800"/>
              </a:spcBef>
              <a:spcAft>
                <a:spcPts val="0"/>
              </a:spcAft>
              <a:buClr>
                <a:schemeClr val="dk1"/>
              </a:buClr>
              <a:buSzPts val="1800"/>
              <a:buChar char="•"/>
              <a:defRPr/>
            </a:lvl6pPr>
            <a:lvl7pPr indent="-342900" lvl="6" marL="3200400" algn="l">
              <a:lnSpc>
                <a:spcPct val="90000"/>
              </a:lnSpc>
              <a:spcBef>
                <a:spcPts val="1800"/>
              </a:spcBef>
              <a:spcAft>
                <a:spcPts val="0"/>
              </a:spcAft>
              <a:buClr>
                <a:schemeClr val="dk1"/>
              </a:buClr>
              <a:buSzPts val="1800"/>
              <a:buChar char="•"/>
              <a:defRPr/>
            </a:lvl7pPr>
            <a:lvl8pPr indent="-342900" lvl="7" marL="3657600" algn="l">
              <a:lnSpc>
                <a:spcPct val="90000"/>
              </a:lnSpc>
              <a:spcBef>
                <a:spcPts val="1800"/>
              </a:spcBef>
              <a:spcAft>
                <a:spcPts val="0"/>
              </a:spcAft>
              <a:buClr>
                <a:schemeClr val="dk1"/>
              </a:buClr>
              <a:buSzPts val="1800"/>
              <a:buChar char="•"/>
              <a:defRPr/>
            </a:lvl8pPr>
            <a:lvl9pPr indent="-342900" lvl="8" marL="4114800" algn="l">
              <a:lnSpc>
                <a:spcPct val="90000"/>
              </a:lnSpc>
              <a:spcBef>
                <a:spcPts val="1800"/>
              </a:spcBef>
              <a:spcAft>
                <a:spcPts val="0"/>
              </a:spcAft>
              <a:buClr>
                <a:schemeClr val="dk1"/>
              </a:buClr>
              <a:buSzPts val="1800"/>
              <a:buChar char="•"/>
              <a:defRPr/>
            </a:lvl9pPr>
          </a:lstStyle>
          <a:p/>
        </p:txBody>
      </p:sp>
      <p:sp>
        <p:nvSpPr>
          <p:cNvPr id="20" name="Google Shape;20;p4"/>
          <p:cNvSpPr txBox="1"/>
          <p:nvPr>
            <p:ph idx="10" type="dt"/>
          </p:nvPr>
        </p:nvSpPr>
        <p:spPr>
          <a:xfrm>
            <a:off x="2263140" y="40680650"/>
            <a:ext cx="740664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10904220" y="40680650"/>
            <a:ext cx="1110996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23248620" y="40680650"/>
            <a:ext cx="740664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2245997" y="10942333"/>
            <a:ext cx="28392119" cy="182575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1600"/>
              <a:buFont typeface="Calibri"/>
              <a:buNone/>
              <a:defRPr sz="2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2245997" y="29372572"/>
            <a:ext cx="28392119" cy="960119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600"/>
              </a:spcBef>
              <a:spcAft>
                <a:spcPts val="0"/>
              </a:spcAft>
              <a:buClr>
                <a:schemeClr val="dk1"/>
              </a:buClr>
              <a:buSzPts val="8640"/>
              <a:buNone/>
              <a:defRPr sz="8640">
                <a:solidFill>
                  <a:schemeClr val="dk1"/>
                </a:solidFill>
              </a:defRPr>
            </a:lvl1pPr>
            <a:lvl2pPr indent="-228600" lvl="1" marL="914400" algn="l">
              <a:lnSpc>
                <a:spcPct val="90000"/>
              </a:lnSpc>
              <a:spcBef>
                <a:spcPts val="1800"/>
              </a:spcBef>
              <a:spcAft>
                <a:spcPts val="0"/>
              </a:spcAft>
              <a:buClr>
                <a:srgbClr val="888888"/>
              </a:buClr>
              <a:buSzPts val="7200"/>
              <a:buNone/>
              <a:defRPr sz="7200">
                <a:solidFill>
                  <a:srgbClr val="888888"/>
                </a:solidFill>
              </a:defRPr>
            </a:lvl2pPr>
            <a:lvl3pPr indent="-228600" lvl="2" marL="1371600" algn="l">
              <a:lnSpc>
                <a:spcPct val="90000"/>
              </a:lnSpc>
              <a:spcBef>
                <a:spcPts val="1800"/>
              </a:spcBef>
              <a:spcAft>
                <a:spcPts val="0"/>
              </a:spcAft>
              <a:buClr>
                <a:srgbClr val="888888"/>
              </a:buClr>
              <a:buSzPts val="6480"/>
              <a:buNone/>
              <a:defRPr sz="6480">
                <a:solidFill>
                  <a:srgbClr val="888888"/>
                </a:solidFill>
              </a:defRPr>
            </a:lvl3pPr>
            <a:lvl4pPr indent="-228600" lvl="3" marL="1828800" algn="l">
              <a:lnSpc>
                <a:spcPct val="90000"/>
              </a:lnSpc>
              <a:spcBef>
                <a:spcPts val="1800"/>
              </a:spcBef>
              <a:spcAft>
                <a:spcPts val="0"/>
              </a:spcAft>
              <a:buClr>
                <a:srgbClr val="888888"/>
              </a:buClr>
              <a:buSzPts val="5760"/>
              <a:buNone/>
              <a:defRPr sz="5760">
                <a:solidFill>
                  <a:srgbClr val="888888"/>
                </a:solidFill>
              </a:defRPr>
            </a:lvl4pPr>
            <a:lvl5pPr indent="-228600" lvl="4" marL="2286000" algn="l">
              <a:lnSpc>
                <a:spcPct val="90000"/>
              </a:lnSpc>
              <a:spcBef>
                <a:spcPts val="1800"/>
              </a:spcBef>
              <a:spcAft>
                <a:spcPts val="0"/>
              </a:spcAft>
              <a:buClr>
                <a:srgbClr val="888888"/>
              </a:buClr>
              <a:buSzPts val="5760"/>
              <a:buNone/>
              <a:defRPr sz="5760">
                <a:solidFill>
                  <a:srgbClr val="888888"/>
                </a:solidFill>
              </a:defRPr>
            </a:lvl5pPr>
            <a:lvl6pPr indent="-228600" lvl="5" marL="2743200" algn="l">
              <a:lnSpc>
                <a:spcPct val="90000"/>
              </a:lnSpc>
              <a:spcBef>
                <a:spcPts val="1800"/>
              </a:spcBef>
              <a:spcAft>
                <a:spcPts val="0"/>
              </a:spcAft>
              <a:buClr>
                <a:srgbClr val="888888"/>
              </a:buClr>
              <a:buSzPts val="5760"/>
              <a:buNone/>
              <a:defRPr sz="5760">
                <a:solidFill>
                  <a:srgbClr val="888888"/>
                </a:solidFill>
              </a:defRPr>
            </a:lvl6pPr>
            <a:lvl7pPr indent="-228600" lvl="6" marL="3200400" algn="l">
              <a:lnSpc>
                <a:spcPct val="90000"/>
              </a:lnSpc>
              <a:spcBef>
                <a:spcPts val="1800"/>
              </a:spcBef>
              <a:spcAft>
                <a:spcPts val="0"/>
              </a:spcAft>
              <a:buClr>
                <a:srgbClr val="888888"/>
              </a:buClr>
              <a:buSzPts val="5760"/>
              <a:buNone/>
              <a:defRPr sz="5760">
                <a:solidFill>
                  <a:srgbClr val="888888"/>
                </a:solidFill>
              </a:defRPr>
            </a:lvl7pPr>
            <a:lvl8pPr indent="-228600" lvl="7" marL="3657600" algn="l">
              <a:lnSpc>
                <a:spcPct val="90000"/>
              </a:lnSpc>
              <a:spcBef>
                <a:spcPts val="1800"/>
              </a:spcBef>
              <a:spcAft>
                <a:spcPts val="0"/>
              </a:spcAft>
              <a:buClr>
                <a:srgbClr val="888888"/>
              </a:buClr>
              <a:buSzPts val="5760"/>
              <a:buNone/>
              <a:defRPr sz="5760">
                <a:solidFill>
                  <a:srgbClr val="888888"/>
                </a:solidFill>
              </a:defRPr>
            </a:lvl8pPr>
            <a:lvl9pPr indent="-228600" lvl="8" marL="4114800" algn="l">
              <a:lnSpc>
                <a:spcPct val="90000"/>
              </a:lnSpc>
              <a:spcBef>
                <a:spcPts val="1800"/>
              </a:spcBef>
              <a:spcAft>
                <a:spcPts val="0"/>
              </a:spcAft>
              <a:buClr>
                <a:srgbClr val="888888"/>
              </a:buClr>
              <a:buSzPts val="5760"/>
              <a:buNone/>
              <a:defRPr sz="5760">
                <a:solidFill>
                  <a:srgbClr val="888888"/>
                </a:solidFill>
              </a:defRPr>
            </a:lvl9pPr>
          </a:lstStyle>
          <a:p/>
        </p:txBody>
      </p:sp>
      <p:sp>
        <p:nvSpPr>
          <p:cNvPr id="26" name="Google Shape;26;p5"/>
          <p:cNvSpPr txBox="1"/>
          <p:nvPr>
            <p:ph idx="10" type="dt"/>
          </p:nvPr>
        </p:nvSpPr>
        <p:spPr>
          <a:xfrm>
            <a:off x="2263140" y="40680650"/>
            <a:ext cx="740664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10904220" y="40680650"/>
            <a:ext cx="1110996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23248620" y="40680650"/>
            <a:ext cx="740664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2263140" y="2336810"/>
            <a:ext cx="28392119" cy="848360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2263140" y="11684000"/>
            <a:ext cx="13990321" cy="2784856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600"/>
              </a:spcBef>
              <a:spcAft>
                <a:spcPts val="0"/>
              </a:spcAft>
              <a:buClr>
                <a:schemeClr val="dk1"/>
              </a:buClr>
              <a:buSzPts val="1800"/>
              <a:buChar char="•"/>
              <a:defRPr/>
            </a:lvl1pPr>
            <a:lvl2pPr indent="-342900" lvl="1" marL="914400" algn="l">
              <a:lnSpc>
                <a:spcPct val="90000"/>
              </a:lnSpc>
              <a:spcBef>
                <a:spcPts val="1800"/>
              </a:spcBef>
              <a:spcAft>
                <a:spcPts val="0"/>
              </a:spcAft>
              <a:buClr>
                <a:schemeClr val="dk1"/>
              </a:buClr>
              <a:buSzPts val="1800"/>
              <a:buChar char="•"/>
              <a:defRPr/>
            </a:lvl2pPr>
            <a:lvl3pPr indent="-342900" lvl="2" marL="1371600" algn="l">
              <a:lnSpc>
                <a:spcPct val="90000"/>
              </a:lnSpc>
              <a:spcBef>
                <a:spcPts val="1800"/>
              </a:spcBef>
              <a:spcAft>
                <a:spcPts val="0"/>
              </a:spcAft>
              <a:buClr>
                <a:schemeClr val="dk1"/>
              </a:buClr>
              <a:buSzPts val="1800"/>
              <a:buChar char="•"/>
              <a:defRPr/>
            </a:lvl3pPr>
            <a:lvl4pPr indent="-342900" lvl="3" marL="1828800" algn="l">
              <a:lnSpc>
                <a:spcPct val="90000"/>
              </a:lnSpc>
              <a:spcBef>
                <a:spcPts val="1800"/>
              </a:spcBef>
              <a:spcAft>
                <a:spcPts val="0"/>
              </a:spcAft>
              <a:buClr>
                <a:schemeClr val="dk1"/>
              </a:buClr>
              <a:buSzPts val="1800"/>
              <a:buChar char="•"/>
              <a:defRPr/>
            </a:lvl4pPr>
            <a:lvl5pPr indent="-342900" lvl="4" marL="2286000" algn="l">
              <a:lnSpc>
                <a:spcPct val="90000"/>
              </a:lnSpc>
              <a:spcBef>
                <a:spcPts val="1800"/>
              </a:spcBef>
              <a:spcAft>
                <a:spcPts val="0"/>
              </a:spcAft>
              <a:buClr>
                <a:schemeClr val="dk1"/>
              </a:buClr>
              <a:buSzPts val="1800"/>
              <a:buChar char="•"/>
              <a:defRPr/>
            </a:lvl5pPr>
            <a:lvl6pPr indent="-342900" lvl="5" marL="2743200" algn="l">
              <a:lnSpc>
                <a:spcPct val="90000"/>
              </a:lnSpc>
              <a:spcBef>
                <a:spcPts val="1800"/>
              </a:spcBef>
              <a:spcAft>
                <a:spcPts val="0"/>
              </a:spcAft>
              <a:buClr>
                <a:schemeClr val="dk1"/>
              </a:buClr>
              <a:buSzPts val="1800"/>
              <a:buChar char="•"/>
              <a:defRPr/>
            </a:lvl6pPr>
            <a:lvl7pPr indent="-342900" lvl="6" marL="3200400" algn="l">
              <a:lnSpc>
                <a:spcPct val="90000"/>
              </a:lnSpc>
              <a:spcBef>
                <a:spcPts val="1800"/>
              </a:spcBef>
              <a:spcAft>
                <a:spcPts val="0"/>
              </a:spcAft>
              <a:buClr>
                <a:schemeClr val="dk1"/>
              </a:buClr>
              <a:buSzPts val="1800"/>
              <a:buChar char="•"/>
              <a:defRPr/>
            </a:lvl7pPr>
            <a:lvl8pPr indent="-342900" lvl="7" marL="3657600" algn="l">
              <a:lnSpc>
                <a:spcPct val="90000"/>
              </a:lnSpc>
              <a:spcBef>
                <a:spcPts val="1800"/>
              </a:spcBef>
              <a:spcAft>
                <a:spcPts val="0"/>
              </a:spcAft>
              <a:buClr>
                <a:schemeClr val="dk1"/>
              </a:buClr>
              <a:buSzPts val="1800"/>
              <a:buChar char="•"/>
              <a:defRPr/>
            </a:lvl8pPr>
            <a:lvl9pPr indent="-342900" lvl="8" marL="4114800" algn="l">
              <a:lnSpc>
                <a:spcPct val="90000"/>
              </a:lnSpc>
              <a:spcBef>
                <a:spcPts val="1800"/>
              </a:spcBef>
              <a:spcAft>
                <a:spcPts val="0"/>
              </a:spcAft>
              <a:buClr>
                <a:schemeClr val="dk1"/>
              </a:buClr>
              <a:buSzPts val="1800"/>
              <a:buChar char="•"/>
              <a:defRPr/>
            </a:lvl9pPr>
          </a:lstStyle>
          <a:p/>
        </p:txBody>
      </p:sp>
      <p:sp>
        <p:nvSpPr>
          <p:cNvPr id="32" name="Google Shape;32;p6"/>
          <p:cNvSpPr txBox="1"/>
          <p:nvPr>
            <p:ph idx="2" type="body"/>
          </p:nvPr>
        </p:nvSpPr>
        <p:spPr>
          <a:xfrm>
            <a:off x="16664941" y="11684000"/>
            <a:ext cx="13990321" cy="2784856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600"/>
              </a:spcBef>
              <a:spcAft>
                <a:spcPts val="0"/>
              </a:spcAft>
              <a:buClr>
                <a:schemeClr val="dk1"/>
              </a:buClr>
              <a:buSzPts val="1800"/>
              <a:buChar char="•"/>
              <a:defRPr/>
            </a:lvl1pPr>
            <a:lvl2pPr indent="-342900" lvl="1" marL="914400" algn="l">
              <a:lnSpc>
                <a:spcPct val="90000"/>
              </a:lnSpc>
              <a:spcBef>
                <a:spcPts val="1800"/>
              </a:spcBef>
              <a:spcAft>
                <a:spcPts val="0"/>
              </a:spcAft>
              <a:buClr>
                <a:schemeClr val="dk1"/>
              </a:buClr>
              <a:buSzPts val="1800"/>
              <a:buChar char="•"/>
              <a:defRPr/>
            </a:lvl2pPr>
            <a:lvl3pPr indent="-342900" lvl="2" marL="1371600" algn="l">
              <a:lnSpc>
                <a:spcPct val="90000"/>
              </a:lnSpc>
              <a:spcBef>
                <a:spcPts val="1800"/>
              </a:spcBef>
              <a:spcAft>
                <a:spcPts val="0"/>
              </a:spcAft>
              <a:buClr>
                <a:schemeClr val="dk1"/>
              </a:buClr>
              <a:buSzPts val="1800"/>
              <a:buChar char="•"/>
              <a:defRPr/>
            </a:lvl3pPr>
            <a:lvl4pPr indent="-342900" lvl="3" marL="1828800" algn="l">
              <a:lnSpc>
                <a:spcPct val="90000"/>
              </a:lnSpc>
              <a:spcBef>
                <a:spcPts val="1800"/>
              </a:spcBef>
              <a:spcAft>
                <a:spcPts val="0"/>
              </a:spcAft>
              <a:buClr>
                <a:schemeClr val="dk1"/>
              </a:buClr>
              <a:buSzPts val="1800"/>
              <a:buChar char="•"/>
              <a:defRPr/>
            </a:lvl4pPr>
            <a:lvl5pPr indent="-342900" lvl="4" marL="2286000" algn="l">
              <a:lnSpc>
                <a:spcPct val="90000"/>
              </a:lnSpc>
              <a:spcBef>
                <a:spcPts val="1800"/>
              </a:spcBef>
              <a:spcAft>
                <a:spcPts val="0"/>
              </a:spcAft>
              <a:buClr>
                <a:schemeClr val="dk1"/>
              </a:buClr>
              <a:buSzPts val="1800"/>
              <a:buChar char="•"/>
              <a:defRPr/>
            </a:lvl5pPr>
            <a:lvl6pPr indent="-342900" lvl="5" marL="2743200" algn="l">
              <a:lnSpc>
                <a:spcPct val="90000"/>
              </a:lnSpc>
              <a:spcBef>
                <a:spcPts val="1800"/>
              </a:spcBef>
              <a:spcAft>
                <a:spcPts val="0"/>
              </a:spcAft>
              <a:buClr>
                <a:schemeClr val="dk1"/>
              </a:buClr>
              <a:buSzPts val="1800"/>
              <a:buChar char="•"/>
              <a:defRPr/>
            </a:lvl6pPr>
            <a:lvl7pPr indent="-342900" lvl="6" marL="3200400" algn="l">
              <a:lnSpc>
                <a:spcPct val="90000"/>
              </a:lnSpc>
              <a:spcBef>
                <a:spcPts val="1800"/>
              </a:spcBef>
              <a:spcAft>
                <a:spcPts val="0"/>
              </a:spcAft>
              <a:buClr>
                <a:schemeClr val="dk1"/>
              </a:buClr>
              <a:buSzPts val="1800"/>
              <a:buChar char="•"/>
              <a:defRPr/>
            </a:lvl7pPr>
            <a:lvl8pPr indent="-342900" lvl="7" marL="3657600" algn="l">
              <a:lnSpc>
                <a:spcPct val="90000"/>
              </a:lnSpc>
              <a:spcBef>
                <a:spcPts val="1800"/>
              </a:spcBef>
              <a:spcAft>
                <a:spcPts val="0"/>
              </a:spcAft>
              <a:buClr>
                <a:schemeClr val="dk1"/>
              </a:buClr>
              <a:buSzPts val="1800"/>
              <a:buChar char="•"/>
              <a:defRPr/>
            </a:lvl8pPr>
            <a:lvl9pPr indent="-342900" lvl="8" marL="4114800" algn="l">
              <a:lnSpc>
                <a:spcPct val="90000"/>
              </a:lnSpc>
              <a:spcBef>
                <a:spcPts val="1800"/>
              </a:spcBef>
              <a:spcAft>
                <a:spcPts val="0"/>
              </a:spcAft>
              <a:buClr>
                <a:schemeClr val="dk1"/>
              </a:buClr>
              <a:buSzPts val="1800"/>
              <a:buChar char="•"/>
              <a:defRPr/>
            </a:lvl9pPr>
          </a:lstStyle>
          <a:p/>
        </p:txBody>
      </p:sp>
      <p:sp>
        <p:nvSpPr>
          <p:cNvPr id="33" name="Google Shape;33;p6"/>
          <p:cNvSpPr txBox="1"/>
          <p:nvPr>
            <p:ph idx="10" type="dt"/>
          </p:nvPr>
        </p:nvSpPr>
        <p:spPr>
          <a:xfrm>
            <a:off x="2263140" y="40680650"/>
            <a:ext cx="740664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10904220" y="40680650"/>
            <a:ext cx="1110996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23248620" y="40680650"/>
            <a:ext cx="740664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2267428" y="2336810"/>
            <a:ext cx="28392119" cy="848360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2267431" y="10759443"/>
            <a:ext cx="13926023" cy="527303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600"/>
              </a:spcBef>
              <a:spcAft>
                <a:spcPts val="0"/>
              </a:spcAft>
              <a:buClr>
                <a:schemeClr val="dk1"/>
              </a:buClr>
              <a:buSzPts val="8640"/>
              <a:buNone/>
              <a:defRPr b="1" sz="8640"/>
            </a:lvl1pPr>
            <a:lvl2pPr indent="-228600" lvl="1" marL="914400" algn="l">
              <a:lnSpc>
                <a:spcPct val="90000"/>
              </a:lnSpc>
              <a:spcBef>
                <a:spcPts val="1800"/>
              </a:spcBef>
              <a:spcAft>
                <a:spcPts val="0"/>
              </a:spcAft>
              <a:buClr>
                <a:schemeClr val="dk1"/>
              </a:buClr>
              <a:buSzPts val="7200"/>
              <a:buNone/>
              <a:defRPr b="1" sz="7200"/>
            </a:lvl2pPr>
            <a:lvl3pPr indent="-228600" lvl="2" marL="1371600" algn="l">
              <a:lnSpc>
                <a:spcPct val="90000"/>
              </a:lnSpc>
              <a:spcBef>
                <a:spcPts val="1800"/>
              </a:spcBef>
              <a:spcAft>
                <a:spcPts val="0"/>
              </a:spcAft>
              <a:buClr>
                <a:schemeClr val="dk1"/>
              </a:buClr>
              <a:buSzPts val="6480"/>
              <a:buNone/>
              <a:defRPr b="1" sz="6480"/>
            </a:lvl3pPr>
            <a:lvl4pPr indent="-228600" lvl="3" marL="1828800" algn="l">
              <a:lnSpc>
                <a:spcPct val="90000"/>
              </a:lnSpc>
              <a:spcBef>
                <a:spcPts val="1800"/>
              </a:spcBef>
              <a:spcAft>
                <a:spcPts val="0"/>
              </a:spcAft>
              <a:buClr>
                <a:schemeClr val="dk1"/>
              </a:buClr>
              <a:buSzPts val="5760"/>
              <a:buNone/>
              <a:defRPr b="1" sz="5760"/>
            </a:lvl4pPr>
            <a:lvl5pPr indent="-228600" lvl="4" marL="2286000" algn="l">
              <a:lnSpc>
                <a:spcPct val="90000"/>
              </a:lnSpc>
              <a:spcBef>
                <a:spcPts val="1800"/>
              </a:spcBef>
              <a:spcAft>
                <a:spcPts val="0"/>
              </a:spcAft>
              <a:buClr>
                <a:schemeClr val="dk1"/>
              </a:buClr>
              <a:buSzPts val="5760"/>
              <a:buNone/>
              <a:defRPr b="1" sz="5760"/>
            </a:lvl5pPr>
            <a:lvl6pPr indent="-228600" lvl="5" marL="2743200" algn="l">
              <a:lnSpc>
                <a:spcPct val="90000"/>
              </a:lnSpc>
              <a:spcBef>
                <a:spcPts val="1800"/>
              </a:spcBef>
              <a:spcAft>
                <a:spcPts val="0"/>
              </a:spcAft>
              <a:buClr>
                <a:schemeClr val="dk1"/>
              </a:buClr>
              <a:buSzPts val="5760"/>
              <a:buNone/>
              <a:defRPr b="1" sz="5760"/>
            </a:lvl6pPr>
            <a:lvl7pPr indent="-228600" lvl="6" marL="3200400" algn="l">
              <a:lnSpc>
                <a:spcPct val="90000"/>
              </a:lnSpc>
              <a:spcBef>
                <a:spcPts val="1800"/>
              </a:spcBef>
              <a:spcAft>
                <a:spcPts val="0"/>
              </a:spcAft>
              <a:buClr>
                <a:schemeClr val="dk1"/>
              </a:buClr>
              <a:buSzPts val="5760"/>
              <a:buNone/>
              <a:defRPr b="1" sz="5760"/>
            </a:lvl7pPr>
            <a:lvl8pPr indent="-228600" lvl="7" marL="3657600" algn="l">
              <a:lnSpc>
                <a:spcPct val="90000"/>
              </a:lnSpc>
              <a:spcBef>
                <a:spcPts val="1800"/>
              </a:spcBef>
              <a:spcAft>
                <a:spcPts val="0"/>
              </a:spcAft>
              <a:buClr>
                <a:schemeClr val="dk1"/>
              </a:buClr>
              <a:buSzPts val="5760"/>
              <a:buNone/>
              <a:defRPr b="1" sz="5760"/>
            </a:lvl8pPr>
            <a:lvl9pPr indent="-228600" lvl="8" marL="4114800" algn="l">
              <a:lnSpc>
                <a:spcPct val="90000"/>
              </a:lnSpc>
              <a:spcBef>
                <a:spcPts val="1800"/>
              </a:spcBef>
              <a:spcAft>
                <a:spcPts val="0"/>
              </a:spcAft>
              <a:buClr>
                <a:schemeClr val="dk1"/>
              </a:buClr>
              <a:buSzPts val="5760"/>
              <a:buNone/>
              <a:defRPr b="1" sz="5760"/>
            </a:lvl9pPr>
          </a:lstStyle>
          <a:p/>
        </p:txBody>
      </p:sp>
      <p:sp>
        <p:nvSpPr>
          <p:cNvPr id="39" name="Google Shape;39;p7"/>
          <p:cNvSpPr txBox="1"/>
          <p:nvPr>
            <p:ph idx="2" type="body"/>
          </p:nvPr>
        </p:nvSpPr>
        <p:spPr>
          <a:xfrm>
            <a:off x="2267431" y="16032480"/>
            <a:ext cx="13926023" cy="2358136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600"/>
              </a:spcBef>
              <a:spcAft>
                <a:spcPts val="0"/>
              </a:spcAft>
              <a:buClr>
                <a:schemeClr val="dk1"/>
              </a:buClr>
              <a:buSzPts val="1800"/>
              <a:buChar char="•"/>
              <a:defRPr/>
            </a:lvl1pPr>
            <a:lvl2pPr indent="-342900" lvl="1" marL="914400" algn="l">
              <a:lnSpc>
                <a:spcPct val="90000"/>
              </a:lnSpc>
              <a:spcBef>
                <a:spcPts val="1800"/>
              </a:spcBef>
              <a:spcAft>
                <a:spcPts val="0"/>
              </a:spcAft>
              <a:buClr>
                <a:schemeClr val="dk1"/>
              </a:buClr>
              <a:buSzPts val="1800"/>
              <a:buChar char="•"/>
              <a:defRPr/>
            </a:lvl2pPr>
            <a:lvl3pPr indent="-342900" lvl="2" marL="1371600" algn="l">
              <a:lnSpc>
                <a:spcPct val="90000"/>
              </a:lnSpc>
              <a:spcBef>
                <a:spcPts val="1800"/>
              </a:spcBef>
              <a:spcAft>
                <a:spcPts val="0"/>
              </a:spcAft>
              <a:buClr>
                <a:schemeClr val="dk1"/>
              </a:buClr>
              <a:buSzPts val="1800"/>
              <a:buChar char="•"/>
              <a:defRPr/>
            </a:lvl3pPr>
            <a:lvl4pPr indent="-342900" lvl="3" marL="1828800" algn="l">
              <a:lnSpc>
                <a:spcPct val="90000"/>
              </a:lnSpc>
              <a:spcBef>
                <a:spcPts val="1800"/>
              </a:spcBef>
              <a:spcAft>
                <a:spcPts val="0"/>
              </a:spcAft>
              <a:buClr>
                <a:schemeClr val="dk1"/>
              </a:buClr>
              <a:buSzPts val="1800"/>
              <a:buChar char="•"/>
              <a:defRPr/>
            </a:lvl4pPr>
            <a:lvl5pPr indent="-342900" lvl="4" marL="2286000" algn="l">
              <a:lnSpc>
                <a:spcPct val="90000"/>
              </a:lnSpc>
              <a:spcBef>
                <a:spcPts val="1800"/>
              </a:spcBef>
              <a:spcAft>
                <a:spcPts val="0"/>
              </a:spcAft>
              <a:buClr>
                <a:schemeClr val="dk1"/>
              </a:buClr>
              <a:buSzPts val="1800"/>
              <a:buChar char="•"/>
              <a:defRPr/>
            </a:lvl5pPr>
            <a:lvl6pPr indent="-342900" lvl="5" marL="2743200" algn="l">
              <a:lnSpc>
                <a:spcPct val="90000"/>
              </a:lnSpc>
              <a:spcBef>
                <a:spcPts val="1800"/>
              </a:spcBef>
              <a:spcAft>
                <a:spcPts val="0"/>
              </a:spcAft>
              <a:buClr>
                <a:schemeClr val="dk1"/>
              </a:buClr>
              <a:buSzPts val="1800"/>
              <a:buChar char="•"/>
              <a:defRPr/>
            </a:lvl6pPr>
            <a:lvl7pPr indent="-342900" lvl="6" marL="3200400" algn="l">
              <a:lnSpc>
                <a:spcPct val="90000"/>
              </a:lnSpc>
              <a:spcBef>
                <a:spcPts val="1800"/>
              </a:spcBef>
              <a:spcAft>
                <a:spcPts val="0"/>
              </a:spcAft>
              <a:buClr>
                <a:schemeClr val="dk1"/>
              </a:buClr>
              <a:buSzPts val="1800"/>
              <a:buChar char="•"/>
              <a:defRPr/>
            </a:lvl7pPr>
            <a:lvl8pPr indent="-342900" lvl="7" marL="3657600" algn="l">
              <a:lnSpc>
                <a:spcPct val="90000"/>
              </a:lnSpc>
              <a:spcBef>
                <a:spcPts val="1800"/>
              </a:spcBef>
              <a:spcAft>
                <a:spcPts val="0"/>
              </a:spcAft>
              <a:buClr>
                <a:schemeClr val="dk1"/>
              </a:buClr>
              <a:buSzPts val="1800"/>
              <a:buChar char="•"/>
              <a:defRPr/>
            </a:lvl8pPr>
            <a:lvl9pPr indent="-342900" lvl="8" marL="4114800" algn="l">
              <a:lnSpc>
                <a:spcPct val="90000"/>
              </a:lnSpc>
              <a:spcBef>
                <a:spcPts val="1800"/>
              </a:spcBef>
              <a:spcAft>
                <a:spcPts val="0"/>
              </a:spcAft>
              <a:buClr>
                <a:schemeClr val="dk1"/>
              </a:buClr>
              <a:buSzPts val="1800"/>
              <a:buChar char="•"/>
              <a:defRPr/>
            </a:lvl9pPr>
          </a:lstStyle>
          <a:p/>
        </p:txBody>
      </p:sp>
      <p:sp>
        <p:nvSpPr>
          <p:cNvPr id="40" name="Google Shape;40;p7"/>
          <p:cNvSpPr txBox="1"/>
          <p:nvPr>
            <p:ph idx="3" type="body"/>
          </p:nvPr>
        </p:nvSpPr>
        <p:spPr>
          <a:xfrm>
            <a:off x="16664942" y="10759443"/>
            <a:ext cx="13994608" cy="527303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600"/>
              </a:spcBef>
              <a:spcAft>
                <a:spcPts val="0"/>
              </a:spcAft>
              <a:buClr>
                <a:schemeClr val="dk1"/>
              </a:buClr>
              <a:buSzPts val="8640"/>
              <a:buNone/>
              <a:defRPr b="1" sz="8640"/>
            </a:lvl1pPr>
            <a:lvl2pPr indent="-228600" lvl="1" marL="914400" algn="l">
              <a:lnSpc>
                <a:spcPct val="90000"/>
              </a:lnSpc>
              <a:spcBef>
                <a:spcPts val="1800"/>
              </a:spcBef>
              <a:spcAft>
                <a:spcPts val="0"/>
              </a:spcAft>
              <a:buClr>
                <a:schemeClr val="dk1"/>
              </a:buClr>
              <a:buSzPts val="7200"/>
              <a:buNone/>
              <a:defRPr b="1" sz="7200"/>
            </a:lvl2pPr>
            <a:lvl3pPr indent="-228600" lvl="2" marL="1371600" algn="l">
              <a:lnSpc>
                <a:spcPct val="90000"/>
              </a:lnSpc>
              <a:spcBef>
                <a:spcPts val="1800"/>
              </a:spcBef>
              <a:spcAft>
                <a:spcPts val="0"/>
              </a:spcAft>
              <a:buClr>
                <a:schemeClr val="dk1"/>
              </a:buClr>
              <a:buSzPts val="6480"/>
              <a:buNone/>
              <a:defRPr b="1" sz="6480"/>
            </a:lvl3pPr>
            <a:lvl4pPr indent="-228600" lvl="3" marL="1828800" algn="l">
              <a:lnSpc>
                <a:spcPct val="90000"/>
              </a:lnSpc>
              <a:spcBef>
                <a:spcPts val="1800"/>
              </a:spcBef>
              <a:spcAft>
                <a:spcPts val="0"/>
              </a:spcAft>
              <a:buClr>
                <a:schemeClr val="dk1"/>
              </a:buClr>
              <a:buSzPts val="5760"/>
              <a:buNone/>
              <a:defRPr b="1" sz="5760"/>
            </a:lvl4pPr>
            <a:lvl5pPr indent="-228600" lvl="4" marL="2286000" algn="l">
              <a:lnSpc>
                <a:spcPct val="90000"/>
              </a:lnSpc>
              <a:spcBef>
                <a:spcPts val="1800"/>
              </a:spcBef>
              <a:spcAft>
                <a:spcPts val="0"/>
              </a:spcAft>
              <a:buClr>
                <a:schemeClr val="dk1"/>
              </a:buClr>
              <a:buSzPts val="5760"/>
              <a:buNone/>
              <a:defRPr b="1" sz="5760"/>
            </a:lvl5pPr>
            <a:lvl6pPr indent="-228600" lvl="5" marL="2743200" algn="l">
              <a:lnSpc>
                <a:spcPct val="90000"/>
              </a:lnSpc>
              <a:spcBef>
                <a:spcPts val="1800"/>
              </a:spcBef>
              <a:spcAft>
                <a:spcPts val="0"/>
              </a:spcAft>
              <a:buClr>
                <a:schemeClr val="dk1"/>
              </a:buClr>
              <a:buSzPts val="5760"/>
              <a:buNone/>
              <a:defRPr b="1" sz="5760"/>
            </a:lvl6pPr>
            <a:lvl7pPr indent="-228600" lvl="6" marL="3200400" algn="l">
              <a:lnSpc>
                <a:spcPct val="90000"/>
              </a:lnSpc>
              <a:spcBef>
                <a:spcPts val="1800"/>
              </a:spcBef>
              <a:spcAft>
                <a:spcPts val="0"/>
              </a:spcAft>
              <a:buClr>
                <a:schemeClr val="dk1"/>
              </a:buClr>
              <a:buSzPts val="5760"/>
              <a:buNone/>
              <a:defRPr b="1" sz="5760"/>
            </a:lvl7pPr>
            <a:lvl8pPr indent="-228600" lvl="7" marL="3657600" algn="l">
              <a:lnSpc>
                <a:spcPct val="90000"/>
              </a:lnSpc>
              <a:spcBef>
                <a:spcPts val="1800"/>
              </a:spcBef>
              <a:spcAft>
                <a:spcPts val="0"/>
              </a:spcAft>
              <a:buClr>
                <a:schemeClr val="dk1"/>
              </a:buClr>
              <a:buSzPts val="5760"/>
              <a:buNone/>
              <a:defRPr b="1" sz="5760"/>
            </a:lvl8pPr>
            <a:lvl9pPr indent="-228600" lvl="8" marL="4114800" algn="l">
              <a:lnSpc>
                <a:spcPct val="90000"/>
              </a:lnSpc>
              <a:spcBef>
                <a:spcPts val="1800"/>
              </a:spcBef>
              <a:spcAft>
                <a:spcPts val="0"/>
              </a:spcAft>
              <a:buClr>
                <a:schemeClr val="dk1"/>
              </a:buClr>
              <a:buSzPts val="5760"/>
              <a:buNone/>
              <a:defRPr b="1" sz="5760"/>
            </a:lvl9pPr>
          </a:lstStyle>
          <a:p/>
        </p:txBody>
      </p:sp>
      <p:sp>
        <p:nvSpPr>
          <p:cNvPr id="41" name="Google Shape;41;p7"/>
          <p:cNvSpPr txBox="1"/>
          <p:nvPr>
            <p:ph idx="4" type="body"/>
          </p:nvPr>
        </p:nvSpPr>
        <p:spPr>
          <a:xfrm>
            <a:off x="16664942" y="16032480"/>
            <a:ext cx="13994608" cy="2358136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600"/>
              </a:spcBef>
              <a:spcAft>
                <a:spcPts val="0"/>
              </a:spcAft>
              <a:buClr>
                <a:schemeClr val="dk1"/>
              </a:buClr>
              <a:buSzPts val="1800"/>
              <a:buChar char="•"/>
              <a:defRPr/>
            </a:lvl1pPr>
            <a:lvl2pPr indent="-342900" lvl="1" marL="914400" algn="l">
              <a:lnSpc>
                <a:spcPct val="90000"/>
              </a:lnSpc>
              <a:spcBef>
                <a:spcPts val="1800"/>
              </a:spcBef>
              <a:spcAft>
                <a:spcPts val="0"/>
              </a:spcAft>
              <a:buClr>
                <a:schemeClr val="dk1"/>
              </a:buClr>
              <a:buSzPts val="1800"/>
              <a:buChar char="•"/>
              <a:defRPr/>
            </a:lvl2pPr>
            <a:lvl3pPr indent="-342900" lvl="2" marL="1371600" algn="l">
              <a:lnSpc>
                <a:spcPct val="90000"/>
              </a:lnSpc>
              <a:spcBef>
                <a:spcPts val="1800"/>
              </a:spcBef>
              <a:spcAft>
                <a:spcPts val="0"/>
              </a:spcAft>
              <a:buClr>
                <a:schemeClr val="dk1"/>
              </a:buClr>
              <a:buSzPts val="1800"/>
              <a:buChar char="•"/>
              <a:defRPr/>
            </a:lvl3pPr>
            <a:lvl4pPr indent="-342900" lvl="3" marL="1828800" algn="l">
              <a:lnSpc>
                <a:spcPct val="90000"/>
              </a:lnSpc>
              <a:spcBef>
                <a:spcPts val="1800"/>
              </a:spcBef>
              <a:spcAft>
                <a:spcPts val="0"/>
              </a:spcAft>
              <a:buClr>
                <a:schemeClr val="dk1"/>
              </a:buClr>
              <a:buSzPts val="1800"/>
              <a:buChar char="•"/>
              <a:defRPr/>
            </a:lvl4pPr>
            <a:lvl5pPr indent="-342900" lvl="4" marL="2286000" algn="l">
              <a:lnSpc>
                <a:spcPct val="90000"/>
              </a:lnSpc>
              <a:spcBef>
                <a:spcPts val="1800"/>
              </a:spcBef>
              <a:spcAft>
                <a:spcPts val="0"/>
              </a:spcAft>
              <a:buClr>
                <a:schemeClr val="dk1"/>
              </a:buClr>
              <a:buSzPts val="1800"/>
              <a:buChar char="•"/>
              <a:defRPr/>
            </a:lvl5pPr>
            <a:lvl6pPr indent="-342900" lvl="5" marL="2743200" algn="l">
              <a:lnSpc>
                <a:spcPct val="90000"/>
              </a:lnSpc>
              <a:spcBef>
                <a:spcPts val="1800"/>
              </a:spcBef>
              <a:spcAft>
                <a:spcPts val="0"/>
              </a:spcAft>
              <a:buClr>
                <a:schemeClr val="dk1"/>
              </a:buClr>
              <a:buSzPts val="1800"/>
              <a:buChar char="•"/>
              <a:defRPr/>
            </a:lvl6pPr>
            <a:lvl7pPr indent="-342900" lvl="6" marL="3200400" algn="l">
              <a:lnSpc>
                <a:spcPct val="90000"/>
              </a:lnSpc>
              <a:spcBef>
                <a:spcPts val="1800"/>
              </a:spcBef>
              <a:spcAft>
                <a:spcPts val="0"/>
              </a:spcAft>
              <a:buClr>
                <a:schemeClr val="dk1"/>
              </a:buClr>
              <a:buSzPts val="1800"/>
              <a:buChar char="•"/>
              <a:defRPr/>
            </a:lvl7pPr>
            <a:lvl8pPr indent="-342900" lvl="7" marL="3657600" algn="l">
              <a:lnSpc>
                <a:spcPct val="90000"/>
              </a:lnSpc>
              <a:spcBef>
                <a:spcPts val="1800"/>
              </a:spcBef>
              <a:spcAft>
                <a:spcPts val="0"/>
              </a:spcAft>
              <a:buClr>
                <a:schemeClr val="dk1"/>
              </a:buClr>
              <a:buSzPts val="1800"/>
              <a:buChar char="•"/>
              <a:defRPr/>
            </a:lvl8pPr>
            <a:lvl9pPr indent="-342900" lvl="8" marL="4114800" algn="l">
              <a:lnSpc>
                <a:spcPct val="90000"/>
              </a:lnSpc>
              <a:spcBef>
                <a:spcPts val="1800"/>
              </a:spcBef>
              <a:spcAft>
                <a:spcPts val="0"/>
              </a:spcAft>
              <a:buClr>
                <a:schemeClr val="dk1"/>
              </a:buClr>
              <a:buSzPts val="1800"/>
              <a:buChar char="•"/>
              <a:defRPr/>
            </a:lvl9pPr>
          </a:lstStyle>
          <a:p/>
        </p:txBody>
      </p:sp>
      <p:sp>
        <p:nvSpPr>
          <p:cNvPr id="42" name="Google Shape;42;p7"/>
          <p:cNvSpPr txBox="1"/>
          <p:nvPr>
            <p:ph idx="10" type="dt"/>
          </p:nvPr>
        </p:nvSpPr>
        <p:spPr>
          <a:xfrm>
            <a:off x="2263140" y="40680650"/>
            <a:ext cx="740664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10904220" y="40680650"/>
            <a:ext cx="1110996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23248620" y="40680650"/>
            <a:ext cx="740664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2263140" y="2336810"/>
            <a:ext cx="28392119" cy="848360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2263140" y="40680650"/>
            <a:ext cx="740664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10904220" y="40680650"/>
            <a:ext cx="1110996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23248620" y="40680650"/>
            <a:ext cx="740664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2263140" y="40680650"/>
            <a:ext cx="740664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10904220" y="40680650"/>
            <a:ext cx="1110996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23248620" y="40680650"/>
            <a:ext cx="740664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2267428" y="2926080"/>
            <a:ext cx="10617041" cy="102412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1520"/>
              <a:buFont typeface="Calibri"/>
              <a:buNone/>
              <a:defRPr sz="1152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3994608" y="6319530"/>
            <a:ext cx="16664939" cy="31191201"/>
          </a:xfrm>
          <a:prstGeom prst="rect">
            <a:avLst/>
          </a:prstGeom>
          <a:noFill/>
          <a:ln>
            <a:noFill/>
          </a:ln>
        </p:spPr>
        <p:txBody>
          <a:bodyPr anchorCtr="0" anchor="t" bIns="45700" lIns="91425" spcFirstLastPara="1" rIns="91425" wrap="square" tIns="45700">
            <a:normAutofit/>
          </a:bodyPr>
          <a:lstStyle>
            <a:lvl1pPr indent="-960120" lvl="0" marL="457200" algn="l">
              <a:lnSpc>
                <a:spcPct val="90000"/>
              </a:lnSpc>
              <a:spcBef>
                <a:spcPts val="3600"/>
              </a:spcBef>
              <a:spcAft>
                <a:spcPts val="0"/>
              </a:spcAft>
              <a:buClr>
                <a:schemeClr val="dk1"/>
              </a:buClr>
              <a:buSzPts val="11520"/>
              <a:buChar char="•"/>
              <a:defRPr sz="11520"/>
            </a:lvl1pPr>
            <a:lvl2pPr indent="-868680" lvl="1" marL="914400" algn="l">
              <a:lnSpc>
                <a:spcPct val="90000"/>
              </a:lnSpc>
              <a:spcBef>
                <a:spcPts val="1800"/>
              </a:spcBef>
              <a:spcAft>
                <a:spcPts val="0"/>
              </a:spcAft>
              <a:buClr>
                <a:schemeClr val="dk1"/>
              </a:buClr>
              <a:buSzPts val="10080"/>
              <a:buChar char="•"/>
              <a:defRPr sz="10080"/>
            </a:lvl2pPr>
            <a:lvl3pPr indent="-777240" lvl="2" marL="1371600" algn="l">
              <a:lnSpc>
                <a:spcPct val="90000"/>
              </a:lnSpc>
              <a:spcBef>
                <a:spcPts val="1800"/>
              </a:spcBef>
              <a:spcAft>
                <a:spcPts val="0"/>
              </a:spcAft>
              <a:buClr>
                <a:schemeClr val="dk1"/>
              </a:buClr>
              <a:buSzPts val="8640"/>
              <a:buChar char="•"/>
              <a:defRPr sz="8640"/>
            </a:lvl3pPr>
            <a:lvl4pPr indent="-685800" lvl="3" marL="1828800" algn="l">
              <a:lnSpc>
                <a:spcPct val="90000"/>
              </a:lnSpc>
              <a:spcBef>
                <a:spcPts val="1800"/>
              </a:spcBef>
              <a:spcAft>
                <a:spcPts val="0"/>
              </a:spcAft>
              <a:buClr>
                <a:schemeClr val="dk1"/>
              </a:buClr>
              <a:buSzPts val="7200"/>
              <a:buChar char="•"/>
              <a:defRPr sz="7200"/>
            </a:lvl4pPr>
            <a:lvl5pPr indent="-685800" lvl="4" marL="2286000" algn="l">
              <a:lnSpc>
                <a:spcPct val="90000"/>
              </a:lnSpc>
              <a:spcBef>
                <a:spcPts val="1800"/>
              </a:spcBef>
              <a:spcAft>
                <a:spcPts val="0"/>
              </a:spcAft>
              <a:buClr>
                <a:schemeClr val="dk1"/>
              </a:buClr>
              <a:buSzPts val="7200"/>
              <a:buChar char="•"/>
              <a:defRPr sz="7200"/>
            </a:lvl5pPr>
            <a:lvl6pPr indent="-685800" lvl="5" marL="2743200" algn="l">
              <a:lnSpc>
                <a:spcPct val="90000"/>
              </a:lnSpc>
              <a:spcBef>
                <a:spcPts val="1800"/>
              </a:spcBef>
              <a:spcAft>
                <a:spcPts val="0"/>
              </a:spcAft>
              <a:buClr>
                <a:schemeClr val="dk1"/>
              </a:buClr>
              <a:buSzPts val="7200"/>
              <a:buChar char="•"/>
              <a:defRPr sz="7200"/>
            </a:lvl6pPr>
            <a:lvl7pPr indent="-685800" lvl="6" marL="3200400" algn="l">
              <a:lnSpc>
                <a:spcPct val="90000"/>
              </a:lnSpc>
              <a:spcBef>
                <a:spcPts val="1800"/>
              </a:spcBef>
              <a:spcAft>
                <a:spcPts val="0"/>
              </a:spcAft>
              <a:buClr>
                <a:schemeClr val="dk1"/>
              </a:buClr>
              <a:buSzPts val="7200"/>
              <a:buChar char="•"/>
              <a:defRPr sz="7200"/>
            </a:lvl7pPr>
            <a:lvl8pPr indent="-685800" lvl="7" marL="3657600" algn="l">
              <a:lnSpc>
                <a:spcPct val="90000"/>
              </a:lnSpc>
              <a:spcBef>
                <a:spcPts val="1800"/>
              </a:spcBef>
              <a:spcAft>
                <a:spcPts val="0"/>
              </a:spcAft>
              <a:buClr>
                <a:schemeClr val="dk1"/>
              </a:buClr>
              <a:buSzPts val="7200"/>
              <a:buChar char="•"/>
              <a:defRPr sz="7200"/>
            </a:lvl8pPr>
            <a:lvl9pPr indent="-685800" lvl="8" marL="4114800" algn="l">
              <a:lnSpc>
                <a:spcPct val="90000"/>
              </a:lnSpc>
              <a:spcBef>
                <a:spcPts val="1800"/>
              </a:spcBef>
              <a:spcAft>
                <a:spcPts val="0"/>
              </a:spcAft>
              <a:buClr>
                <a:schemeClr val="dk1"/>
              </a:buClr>
              <a:buSzPts val="7200"/>
              <a:buChar char="•"/>
              <a:defRPr sz="7200"/>
            </a:lvl9pPr>
          </a:lstStyle>
          <a:p/>
        </p:txBody>
      </p:sp>
      <p:sp>
        <p:nvSpPr>
          <p:cNvPr id="57" name="Google Shape;57;p10"/>
          <p:cNvSpPr txBox="1"/>
          <p:nvPr>
            <p:ph idx="2" type="body"/>
          </p:nvPr>
        </p:nvSpPr>
        <p:spPr>
          <a:xfrm>
            <a:off x="2267428" y="13167359"/>
            <a:ext cx="10617041" cy="243941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600"/>
              </a:spcBef>
              <a:spcAft>
                <a:spcPts val="0"/>
              </a:spcAft>
              <a:buClr>
                <a:schemeClr val="dk1"/>
              </a:buClr>
              <a:buSzPts val="5760"/>
              <a:buNone/>
              <a:defRPr sz="5760"/>
            </a:lvl1pPr>
            <a:lvl2pPr indent="-228600" lvl="1" marL="914400" algn="l">
              <a:lnSpc>
                <a:spcPct val="90000"/>
              </a:lnSpc>
              <a:spcBef>
                <a:spcPts val="1800"/>
              </a:spcBef>
              <a:spcAft>
                <a:spcPts val="0"/>
              </a:spcAft>
              <a:buClr>
                <a:schemeClr val="dk1"/>
              </a:buClr>
              <a:buSzPts val="5040"/>
              <a:buNone/>
              <a:defRPr sz="5040"/>
            </a:lvl2pPr>
            <a:lvl3pPr indent="-228600" lvl="2" marL="1371600" algn="l">
              <a:lnSpc>
                <a:spcPct val="90000"/>
              </a:lnSpc>
              <a:spcBef>
                <a:spcPts val="1800"/>
              </a:spcBef>
              <a:spcAft>
                <a:spcPts val="0"/>
              </a:spcAft>
              <a:buClr>
                <a:schemeClr val="dk1"/>
              </a:buClr>
              <a:buSzPts val="4320"/>
              <a:buNone/>
              <a:defRPr sz="4320"/>
            </a:lvl3pPr>
            <a:lvl4pPr indent="-228600" lvl="3" marL="1828800" algn="l">
              <a:lnSpc>
                <a:spcPct val="90000"/>
              </a:lnSpc>
              <a:spcBef>
                <a:spcPts val="1800"/>
              </a:spcBef>
              <a:spcAft>
                <a:spcPts val="0"/>
              </a:spcAft>
              <a:buClr>
                <a:schemeClr val="dk1"/>
              </a:buClr>
              <a:buSzPts val="3600"/>
              <a:buNone/>
              <a:defRPr sz="3600"/>
            </a:lvl4pPr>
            <a:lvl5pPr indent="-228600" lvl="4" marL="2286000" algn="l">
              <a:lnSpc>
                <a:spcPct val="90000"/>
              </a:lnSpc>
              <a:spcBef>
                <a:spcPts val="1800"/>
              </a:spcBef>
              <a:spcAft>
                <a:spcPts val="0"/>
              </a:spcAft>
              <a:buClr>
                <a:schemeClr val="dk1"/>
              </a:buClr>
              <a:buSzPts val="3600"/>
              <a:buNone/>
              <a:defRPr sz="3600"/>
            </a:lvl5pPr>
            <a:lvl6pPr indent="-228600" lvl="5" marL="2743200" algn="l">
              <a:lnSpc>
                <a:spcPct val="90000"/>
              </a:lnSpc>
              <a:spcBef>
                <a:spcPts val="1800"/>
              </a:spcBef>
              <a:spcAft>
                <a:spcPts val="0"/>
              </a:spcAft>
              <a:buClr>
                <a:schemeClr val="dk1"/>
              </a:buClr>
              <a:buSzPts val="3600"/>
              <a:buNone/>
              <a:defRPr sz="3600"/>
            </a:lvl6pPr>
            <a:lvl7pPr indent="-228600" lvl="6" marL="3200400" algn="l">
              <a:lnSpc>
                <a:spcPct val="90000"/>
              </a:lnSpc>
              <a:spcBef>
                <a:spcPts val="1800"/>
              </a:spcBef>
              <a:spcAft>
                <a:spcPts val="0"/>
              </a:spcAft>
              <a:buClr>
                <a:schemeClr val="dk1"/>
              </a:buClr>
              <a:buSzPts val="3600"/>
              <a:buNone/>
              <a:defRPr sz="3600"/>
            </a:lvl7pPr>
            <a:lvl8pPr indent="-228600" lvl="7" marL="3657600" algn="l">
              <a:lnSpc>
                <a:spcPct val="90000"/>
              </a:lnSpc>
              <a:spcBef>
                <a:spcPts val="1800"/>
              </a:spcBef>
              <a:spcAft>
                <a:spcPts val="0"/>
              </a:spcAft>
              <a:buClr>
                <a:schemeClr val="dk1"/>
              </a:buClr>
              <a:buSzPts val="3600"/>
              <a:buNone/>
              <a:defRPr sz="3600"/>
            </a:lvl8pPr>
            <a:lvl9pPr indent="-228600" lvl="8" marL="4114800" algn="l">
              <a:lnSpc>
                <a:spcPct val="90000"/>
              </a:lnSpc>
              <a:spcBef>
                <a:spcPts val="1800"/>
              </a:spcBef>
              <a:spcAft>
                <a:spcPts val="0"/>
              </a:spcAft>
              <a:buClr>
                <a:schemeClr val="dk1"/>
              </a:buClr>
              <a:buSzPts val="3600"/>
              <a:buNone/>
              <a:defRPr sz="3600"/>
            </a:lvl9pPr>
          </a:lstStyle>
          <a:p/>
        </p:txBody>
      </p:sp>
      <p:sp>
        <p:nvSpPr>
          <p:cNvPr id="58" name="Google Shape;58;p10"/>
          <p:cNvSpPr txBox="1"/>
          <p:nvPr>
            <p:ph idx="10" type="dt"/>
          </p:nvPr>
        </p:nvSpPr>
        <p:spPr>
          <a:xfrm>
            <a:off x="2263140" y="40680650"/>
            <a:ext cx="740664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10904220" y="40680650"/>
            <a:ext cx="1110996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23248620" y="40680650"/>
            <a:ext cx="740664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2267428" y="2926080"/>
            <a:ext cx="10617041" cy="102412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1520"/>
              <a:buFont typeface="Calibri"/>
              <a:buNone/>
              <a:defRPr sz="1152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13994608" y="6319530"/>
            <a:ext cx="16664939" cy="31191201"/>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36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1pPr>
            <a:lvl2pPr lvl="1" marR="0" rtl="0" algn="l">
              <a:lnSpc>
                <a:spcPct val="90000"/>
              </a:lnSpc>
              <a:spcBef>
                <a:spcPts val="1800"/>
              </a:spcBef>
              <a:spcAft>
                <a:spcPts val="0"/>
              </a:spcAft>
              <a:buClr>
                <a:schemeClr val="dk1"/>
              </a:buClr>
              <a:buSzPts val="10080"/>
              <a:buFont typeface="Arial"/>
              <a:buNone/>
              <a:defRPr b="0" i="0" sz="10080" u="none" cap="none" strike="noStrike">
                <a:solidFill>
                  <a:schemeClr val="dk1"/>
                </a:solidFill>
                <a:latin typeface="Calibri"/>
                <a:ea typeface="Calibri"/>
                <a:cs typeface="Calibri"/>
                <a:sym typeface="Calibri"/>
              </a:defRPr>
            </a:lvl2pPr>
            <a:lvl3pPr lvl="2" marR="0" rtl="0" algn="l">
              <a:lnSpc>
                <a:spcPct val="90000"/>
              </a:lnSpc>
              <a:spcBef>
                <a:spcPts val="18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3pPr>
            <a:lvl4pPr lvl="3" marR="0" rtl="0" algn="l">
              <a:lnSpc>
                <a:spcPct val="90000"/>
              </a:lnSpc>
              <a:spcBef>
                <a:spcPts val="18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lvl="4" marR="0" rtl="0" algn="l">
              <a:lnSpc>
                <a:spcPct val="90000"/>
              </a:lnSpc>
              <a:spcBef>
                <a:spcPts val="18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lvl="5" marR="0" rtl="0" algn="l">
              <a:lnSpc>
                <a:spcPct val="90000"/>
              </a:lnSpc>
              <a:spcBef>
                <a:spcPts val="18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6pPr>
            <a:lvl7pPr lvl="6" marR="0" rtl="0" algn="l">
              <a:lnSpc>
                <a:spcPct val="90000"/>
              </a:lnSpc>
              <a:spcBef>
                <a:spcPts val="18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7pPr>
            <a:lvl8pPr lvl="7" marR="0" rtl="0" algn="l">
              <a:lnSpc>
                <a:spcPct val="90000"/>
              </a:lnSpc>
              <a:spcBef>
                <a:spcPts val="18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8pPr>
            <a:lvl9pPr lvl="8" marR="0" rtl="0" algn="l">
              <a:lnSpc>
                <a:spcPct val="90000"/>
              </a:lnSpc>
              <a:spcBef>
                <a:spcPts val="18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9pPr>
          </a:lstStyle>
          <a:p/>
        </p:txBody>
      </p:sp>
      <p:sp>
        <p:nvSpPr>
          <p:cNvPr id="64" name="Google Shape;64;p11"/>
          <p:cNvSpPr txBox="1"/>
          <p:nvPr>
            <p:ph idx="1" type="body"/>
          </p:nvPr>
        </p:nvSpPr>
        <p:spPr>
          <a:xfrm>
            <a:off x="2267428" y="13167359"/>
            <a:ext cx="10617041" cy="243941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600"/>
              </a:spcBef>
              <a:spcAft>
                <a:spcPts val="0"/>
              </a:spcAft>
              <a:buClr>
                <a:schemeClr val="dk1"/>
              </a:buClr>
              <a:buSzPts val="5760"/>
              <a:buNone/>
              <a:defRPr sz="5760"/>
            </a:lvl1pPr>
            <a:lvl2pPr indent="-228600" lvl="1" marL="914400" algn="l">
              <a:lnSpc>
                <a:spcPct val="90000"/>
              </a:lnSpc>
              <a:spcBef>
                <a:spcPts val="1800"/>
              </a:spcBef>
              <a:spcAft>
                <a:spcPts val="0"/>
              </a:spcAft>
              <a:buClr>
                <a:schemeClr val="dk1"/>
              </a:buClr>
              <a:buSzPts val="5040"/>
              <a:buNone/>
              <a:defRPr sz="5040"/>
            </a:lvl2pPr>
            <a:lvl3pPr indent="-228600" lvl="2" marL="1371600" algn="l">
              <a:lnSpc>
                <a:spcPct val="90000"/>
              </a:lnSpc>
              <a:spcBef>
                <a:spcPts val="1800"/>
              </a:spcBef>
              <a:spcAft>
                <a:spcPts val="0"/>
              </a:spcAft>
              <a:buClr>
                <a:schemeClr val="dk1"/>
              </a:buClr>
              <a:buSzPts val="4320"/>
              <a:buNone/>
              <a:defRPr sz="4320"/>
            </a:lvl3pPr>
            <a:lvl4pPr indent="-228600" lvl="3" marL="1828800" algn="l">
              <a:lnSpc>
                <a:spcPct val="90000"/>
              </a:lnSpc>
              <a:spcBef>
                <a:spcPts val="1800"/>
              </a:spcBef>
              <a:spcAft>
                <a:spcPts val="0"/>
              </a:spcAft>
              <a:buClr>
                <a:schemeClr val="dk1"/>
              </a:buClr>
              <a:buSzPts val="3600"/>
              <a:buNone/>
              <a:defRPr sz="3600"/>
            </a:lvl4pPr>
            <a:lvl5pPr indent="-228600" lvl="4" marL="2286000" algn="l">
              <a:lnSpc>
                <a:spcPct val="90000"/>
              </a:lnSpc>
              <a:spcBef>
                <a:spcPts val="1800"/>
              </a:spcBef>
              <a:spcAft>
                <a:spcPts val="0"/>
              </a:spcAft>
              <a:buClr>
                <a:schemeClr val="dk1"/>
              </a:buClr>
              <a:buSzPts val="3600"/>
              <a:buNone/>
              <a:defRPr sz="3600"/>
            </a:lvl5pPr>
            <a:lvl6pPr indent="-228600" lvl="5" marL="2743200" algn="l">
              <a:lnSpc>
                <a:spcPct val="90000"/>
              </a:lnSpc>
              <a:spcBef>
                <a:spcPts val="1800"/>
              </a:spcBef>
              <a:spcAft>
                <a:spcPts val="0"/>
              </a:spcAft>
              <a:buClr>
                <a:schemeClr val="dk1"/>
              </a:buClr>
              <a:buSzPts val="3600"/>
              <a:buNone/>
              <a:defRPr sz="3600"/>
            </a:lvl6pPr>
            <a:lvl7pPr indent="-228600" lvl="6" marL="3200400" algn="l">
              <a:lnSpc>
                <a:spcPct val="90000"/>
              </a:lnSpc>
              <a:spcBef>
                <a:spcPts val="1800"/>
              </a:spcBef>
              <a:spcAft>
                <a:spcPts val="0"/>
              </a:spcAft>
              <a:buClr>
                <a:schemeClr val="dk1"/>
              </a:buClr>
              <a:buSzPts val="3600"/>
              <a:buNone/>
              <a:defRPr sz="3600"/>
            </a:lvl7pPr>
            <a:lvl8pPr indent="-228600" lvl="7" marL="3657600" algn="l">
              <a:lnSpc>
                <a:spcPct val="90000"/>
              </a:lnSpc>
              <a:spcBef>
                <a:spcPts val="1800"/>
              </a:spcBef>
              <a:spcAft>
                <a:spcPts val="0"/>
              </a:spcAft>
              <a:buClr>
                <a:schemeClr val="dk1"/>
              </a:buClr>
              <a:buSzPts val="3600"/>
              <a:buNone/>
              <a:defRPr sz="3600"/>
            </a:lvl8pPr>
            <a:lvl9pPr indent="-228600" lvl="8" marL="4114800" algn="l">
              <a:lnSpc>
                <a:spcPct val="90000"/>
              </a:lnSpc>
              <a:spcBef>
                <a:spcPts val="1800"/>
              </a:spcBef>
              <a:spcAft>
                <a:spcPts val="0"/>
              </a:spcAft>
              <a:buClr>
                <a:schemeClr val="dk1"/>
              </a:buClr>
              <a:buSzPts val="3600"/>
              <a:buNone/>
              <a:defRPr sz="3600"/>
            </a:lvl9pPr>
          </a:lstStyle>
          <a:p/>
        </p:txBody>
      </p:sp>
      <p:sp>
        <p:nvSpPr>
          <p:cNvPr id="65" name="Google Shape;65;p11"/>
          <p:cNvSpPr txBox="1"/>
          <p:nvPr>
            <p:ph idx="10" type="dt"/>
          </p:nvPr>
        </p:nvSpPr>
        <p:spPr>
          <a:xfrm>
            <a:off x="2263140" y="40680650"/>
            <a:ext cx="740664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10904220" y="40680650"/>
            <a:ext cx="1110996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23248620" y="40680650"/>
            <a:ext cx="740664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263140" y="2336810"/>
            <a:ext cx="28392119" cy="848360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5840"/>
              <a:buFont typeface="Calibri"/>
              <a:buNone/>
              <a:defRPr b="0" i="0" sz="15839"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2263140" y="11684000"/>
            <a:ext cx="28392119" cy="27848562"/>
          </a:xfrm>
          <a:prstGeom prst="rect">
            <a:avLst/>
          </a:prstGeom>
          <a:noFill/>
          <a:ln>
            <a:noFill/>
          </a:ln>
        </p:spPr>
        <p:txBody>
          <a:bodyPr anchorCtr="0" anchor="t" bIns="45700" lIns="91425" spcFirstLastPara="1" rIns="91425" wrap="square" tIns="45700">
            <a:normAutofit/>
          </a:bodyPr>
          <a:lstStyle>
            <a:lvl1pPr indent="-868680" lvl="0" marL="457200" marR="0" rtl="0" algn="l">
              <a:lnSpc>
                <a:spcPct val="90000"/>
              </a:lnSpc>
              <a:spcBef>
                <a:spcPts val="3600"/>
              </a:spcBef>
              <a:spcAft>
                <a:spcPts val="0"/>
              </a:spcAft>
              <a:buClr>
                <a:schemeClr val="dk1"/>
              </a:buClr>
              <a:buSzPts val="10080"/>
              <a:buFont typeface="Arial"/>
              <a:buChar char="•"/>
              <a:defRPr b="0" i="0" sz="10080" u="none" cap="none" strike="noStrike">
                <a:solidFill>
                  <a:schemeClr val="dk1"/>
                </a:solidFill>
                <a:latin typeface="Calibri"/>
                <a:ea typeface="Calibri"/>
                <a:cs typeface="Calibri"/>
                <a:sym typeface="Calibri"/>
              </a:defRPr>
            </a:lvl1pPr>
            <a:lvl2pPr indent="-777240" lvl="1" marL="914400" marR="0" rtl="0" algn="l">
              <a:lnSpc>
                <a:spcPct val="90000"/>
              </a:lnSpc>
              <a:spcBef>
                <a:spcPts val="18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2pPr>
            <a:lvl3pPr indent="-685800" lvl="2" marL="1371600" marR="0" rtl="0" algn="l">
              <a:lnSpc>
                <a:spcPct val="90000"/>
              </a:lnSpc>
              <a:spcBef>
                <a:spcPts val="18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3pPr>
            <a:lvl4pPr indent="-640080" lvl="3" marL="1828800" marR="0" rtl="0" algn="l">
              <a:lnSpc>
                <a:spcPct val="90000"/>
              </a:lnSpc>
              <a:spcBef>
                <a:spcPts val="180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4pPr>
            <a:lvl5pPr indent="-640079" lvl="4" marL="2286000" marR="0" rtl="0" algn="l">
              <a:lnSpc>
                <a:spcPct val="90000"/>
              </a:lnSpc>
              <a:spcBef>
                <a:spcPts val="180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5pPr>
            <a:lvl6pPr indent="-640079" lvl="5" marL="2743200" marR="0" rtl="0" algn="l">
              <a:lnSpc>
                <a:spcPct val="90000"/>
              </a:lnSpc>
              <a:spcBef>
                <a:spcPts val="180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6pPr>
            <a:lvl7pPr indent="-640079" lvl="6" marL="3200400" marR="0" rtl="0" algn="l">
              <a:lnSpc>
                <a:spcPct val="90000"/>
              </a:lnSpc>
              <a:spcBef>
                <a:spcPts val="180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7pPr>
            <a:lvl8pPr indent="-640079" lvl="7" marL="3657600" marR="0" rtl="0" algn="l">
              <a:lnSpc>
                <a:spcPct val="90000"/>
              </a:lnSpc>
              <a:spcBef>
                <a:spcPts val="180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8pPr>
            <a:lvl9pPr indent="-640079" lvl="8" marL="4114800" marR="0" rtl="0" algn="l">
              <a:lnSpc>
                <a:spcPct val="90000"/>
              </a:lnSpc>
              <a:spcBef>
                <a:spcPts val="180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263140" y="40680650"/>
            <a:ext cx="7406640" cy="2336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32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0904220" y="40680650"/>
            <a:ext cx="11109960" cy="23368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32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3248620" y="40680650"/>
            <a:ext cx="7406640" cy="2336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4320" u="none" cap="none" strike="noStrike">
                <a:solidFill>
                  <a:srgbClr val="888888"/>
                </a:solidFill>
                <a:latin typeface="Calibri"/>
                <a:ea typeface="Calibri"/>
                <a:cs typeface="Calibri"/>
                <a:sym typeface="Calibri"/>
              </a:defRPr>
            </a:lvl1pPr>
            <a:lvl2pPr indent="0" lvl="1" marL="0" marR="0" rtl="0" algn="r">
              <a:spcBef>
                <a:spcPts val="0"/>
              </a:spcBef>
              <a:buNone/>
              <a:defRPr b="0" i="0" sz="4320" u="none" cap="none" strike="noStrike">
                <a:solidFill>
                  <a:srgbClr val="888888"/>
                </a:solidFill>
                <a:latin typeface="Calibri"/>
                <a:ea typeface="Calibri"/>
                <a:cs typeface="Calibri"/>
                <a:sym typeface="Calibri"/>
              </a:defRPr>
            </a:lvl2pPr>
            <a:lvl3pPr indent="0" lvl="2" marL="0" marR="0" rtl="0" algn="r">
              <a:spcBef>
                <a:spcPts val="0"/>
              </a:spcBef>
              <a:buNone/>
              <a:defRPr b="0" i="0" sz="4320" u="none" cap="none" strike="noStrike">
                <a:solidFill>
                  <a:srgbClr val="888888"/>
                </a:solidFill>
                <a:latin typeface="Calibri"/>
                <a:ea typeface="Calibri"/>
                <a:cs typeface="Calibri"/>
                <a:sym typeface="Calibri"/>
              </a:defRPr>
            </a:lvl3pPr>
            <a:lvl4pPr indent="0" lvl="3" marL="0" marR="0" rtl="0" algn="r">
              <a:spcBef>
                <a:spcPts val="0"/>
              </a:spcBef>
              <a:buNone/>
              <a:defRPr b="0" i="0" sz="4320" u="none" cap="none" strike="noStrike">
                <a:solidFill>
                  <a:srgbClr val="888888"/>
                </a:solidFill>
                <a:latin typeface="Calibri"/>
                <a:ea typeface="Calibri"/>
                <a:cs typeface="Calibri"/>
                <a:sym typeface="Calibri"/>
              </a:defRPr>
            </a:lvl4pPr>
            <a:lvl5pPr indent="0" lvl="4" marL="0" marR="0" rtl="0" algn="r">
              <a:spcBef>
                <a:spcPts val="0"/>
              </a:spcBef>
              <a:buNone/>
              <a:defRPr b="0" i="0" sz="4320" u="none" cap="none" strike="noStrike">
                <a:solidFill>
                  <a:srgbClr val="888888"/>
                </a:solidFill>
                <a:latin typeface="Calibri"/>
                <a:ea typeface="Calibri"/>
                <a:cs typeface="Calibri"/>
                <a:sym typeface="Calibri"/>
              </a:defRPr>
            </a:lvl5pPr>
            <a:lvl6pPr indent="0" lvl="5" marL="0" marR="0" rtl="0" algn="r">
              <a:spcBef>
                <a:spcPts val="0"/>
              </a:spcBef>
              <a:buNone/>
              <a:defRPr b="0" i="0" sz="4320" u="none" cap="none" strike="noStrike">
                <a:solidFill>
                  <a:srgbClr val="888888"/>
                </a:solidFill>
                <a:latin typeface="Calibri"/>
                <a:ea typeface="Calibri"/>
                <a:cs typeface="Calibri"/>
                <a:sym typeface="Calibri"/>
              </a:defRPr>
            </a:lvl6pPr>
            <a:lvl7pPr indent="0" lvl="6" marL="0" marR="0" rtl="0" algn="r">
              <a:spcBef>
                <a:spcPts val="0"/>
              </a:spcBef>
              <a:buNone/>
              <a:defRPr b="0" i="0" sz="4320" u="none" cap="none" strike="noStrike">
                <a:solidFill>
                  <a:srgbClr val="888888"/>
                </a:solidFill>
                <a:latin typeface="Calibri"/>
                <a:ea typeface="Calibri"/>
                <a:cs typeface="Calibri"/>
                <a:sym typeface="Calibri"/>
              </a:defRPr>
            </a:lvl7pPr>
            <a:lvl8pPr indent="0" lvl="7" marL="0" marR="0" rtl="0" algn="r">
              <a:spcBef>
                <a:spcPts val="0"/>
              </a:spcBef>
              <a:buNone/>
              <a:defRPr b="0" i="0" sz="4320" u="none" cap="none" strike="noStrike">
                <a:solidFill>
                  <a:srgbClr val="888888"/>
                </a:solidFill>
                <a:latin typeface="Calibri"/>
                <a:ea typeface="Calibri"/>
                <a:cs typeface="Calibri"/>
                <a:sym typeface="Calibri"/>
              </a:defRPr>
            </a:lvl8pPr>
            <a:lvl9pPr indent="0" lvl="8" marL="0" marR="0" rtl="0" algn="r">
              <a:spcBef>
                <a:spcPts val="0"/>
              </a:spcBef>
              <a:buNone/>
              <a:defRPr b="0" i="0" sz="43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gif"/><Relationship Id="rId6" Type="http://schemas.openxmlformats.org/officeDocument/2006/relationships/image" Target="../media/image6.gif"/><Relationship Id="rId7" Type="http://schemas.openxmlformats.org/officeDocument/2006/relationships/image" Target="../media/image1.gif"/><Relationship Id="rId8"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0" y="0"/>
            <a:ext cx="32918401" cy="4062651"/>
          </a:xfrm>
          <a:prstGeom prst="rect">
            <a:avLst/>
          </a:prstGeom>
          <a:solidFill>
            <a:srgbClr val="73000A"/>
          </a:solid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0" i="0" lang="en-US" sz="6000" u="none" cap="none" strike="noStrike">
                <a:solidFill>
                  <a:schemeClr val="lt1"/>
                </a:solidFill>
                <a:latin typeface="Arial"/>
                <a:ea typeface="Arial"/>
                <a:cs typeface="Arial"/>
                <a:sym typeface="Arial"/>
              </a:rPr>
              <a:t>P4 Programmable Data-Plane Switches</a:t>
            </a:r>
            <a:endParaRPr/>
          </a:p>
          <a:p>
            <a:pPr indent="0" lvl="0" marL="0" marR="0" rtl="0" algn="ctr">
              <a:lnSpc>
                <a:spcPct val="150000"/>
              </a:lnSpc>
              <a:spcBef>
                <a:spcPts val="0"/>
              </a:spcBef>
              <a:spcAft>
                <a:spcPts val="0"/>
              </a:spcAft>
              <a:buNone/>
            </a:pPr>
            <a:r>
              <a:rPr b="1" i="1" lang="en-US" sz="4800" u="none" cap="none" strike="noStrike">
                <a:solidFill>
                  <a:schemeClr val="lt1"/>
                </a:solidFill>
                <a:latin typeface="Arial"/>
                <a:ea typeface="Arial"/>
                <a:cs typeface="Arial"/>
                <a:sym typeface="Arial"/>
              </a:rPr>
              <a:t>Joseph Telaak, Elie Kfoury, Jose Gomez, Ali AlSabeh, Shahrin Sharif, Jorge Crichigno, PhD.</a:t>
            </a:r>
            <a:endParaRPr/>
          </a:p>
          <a:p>
            <a:pPr indent="0" lvl="0" marL="0" marR="0" rtl="0" algn="ctr">
              <a:spcBef>
                <a:spcPts val="0"/>
              </a:spcBef>
              <a:spcAft>
                <a:spcPts val="0"/>
              </a:spcAft>
              <a:buNone/>
            </a:pPr>
            <a:r>
              <a:rPr b="1" i="0" lang="en-US" sz="4800" u="none" cap="none" strike="noStrike">
                <a:solidFill>
                  <a:schemeClr val="lt1"/>
                </a:solidFill>
                <a:latin typeface="Arial"/>
                <a:ea typeface="Arial"/>
                <a:cs typeface="Arial"/>
                <a:sym typeface="Arial"/>
              </a:rPr>
              <a:t>College of Engineering and Computing, Integrated Information Technology Department, </a:t>
            </a:r>
            <a:endParaRPr/>
          </a:p>
          <a:p>
            <a:pPr indent="0" lvl="0" marL="0" marR="0" rtl="0" algn="ctr">
              <a:spcBef>
                <a:spcPts val="0"/>
              </a:spcBef>
              <a:spcAft>
                <a:spcPts val="0"/>
              </a:spcAft>
              <a:buNone/>
            </a:pPr>
            <a:r>
              <a:rPr b="1" i="0" lang="en-US" sz="4800" u="none" cap="none" strike="noStrike">
                <a:solidFill>
                  <a:schemeClr val="lt1"/>
                </a:solidFill>
                <a:latin typeface="Arial"/>
                <a:ea typeface="Arial"/>
                <a:cs typeface="Arial"/>
                <a:sym typeface="Arial"/>
              </a:rPr>
              <a:t>University of South Carolina, SC</a:t>
            </a:r>
            <a:endParaRPr/>
          </a:p>
        </p:txBody>
      </p:sp>
      <p:pic>
        <p:nvPicPr>
          <p:cNvPr descr="Logo&#10;&#10;Description automatically generated with medium confidence" id="85" name="Google Shape;85;p1"/>
          <p:cNvPicPr preferRelativeResize="0"/>
          <p:nvPr/>
        </p:nvPicPr>
        <p:blipFill rotWithShape="1">
          <a:blip r:embed="rId3">
            <a:alphaModFix/>
          </a:blip>
          <a:srcRect b="0" l="0" r="0" t="0"/>
          <a:stretch/>
        </p:blipFill>
        <p:spPr>
          <a:xfrm>
            <a:off x="22966988" y="40683069"/>
            <a:ext cx="9951412" cy="2887580"/>
          </a:xfrm>
          <a:prstGeom prst="rect">
            <a:avLst/>
          </a:prstGeom>
          <a:noFill/>
          <a:ln>
            <a:noFill/>
          </a:ln>
        </p:spPr>
      </p:pic>
      <p:sp>
        <p:nvSpPr>
          <p:cNvPr id="86" name="Google Shape;86;p1"/>
          <p:cNvSpPr txBox="1"/>
          <p:nvPr/>
        </p:nvSpPr>
        <p:spPr>
          <a:xfrm>
            <a:off x="625643" y="4511615"/>
            <a:ext cx="15256042" cy="923330"/>
          </a:xfrm>
          <a:prstGeom prst="rect">
            <a:avLst/>
          </a:prstGeom>
          <a:solidFill>
            <a:srgbClr val="73000A"/>
          </a:solidFill>
          <a:ln>
            <a:noFill/>
          </a:ln>
          <a:effectLst>
            <a:outerShdw blurRad="50800" rotWithShape="0" algn="tl" dir="2700000" dist="762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400" u="none" cap="none" strike="noStrike">
                <a:solidFill>
                  <a:schemeClr val="lt1"/>
                </a:solidFill>
                <a:latin typeface="Calibri"/>
                <a:ea typeface="Calibri"/>
                <a:cs typeface="Calibri"/>
                <a:sym typeface="Calibri"/>
              </a:rPr>
              <a:t>Background</a:t>
            </a:r>
            <a:endParaRPr/>
          </a:p>
        </p:txBody>
      </p:sp>
      <p:pic>
        <p:nvPicPr>
          <p:cNvPr descr="A picture containing text, sign&#10;&#10;Description automatically generated" id="87" name="Google Shape;87;p1"/>
          <p:cNvPicPr preferRelativeResize="0"/>
          <p:nvPr/>
        </p:nvPicPr>
        <p:blipFill rotWithShape="1">
          <a:blip r:embed="rId4">
            <a:alphaModFix/>
          </a:blip>
          <a:srcRect b="0" l="0" r="0" t="0"/>
          <a:stretch/>
        </p:blipFill>
        <p:spPr>
          <a:xfrm>
            <a:off x="272377" y="40426919"/>
            <a:ext cx="9679036" cy="2887579"/>
          </a:xfrm>
          <a:prstGeom prst="rect">
            <a:avLst/>
          </a:prstGeom>
          <a:noFill/>
          <a:ln>
            <a:noFill/>
          </a:ln>
        </p:spPr>
      </p:pic>
      <p:sp>
        <p:nvSpPr>
          <p:cNvPr id="88" name="Google Shape;88;p1"/>
          <p:cNvSpPr txBox="1"/>
          <p:nvPr/>
        </p:nvSpPr>
        <p:spPr>
          <a:xfrm>
            <a:off x="0" y="43463072"/>
            <a:ext cx="32918401" cy="428128"/>
          </a:xfrm>
          <a:prstGeom prst="rect">
            <a:avLst/>
          </a:prstGeom>
          <a:solidFill>
            <a:srgbClr val="73000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
          <p:cNvSpPr txBox="1"/>
          <p:nvPr/>
        </p:nvSpPr>
        <p:spPr>
          <a:xfrm>
            <a:off x="625642" y="32716063"/>
            <a:ext cx="15256042" cy="923330"/>
          </a:xfrm>
          <a:prstGeom prst="rect">
            <a:avLst/>
          </a:prstGeom>
          <a:solidFill>
            <a:srgbClr val="73000A"/>
          </a:solidFill>
          <a:ln>
            <a:noFill/>
          </a:ln>
          <a:effectLst>
            <a:outerShdw blurRad="50800" rotWithShape="0" algn="tl" dir="2700000" dist="762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chemeClr val="lt1"/>
                </a:solidFill>
                <a:latin typeface="Calibri"/>
                <a:ea typeface="Calibri"/>
                <a:cs typeface="Calibri"/>
                <a:sym typeface="Calibri"/>
              </a:rPr>
              <a:t>Purpose</a:t>
            </a:r>
            <a:endParaRPr/>
          </a:p>
        </p:txBody>
      </p:sp>
      <p:sp>
        <p:nvSpPr>
          <p:cNvPr id="90" name="Google Shape;90;p1"/>
          <p:cNvSpPr txBox="1"/>
          <p:nvPr/>
        </p:nvSpPr>
        <p:spPr>
          <a:xfrm>
            <a:off x="625643" y="5651712"/>
            <a:ext cx="15256042" cy="1498871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4400">
                <a:solidFill>
                  <a:schemeClr val="dk1"/>
                </a:solidFill>
                <a:latin typeface="Arial"/>
                <a:ea typeface="Arial"/>
                <a:cs typeface="Arial"/>
                <a:sym typeface="Arial"/>
              </a:rPr>
              <a:t>Most network switches available to the consumer are unmanaged: a user plugs in the ethernet cable and it just works. All that these switches do is check the destination address and forward the packet out of the appropriate port. Vendors like Cisco and Juniper offer another type of switch, the managed switch. These types of switches work off the same basic idea as an unmanaged switch, but with added configurability and features. These switches can be configured in a variety of ways, such as disabling unused ports to lock down the security of the switch or tying ports to VLANs to run different networks on the same physical hardware. The data planes in these switches are hard-coded by vendors. The data-plane refers to the part of the switch software that is concerned with forwarding packets. There is also a control plane, which defines how to process those packets. In traditional switches, the control plane can be modified by enabling/disabling applications. In 2014, P4 (Programming Protocol-independent Packet Processors) was developed in order to allow programmers and researchers do define custom control and data planes on specialized hardware. P4 is the programming language used to write the functionality.</a:t>
            </a:r>
            <a:endParaRPr/>
          </a:p>
        </p:txBody>
      </p:sp>
      <p:sp>
        <p:nvSpPr>
          <p:cNvPr id="91" name="Google Shape;91;p1"/>
          <p:cNvSpPr txBox="1"/>
          <p:nvPr/>
        </p:nvSpPr>
        <p:spPr>
          <a:xfrm>
            <a:off x="17036716" y="18515206"/>
            <a:ext cx="15256042" cy="923330"/>
          </a:xfrm>
          <a:prstGeom prst="rect">
            <a:avLst/>
          </a:prstGeom>
          <a:solidFill>
            <a:srgbClr val="73000A"/>
          </a:solidFill>
          <a:ln>
            <a:noFill/>
          </a:ln>
          <a:effectLst>
            <a:outerShdw blurRad="50800" rotWithShape="0" algn="tl" dir="2700000" dist="762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chemeClr val="lt1"/>
                </a:solidFill>
                <a:latin typeface="Calibri"/>
                <a:ea typeface="Calibri"/>
                <a:cs typeface="Calibri"/>
                <a:sym typeface="Calibri"/>
              </a:rPr>
              <a:t>Applications</a:t>
            </a:r>
            <a:endParaRPr/>
          </a:p>
        </p:txBody>
      </p:sp>
      <p:sp>
        <p:nvSpPr>
          <p:cNvPr id="92" name="Google Shape;92;p1"/>
          <p:cNvSpPr txBox="1"/>
          <p:nvPr/>
        </p:nvSpPr>
        <p:spPr>
          <a:xfrm>
            <a:off x="17036713" y="4511615"/>
            <a:ext cx="15256042" cy="923330"/>
          </a:xfrm>
          <a:prstGeom prst="rect">
            <a:avLst/>
          </a:prstGeom>
          <a:solidFill>
            <a:srgbClr val="73000A"/>
          </a:solidFill>
          <a:ln>
            <a:noFill/>
          </a:ln>
          <a:effectLst>
            <a:outerShdw blurRad="50800" rotWithShape="0" algn="tl" dir="2700000" dist="762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chemeClr val="lt1"/>
                </a:solidFill>
                <a:latin typeface="Calibri"/>
                <a:ea typeface="Calibri"/>
                <a:cs typeface="Calibri"/>
                <a:sym typeface="Calibri"/>
              </a:rPr>
              <a:t>Technology</a:t>
            </a:r>
            <a:endParaRPr/>
          </a:p>
        </p:txBody>
      </p:sp>
      <p:sp>
        <p:nvSpPr>
          <p:cNvPr id="93" name="Google Shape;93;p1"/>
          <p:cNvSpPr txBox="1"/>
          <p:nvPr/>
        </p:nvSpPr>
        <p:spPr>
          <a:xfrm>
            <a:off x="17036716" y="19587111"/>
            <a:ext cx="15256042" cy="48320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4400">
                <a:solidFill>
                  <a:schemeClr val="dk1"/>
                </a:solidFill>
                <a:latin typeface="Arial"/>
                <a:ea typeface="Arial"/>
                <a:cs typeface="Arial"/>
                <a:sym typeface="Arial"/>
              </a:rPr>
              <a:t>The applications of this type of switch are limited by whatever researchers and programmers can develop. One of the more basic examples is implementing In-Band Network Telemetry (INT) to keep real-time data of network health. The switches can add metadata to each packet that will later be removed and stored. This data can also be used to mitigate network congestion and keep usage fair. </a:t>
            </a:r>
            <a:endParaRPr/>
          </a:p>
        </p:txBody>
      </p:sp>
      <p:sp>
        <p:nvSpPr>
          <p:cNvPr id="94" name="Google Shape;94;p1"/>
          <p:cNvSpPr txBox="1"/>
          <p:nvPr/>
        </p:nvSpPr>
        <p:spPr>
          <a:xfrm>
            <a:off x="17036713" y="28421634"/>
            <a:ext cx="14646755" cy="415498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4400">
                <a:solidFill>
                  <a:schemeClr val="dk1"/>
                </a:solidFill>
                <a:latin typeface="Arial"/>
                <a:ea typeface="Arial"/>
                <a:cs typeface="Arial"/>
                <a:sym typeface="Arial"/>
              </a:rPr>
              <a:t>These switches can also be used for load balancing. Typical load balancers work by acting as the webserver, but instead, distributes load amongst real servers. With P4 switches, a server can manage the server pool while the switch forwards the requests. This method increases throughput while decreasing latency.</a:t>
            </a:r>
            <a:endParaRPr/>
          </a:p>
        </p:txBody>
      </p:sp>
      <p:sp>
        <p:nvSpPr>
          <p:cNvPr id="95" name="Google Shape;95;p1"/>
          <p:cNvSpPr txBox="1"/>
          <p:nvPr/>
        </p:nvSpPr>
        <p:spPr>
          <a:xfrm>
            <a:off x="776054" y="33825522"/>
            <a:ext cx="15256042" cy="618630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4400">
                <a:solidFill>
                  <a:schemeClr val="dk1"/>
                </a:solidFill>
                <a:latin typeface="Arial"/>
                <a:ea typeface="Arial"/>
                <a:cs typeface="Arial"/>
                <a:sym typeface="Arial"/>
              </a:rPr>
              <a:t>The rollout of new features depends on the vendors, who must go through a lengthy and expensive design process to include new features. In some cases, protocols can take years to be implemented. With data-plane programmability, researchers can develop new protocols and applications cheaper and much faster, allowing for more experimentation. This programmability opens these devices up to many use cases that would benefit from running an application directly on the switch. </a:t>
            </a:r>
            <a:endParaRPr sz="4400">
              <a:solidFill>
                <a:schemeClr val="dk1"/>
              </a:solidFill>
              <a:latin typeface="Calibri"/>
              <a:ea typeface="Calibri"/>
              <a:cs typeface="Calibri"/>
              <a:sym typeface="Calibri"/>
            </a:endParaRPr>
          </a:p>
        </p:txBody>
      </p:sp>
      <p:sp>
        <p:nvSpPr>
          <p:cNvPr id="96" name="Google Shape;96;p1"/>
          <p:cNvSpPr txBox="1"/>
          <p:nvPr/>
        </p:nvSpPr>
        <p:spPr>
          <a:xfrm>
            <a:off x="17036716" y="39526947"/>
            <a:ext cx="1525604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a:solidFill>
                  <a:srgbClr val="333333"/>
                </a:solidFill>
                <a:latin typeface="Arial"/>
                <a:ea typeface="Arial"/>
                <a:cs typeface="Arial"/>
                <a:sym typeface="Arial"/>
              </a:rPr>
              <a:t>E. F. Kfoury, J. Crichigno and E. Bou-Harb, "An Exhaustive Survey on P4 Programmable Data Plane Switches: Taxonomy, Applications, Challenges, and Future Trends," in </a:t>
            </a:r>
            <a:r>
              <a:rPr b="0" i="1" lang="en-US" sz="2400">
                <a:solidFill>
                  <a:srgbClr val="333333"/>
                </a:solidFill>
                <a:latin typeface="Arial"/>
                <a:ea typeface="Arial"/>
                <a:cs typeface="Arial"/>
                <a:sym typeface="Arial"/>
              </a:rPr>
              <a:t>IEEE Access</a:t>
            </a:r>
            <a:r>
              <a:rPr b="0" i="0" lang="en-US" sz="2400">
                <a:solidFill>
                  <a:srgbClr val="333333"/>
                </a:solidFill>
                <a:latin typeface="Arial"/>
                <a:ea typeface="Arial"/>
                <a:cs typeface="Arial"/>
                <a:sym typeface="Arial"/>
              </a:rPr>
              <a:t>, vol. 9, pp. 87094-87155, 2021, doi: 10.1109/ACCESS.2021.3086704.</a:t>
            </a:r>
            <a:endParaRPr sz="2400">
              <a:solidFill>
                <a:schemeClr val="dk1"/>
              </a:solidFill>
              <a:latin typeface="Calibri"/>
              <a:ea typeface="Calibri"/>
              <a:cs typeface="Calibri"/>
              <a:sym typeface="Calibri"/>
            </a:endParaRPr>
          </a:p>
        </p:txBody>
      </p:sp>
      <p:sp>
        <p:nvSpPr>
          <p:cNvPr id="97" name="Google Shape;97;p1"/>
          <p:cNvSpPr txBox="1"/>
          <p:nvPr/>
        </p:nvSpPr>
        <p:spPr>
          <a:xfrm>
            <a:off x="17036716" y="5665079"/>
            <a:ext cx="15255900" cy="48063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4400">
                <a:solidFill>
                  <a:schemeClr val="dk1"/>
                </a:solidFill>
                <a:latin typeface="Arial"/>
                <a:ea typeface="Arial"/>
                <a:cs typeface="Arial"/>
                <a:sym typeface="Arial"/>
              </a:rPr>
              <a:t>The P4 language is target-independent, meaning that it can be compiled for many different machines, such as </a:t>
            </a:r>
            <a:r>
              <a:rPr lang="en-US" sz="4400">
                <a:solidFill>
                  <a:schemeClr val="dk1"/>
                </a:solidFill>
              </a:rPr>
              <a:t>ASICs</a:t>
            </a:r>
            <a:r>
              <a:rPr lang="en-US" sz="4400">
                <a:solidFill>
                  <a:schemeClr val="dk1"/>
                </a:solidFill>
                <a:latin typeface="Arial"/>
                <a:ea typeface="Arial"/>
                <a:cs typeface="Arial"/>
                <a:sym typeface="Arial"/>
              </a:rPr>
              <a:t>, and CPUs. P4 is protocol-independent and does not have native support for Ethernet or IP, so everything is defined by the programmer. Though P4 supports CPUs, packet switching on purpose-built ASICs provides a significant speed benefit (over 100x). </a:t>
            </a:r>
            <a:endParaRPr sz="4400">
              <a:solidFill>
                <a:schemeClr val="dk1"/>
              </a:solidFill>
              <a:latin typeface="Calibri"/>
              <a:ea typeface="Calibri"/>
              <a:cs typeface="Calibri"/>
              <a:sym typeface="Calibri"/>
            </a:endParaRPr>
          </a:p>
        </p:txBody>
      </p:sp>
      <p:pic>
        <p:nvPicPr>
          <p:cNvPr descr="Diagram&#10;&#10;Description automatically generated" id="98" name="Google Shape;98;p1"/>
          <p:cNvPicPr preferRelativeResize="0"/>
          <p:nvPr/>
        </p:nvPicPr>
        <p:blipFill rotWithShape="1">
          <a:blip r:embed="rId5">
            <a:alphaModFix/>
          </a:blip>
          <a:srcRect b="0" l="0" r="0" t="0"/>
          <a:stretch/>
        </p:blipFill>
        <p:spPr>
          <a:xfrm>
            <a:off x="2398138" y="21072350"/>
            <a:ext cx="11711049" cy="11418827"/>
          </a:xfrm>
          <a:prstGeom prst="rect">
            <a:avLst/>
          </a:prstGeom>
          <a:noFill/>
          <a:ln>
            <a:noFill/>
          </a:ln>
        </p:spPr>
      </p:pic>
      <p:pic>
        <p:nvPicPr>
          <p:cNvPr descr="Chart, line chart&#10;&#10;Description automatically generated" id="99" name="Google Shape;99;p1"/>
          <p:cNvPicPr preferRelativeResize="0"/>
          <p:nvPr/>
        </p:nvPicPr>
        <p:blipFill rotWithShape="1">
          <a:blip r:embed="rId6">
            <a:alphaModFix/>
          </a:blip>
          <a:srcRect b="0" l="0" r="0" t="0"/>
          <a:stretch/>
        </p:blipFill>
        <p:spPr>
          <a:xfrm>
            <a:off x="18644923" y="10721906"/>
            <a:ext cx="11430333" cy="7297154"/>
          </a:xfrm>
          <a:prstGeom prst="rect">
            <a:avLst/>
          </a:prstGeom>
          <a:noFill/>
          <a:ln>
            <a:noFill/>
          </a:ln>
        </p:spPr>
      </p:pic>
      <p:pic>
        <p:nvPicPr>
          <p:cNvPr descr="Diagram&#10;&#10;Description automatically generated" id="100" name="Google Shape;100;p1"/>
          <p:cNvPicPr preferRelativeResize="0"/>
          <p:nvPr/>
        </p:nvPicPr>
        <p:blipFill rotWithShape="1">
          <a:blip r:embed="rId7">
            <a:alphaModFix/>
          </a:blip>
          <a:srcRect b="0" l="0" r="0" t="0"/>
          <a:stretch/>
        </p:blipFill>
        <p:spPr>
          <a:xfrm>
            <a:off x="17036713" y="24623550"/>
            <a:ext cx="15256040" cy="3578235"/>
          </a:xfrm>
          <a:prstGeom prst="rect">
            <a:avLst/>
          </a:prstGeom>
          <a:noFill/>
          <a:ln>
            <a:noFill/>
          </a:ln>
        </p:spPr>
      </p:pic>
      <p:pic>
        <p:nvPicPr>
          <p:cNvPr descr="Diagram&#10;&#10;Description automatically generated" id="101" name="Google Shape;101;p1"/>
          <p:cNvPicPr preferRelativeResize="0"/>
          <p:nvPr/>
        </p:nvPicPr>
        <p:blipFill rotWithShape="1">
          <a:blip r:embed="rId8">
            <a:alphaModFix/>
          </a:blip>
          <a:srcRect b="0" l="0" r="0" t="0"/>
          <a:stretch/>
        </p:blipFill>
        <p:spPr>
          <a:xfrm>
            <a:off x="17221873" y="32722094"/>
            <a:ext cx="14920472" cy="65591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2021-07-12T16:13:52Z</dcterms:created>
  <dc:creator>Joseph Telaak, 2022</dc:creator>
</cp:coreProperties>
</file>