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41451a1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41451a1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41451a1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41451a1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41451a1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41451a1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79302" y="-1012501"/>
            <a:ext cx="5076698" cy="72353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355575" y="113900"/>
            <a:ext cx="1788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54537" y="-749058"/>
            <a:ext cx="4801874" cy="6402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548725" y="105100"/>
            <a:ext cx="23331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bilge pumps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722549" y="-1053625"/>
            <a:ext cx="4148126" cy="625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61575" y="4381175"/>
            <a:ext cx="7322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Motors and remote </a:t>
            </a:r>
            <a:r>
              <a:rPr lang="en"/>
              <a:t>control</a:t>
            </a:r>
            <a:r>
              <a:rPr lang="en"/>
              <a:t> fram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25" y="0"/>
            <a:ext cx="6933049" cy="421707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586550" y="4364450"/>
            <a:ext cx="70128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