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32083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32083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32083b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32083b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32083b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32083b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38196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996" y="152400"/>
            <a:ext cx="6548608" cy="367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43000" y="4105175"/>
            <a:ext cx="6584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Stage: Shell and </a:t>
            </a:r>
            <a:r>
              <a:rPr lang="en"/>
              <a:t>cabling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598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685625" y="135425"/>
            <a:ext cx="22992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Stage: Motors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