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veat" panose="020B0604020202020204" charset="0"/>
      <p:regular r:id="rId11"/>
      <p:bold r:id="rId12"/>
    </p:embeddedFont>
    <p:embeddedFont>
      <p:font typeface="Franklin Gothic" panose="020B0604020202020204" charset="0"/>
      <p:bold r:id="rId13"/>
    </p:embeddedFont>
    <p:embeddedFont>
      <p:font typeface="Libre Franklin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6VaqzGGdUhBAh1RPXcAcVBdR6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31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95" y="2213783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5" y="2213783"/>
            <a:ext cx="11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59" y="3904712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125" y="3895941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600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3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3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7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5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5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0" cy="27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700" cy="4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200" cy="3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400" cy="3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u="sng">
                <a:solidFill>
                  <a:srgbClr val="274E13"/>
                </a:solidFill>
              </a:rPr>
              <a:t>Basic d</a:t>
            </a:r>
            <a:r>
              <a:rPr lang="en-US" sz="3600" b="1" u="sng">
                <a:solidFill>
                  <a:srgbClr val="274E13"/>
                </a:solidFill>
              </a:rPr>
              <a:t>etails of the Team and Problem Statement</a:t>
            </a:r>
            <a:endParaRPr sz="3600" b="1" u="sng">
              <a:solidFill>
                <a:srgbClr val="274E1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endParaRPr sz="3600" u="sng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endParaRPr sz="3600" u="sng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endParaRPr sz="3600" u="sng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250250" y="1299850"/>
            <a:ext cx="6805200" cy="54435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rgbClr val="274E1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b="1" dirty="0">
                <a:solidFill>
                  <a:schemeClr val="dk1"/>
                </a:solidFill>
              </a:rPr>
              <a:t>Ministry of Micro, Small and Medium Enterprises.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rgbClr val="274E1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SIH1400</a:t>
            </a:r>
            <a:endParaRPr b="1" dirty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rgbClr val="274E1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Uncontrolled Growth of Water Hyacinth in Lakes.</a:t>
            </a:r>
            <a:endParaRPr b="1" dirty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rgbClr val="274E1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r>
              <a:rPr lang="en-US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Biotech1</a:t>
            </a:r>
            <a:endParaRPr b="1" dirty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rgbClr val="274E1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Ayush Das</a:t>
            </a:r>
            <a:endParaRPr b="1" dirty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rgbClr val="274E1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b="1" dirty="0">
              <a:solidFill>
                <a:srgbClr val="274E13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rgbClr val="274E1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Institute of Engineering and Technology, Maharshi Dayanand University, Rohtak</a:t>
            </a:r>
            <a:endParaRPr b="1" dirty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rgbClr val="274E1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Theme: </a:t>
            </a: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Agriculture, </a:t>
            </a:r>
            <a:r>
              <a:rPr lang="en-US" b="1" dirty="0" err="1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Foodtech</a:t>
            </a: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and rural Development</a:t>
            </a:r>
            <a:endParaRPr b="1" dirty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0" y="148172"/>
            <a:ext cx="3330245" cy="167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"/>
          <p:cNvSpPr txBox="1"/>
          <p:nvPr/>
        </p:nvSpPr>
        <p:spPr>
          <a:xfrm>
            <a:off x="8999300" y="-239425"/>
            <a:ext cx="8994000" cy="400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u="sng" dirty="0">
                <a:solidFill>
                  <a:srgbClr val="274E13"/>
                </a:solidFill>
                <a:highlight>
                  <a:schemeClr val="lt1"/>
                </a:highlight>
              </a:rPr>
              <a:t>Idea/ Approach Details:</a:t>
            </a:r>
            <a:endParaRPr u="sng" dirty="0">
              <a:solidFill>
                <a:srgbClr val="274E13"/>
              </a:solidFill>
              <a:highlight>
                <a:schemeClr val="lt1"/>
              </a:highlight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body" idx="1"/>
          </p:nvPr>
        </p:nvSpPr>
        <p:spPr>
          <a:xfrm>
            <a:off x="873842" y="2184956"/>
            <a:ext cx="4838700" cy="40459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b="1" dirty="0">
                <a:solidFill>
                  <a:srgbClr val="38761D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 SOLUTIONS:</a:t>
            </a:r>
            <a:endParaRPr sz="2400" b="1" dirty="0">
              <a:solidFill>
                <a:srgbClr val="38761D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Biomanipulation of water hyacinth using  tilapia is a sustainable approach for uncontrolled growth of invasive weed as: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400" b="1" dirty="0">
                <a:latin typeface="Roboto"/>
                <a:ea typeface="Roboto"/>
                <a:cs typeface="Roboto"/>
                <a:sym typeface="Roboto"/>
              </a:rPr>
              <a:t>Environmentally Friendly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it doesn't involve the use of chemical herbicides or mechanical removal, which can have negative environmental impacts.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b="1" dirty="0">
                <a:latin typeface="Roboto"/>
                <a:ea typeface="Roboto"/>
                <a:cs typeface="Roboto"/>
                <a:sym typeface="Roboto"/>
              </a:rPr>
              <a:t>Herbivorous Feeding Behavior: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Tilapia are primarily herbivores and readily consume water hyacinth,  without being a predator on any other species.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sz="1400" b="1" dirty="0">
                <a:latin typeface="Roboto"/>
                <a:ea typeface="Roboto"/>
                <a:cs typeface="Roboto"/>
                <a:sym typeface="Roboto"/>
              </a:rPr>
              <a:t>Sustainable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: Tilapia can reproduce quickly just like water hyacinth.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2000" b="1"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22" name="Google Shape;222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3" name="Google Shape;223;p2"/>
          <p:cNvSpPr>
            <a:spLocks noGrp="1"/>
          </p:cNvSpPr>
          <p:nvPr>
            <p:ph type="chart" idx="4294967295"/>
          </p:nvPr>
        </p:nvSpPr>
        <p:spPr>
          <a:xfrm>
            <a:off x="1839913" y="698090"/>
            <a:ext cx="10352087" cy="535187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endParaRPr dirty="0"/>
          </a:p>
        </p:txBody>
      </p:sp>
      <p:sp>
        <p:nvSpPr>
          <p:cNvPr id="221" name="Google Shape;221;p2"/>
          <p:cNvSpPr txBox="1"/>
          <p:nvPr/>
        </p:nvSpPr>
        <p:spPr>
          <a:xfrm>
            <a:off x="6302477" y="255719"/>
            <a:ext cx="5366519" cy="275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400" b="1" dirty="0">
                <a:solidFill>
                  <a:srgbClr val="274E1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</a:t>
            </a:r>
            <a:r>
              <a:rPr lang="en-US" sz="2400" b="1" u="sng" dirty="0">
                <a:solidFill>
                  <a:srgbClr val="274E1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STACK: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sz="1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Artificial Intelligence: </a:t>
            </a: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artificial neural network</a:t>
            </a: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Abstract window toolkit: </a:t>
            </a: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processing and graphical images</a:t>
            </a: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Bio Enable Sensing: </a:t>
            </a: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measuring dissolved oxygen, nutrients, ph.</a:t>
            </a: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Drone Sensing: </a:t>
            </a: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 resolution optical images.</a:t>
            </a: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4" name="Google Shape;22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477" y="3106995"/>
            <a:ext cx="5437239" cy="322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>
            <a:spLocks noGrp="1"/>
          </p:cNvSpPr>
          <p:nvPr>
            <p:ph type="body" idx="4294967295"/>
          </p:nvPr>
        </p:nvSpPr>
        <p:spPr>
          <a:xfrm>
            <a:off x="2636650" y="381000"/>
            <a:ext cx="5573286" cy="3227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</a:t>
            </a:r>
            <a:r>
              <a:rPr lang="en-US" sz="2400" b="1" dirty="0">
                <a:solidFill>
                  <a:srgbClr val="274E13"/>
                </a:solidFill>
              </a:rPr>
              <a:t>USED ONE’S:</a:t>
            </a:r>
            <a:endParaRPr sz="24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274E13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Char char="●"/>
            </a:pPr>
            <a:r>
              <a:rPr lang="en-US" sz="1600" b="1" dirty="0">
                <a:solidFill>
                  <a:srgbClr val="274E13"/>
                </a:solidFill>
              </a:rPr>
              <a:t>BIOLOGICAL METHOD: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Neochetina beetle are used in various country but they cant survive in India as they only work for clean water  bodies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Char char="●"/>
            </a:pPr>
            <a:r>
              <a:rPr lang="en-US" sz="1600" b="1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FUNGAL CONTROL: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Aspergillus Niger and 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Trichoderma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Spp. fungi were synergistically promising to minimize water hyacinth expansion at above 26°C and at less than 25% humidity.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Char char="●"/>
            </a:pPr>
            <a:r>
              <a:rPr lang="en-US" sz="1600" b="1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HERBICIDAL CONTROL: 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widespread of nonessential toxic heavy metal can be hazardous.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body" idx="4294967295"/>
          </p:nvPr>
        </p:nvSpPr>
        <p:spPr>
          <a:xfrm>
            <a:off x="199150" y="2101389"/>
            <a:ext cx="2437500" cy="301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74E13"/>
                </a:solidFill>
              </a:rPr>
              <a:t> Show stopper:</a:t>
            </a:r>
            <a:endParaRPr sz="24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“</a:t>
            </a:r>
            <a:r>
              <a:rPr lang="en-US" sz="2600" b="1" i="1" u="sng" dirty="0">
                <a:solidFill>
                  <a:srgbClr val="274E13"/>
                </a:solidFill>
                <a:latin typeface="Caveat"/>
                <a:ea typeface="Caveat"/>
                <a:cs typeface="Arial" panose="020B0604020202020204" pitchFamily="34" charset="0"/>
                <a:sym typeface="Caveat"/>
              </a:rPr>
              <a:t>Tilapia, a herbivorous , edible, sustainable, adaptable, eco friendly fish is the ultimate solution</a:t>
            </a:r>
            <a:r>
              <a:rPr lang="en-US" sz="2600" b="1" i="1" u="sng" dirty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”</a:t>
            </a:r>
            <a:endParaRPr sz="2600" b="1" i="1" u="sng" dirty="0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2819162" y="3814289"/>
            <a:ext cx="5390774" cy="23400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74E1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2400" b="1" i="0" u="none" strike="noStrike" cap="none" dirty="0">
                <a:solidFill>
                  <a:srgbClr val="274E1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          Business idea:</a:t>
            </a:r>
            <a:endParaRPr sz="2400" b="1" i="0" u="none" strike="noStrike" cap="none" dirty="0">
              <a:solidFill>
                <a:srgbClr val="274E1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274E1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Libre Franklin"/>
              <a:buChar char="●"/>
            </a:pPr>
            <a:r>
              <a:rPr lang="en-US" sz="1600" b="1" dirty="0">
                <a:solidFill>
                  <a:srgbClr val="274E1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BIODEGRADABLE SANITARY NAPKINS: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includes collecting, cleaning, cutting and sterilizing of water hyacinth stalks.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Roboto"/>
              <a:buChar char="●"/>
            </a:pPr>
            <a:r>
              <a:rPr lang="en-US" sz="1600" b="1" dirty="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HANDICRAFTS: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dried stem of water hyacinth are processed to make different products like </a:t>
            </a:r>
            <a:r>
              <a:rPr lang="en-US" sz="1500" dirty="0">
                <a:solidFill>
                  <a:schemeClr val="dk1"/>
                </a:solidFill>
              </a:rPr>
              <a:t>mats, baskets, fruit trays, bottle holders, wall hangings, jewelry box, table mats, bags etc.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FD5A2-6F79-25E7-F0B7-297C42479E4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8821212" y="3814289"/>
            <a:ext cx="2908672" cy="2340079"/>
          </a:xfrm>
          <a:prstGeom prst="rect">
            <a:avLst/>
          </a:pr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34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000" cy="4720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/>
              <a:t>Ayush Das</a:t>
            </a: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Biotechnology		                            Year: IV </a:t>
            </a: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/>
              <a:t>Khushi</a:t>
            </a: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                           Stream: Biotechnology	                                                        Year: II</a:t>
            </a: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/>
              <a:t>Riya</a:t>
            </a: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Biotechnology		                            Year: III</a:t>
            </a: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/>
              <a:t>Harsh</a:t>
            </a: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Biotechnology		                             Year: IV</a:t>
            </a: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/>
              <a:t>Sahil</a:t>
            </a: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                            Stream: Mechanical		                              Year: II</a:t>
            </a: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/>
              <a:t>Tannu</a:t>
            </a: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                           Stream: Biotechnology	                                                         Year: IV</a:t>
            </a: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 err="1">
                <a:solidFill>
                  <a:srgbClr val="000000"/>
                </a:solidFill>
              </a:rPr>
              <a:t>Manvinder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Gahlaut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Category: Academic 	                           Expertise: Environmental pollution		Domain Experience:    15 years</a:t>
            </a: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</a:t>
            </a:r>
            <a:r>
              <a:rPr lang="en-US" sz="1200" b="1" dirty="0"/>
              <a:t>Veer </a:t>
            </a:r>
            <a:r>
              <a:rPr lang="en-US" sz="1200" b="1" dirty="0" err="1"/>
              <a:t>Bhan</a:t>
            </a: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Category: Academic 		 Expertise: Genetics: 		                            Domain Experience:   20 years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Widescreen</PresentationFormat>
  <Paragraphs>65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Libre Franklin</vt:lpstr>
      <vt:lpstr>Noto Sans Symbols</vt:lpstr>
      <vt:lpstr>Calibri</vt:lpstr>
      <vt:lpstr>Caveat</vt:lpstr>
      <vt:lpstr>Franklin Gothic</vt:lpstr>
      <vt:lpstr>Roboto</vt:lpstr>
      <vt:lpstr>Verdana</vt:lpstr>
      <vt:lpstr>Theme1</vt:lpstr>
      <vt:lpstr>Basic details of the Team and Problem Statement   </vt:lpstr>
      <vt:lpstr>Idea/ Approach Details:</vt:lpstr>
      <vt:lpstr>PowerPoint Presentation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   </dc:title>
  <dc:creator>Sarim Moin</dc:creator>
  <cp:lastModifiedBy>Ayush das</cp:lastModifiedBy>
  <cp:revision>1</cp:revision>
  <dcterms:created xsi:type="dcterms:W3CDTF">2022-02-11T07:14:46Z</dcterms:created>
  <dcterms:modified xsi:type="dcterms:W3CDTF">2023-09-29T04:20:09Z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