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957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82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7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0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46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50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0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04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EF6B3-C3C7-4C36-B3E2-4E072C1746D9}" type="datetimeFigureOut">
              <a:rPr lang="ru-RU" smtClean="0"/>
              <a:t>01.07.2019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488A3-12A0-45E8-ABF7-1E4ABFB1C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53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84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Идея: соединить механики тетриса и механики игр со словами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719" y="1642883"/>
            <a:ext cx="2846783" cy="52151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534" y="1846052"/>
            <a:ext cx="6487065" cy="4054416"/>
          </a:xfrm>
          <a:prstGeom prst="rect">
            <a:avLst/>
          </a:prstGeom>
        </p:spPr>
      </p:pic>
      <p:sp>
        <p:nvSpPr>
          <p:cNvPr id="6" name="Крест 5"/>
          <p:cNvSpPr/>
          <p:nvPr/>
        </p:nvSpPr>
        <p:spPr>
          <a:xfrm>
            <a:off x="3958021" y="3167085"/>
            <a:ext cx="1476556" cy="1412350"/>
          </a:xfrm>
          <a:prstGeom prst="plus">
            <a:avLst>
              <a:gd name="adj" fmla="val 427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84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Общий план </a:t>
            </a:r>
            <a:r>
              <a:rPr lang="ru-RU" dirty="0" err="1" smtClean="0"/>
              <a:t>разрабоки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Написание основного кода игры</a:t>
            </a:r>
          </a:p>
          <a:p>
            <a:r>
              <a:rPr lang="ru-RU" dirty="0" smtClean="0"/>
              <a:t>Создание графического интерфейса</a:t>
            </a:r>
          </a:p>
          <a:p>
            <a:r>
              <a:rPr lang="ru-RU" dirty="0" smtClean="0"/>
              <a:t>Внедрение статистики и дополнительных </a:t>
            </a:r>
            <a:r>
              <a:rPr lang="ru-RU" dirty="0" err="1" smtClean="0"/>
              <a:t>геимплейных</a:t>
            </a:r>
            <a:r>
              <a:rPr lang="ru-RU" dirty="0" smtClean="0"/>
              <a:t> особенностей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9055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Подробный план разработки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Реализация событий появления букв</a:t>
            </a:r>
          </a:p>
          <a:p>
            <a:r>
              <a:rPr lang="ru-RU" dirty="0" smtClean="0"/>
              <a:t>Реализация соединений букв в слова</a:t>
            </a:r>
          </a:p>
          <a:p>
            <a:r>
              <a:rPr lang="ru-RU" dirty="0" smtClean="0"/>
              <a:t>Написание алгоритма поиска в базе слов</a:t>
            </a:r>
          </a:p>
          <a:p>
            <a:r>
              <a:rPr lang="ru-RU" dirty="0" smtClean="0"/>
              <a:t>Создание базового </a:t>
            </a:r>
            <a:r>
              <a:rPr lang="en-US" dirty="0" smtClean="0"/>
              <a:t>UI</a:t>
            </a:r>
          </a:p>
          <a:p>
            <a:r>
              <a:rPr lang="ru-RU" dirty="0" smtClean="0"/>
              <a:t>Внедрение статистики игр(Количество набранных очков, рекорды и т.д.)</a:t>
            </a:r>
          </a:p>
          <a:p>
            <a:r>
              <a:rPr lang="ru-RU" dirty="0" smtClean="0"/>
              <a:t>Внедрение статистики действий игрока(Нажатия на клавиши, среднее время игры и т.д.)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43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/>
              <a:t>Дополнительные </a:t>
            </a:r>
            <a:r>
              <a:rPr lang="ru-RU" sz="4000" dirty="0" err="1" smtClean="0"/>
              <a:t>геимплейные</a:t>
            </a:r>
            <a:r>
              <a:rPr lang="ru-RU" sz="4000" dirty="0" smtClean="0"/>
              <a:t> особенности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бонусов, увеличивающих получение очков</a:t>
            </a:r>
          </a:p>
          <a:p>
            <a:r>
              <a:rPr lang="ru-RU" dirty="0" smtClean="0"/>
              <a:t>Создание бонусов, позволяющих выбирать следующую букву</a:t>
            </a:r>
          </a:p>
          <a:p>
            <a:r>
              <a:rPr lang="ru-RU" dirty="0" smtClean="0"/>
              <a:t>Введение ускорения/замедления падения букв</a:t>
            </a:r>
          </a:p>
          <a:p>
            <a:r>
              <a:rPr lang="ru-RU" dirty="0" smtClean="0"/>
              <a:t>Добавление особенных букв, увеличивающих получаемые 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20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Концепт игры на скорую руку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8713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Используемое ПО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QT 5</a:t>
            </a:r>
          </a:p>
          <a:p>
            <a:pPr marL="0" indent="0">
              <a:buNone/>
            </a:pPr>
            <a:r>
              <a:rPr lang="en-US" dirty="0" smtClean="0"/>
              <a:t>GIMP 2.0</a:t>
            </a:r>
          </a:p>
          <a:p>
            <a:pPr marL="0" indent="0">
              <a:buNone/>
            </a:pPr>
            <a:r>
              <a:rPr lang="ru-RU" dirty="0" smtClean="0"/>
              <a:t>ЯП </a:t>
            </a:r>
            <a:r>
              <a:rPr lang="en-US" smtClean="0"/>
              <a:t>C++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70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113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Дипломная работа</vt:lpstr>
      <vt:lpstr>Идея: соединить механики тетриса и механики игр со словами</vt:lpstr>
      <vt:lpstr>Общий план разрабоки</vt:lpstr>
      <vt:lpstr>Подробный план разработки </vt:lpstr>
      <vt:lpstr>Дополнительные геимплейные особенности</vt:lpstr>
      <vt:lpstr>Концепт игры на скорую руку</vt:lpstr>
      <vt:lpstr>Используемое ПО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RePack by Diakov</dc:creator>
  <cp:lastModifiedBy>RePack by Diakov</cp:lastModifiedBy>
  <cp:revision>3</cp:revision>
  <dcterms:created xsi:type="dcterms:W3CDTF">2019-07-01T13:43:56Z</dcterms:created>
  <dcterms:modified xsi:type="dcterms:W3CDTF">2019-07-01T14:29:30Z</dcterms:modified>
</cp:coreProperties>
</file>