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1"/>
    <p:restoredTop sz="94687"/>
  </p:normalViewPr>
  <p:slideViewPr>
    <p:cSldViewPr snapToGrid="0">
      <p:cViewPr varScale="1">
        <p:scale>
          <a:sx n="147" d="100"/>
          <a:sy n="147" d="100"/>
        </p:scale>
        <p:origin x="5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0E455-69BE-285F-CEDE-386B73F9A5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9986F-8056-A828-FD5B-5A400C650F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04BEE9C-D4E5-0FE7-284E-41C0E0C9CA59}"/>
              </a:ext>
            </a:extLst>
          </p:cNvPr>
          <p:cNvSpPr/>
          <p:nvPr/>
        </p:nvSpPr>
        <p:spPr>
          <a:xfrm>
            <a:off x="3344091" y="5451620"/>
            <a:ext cx="4702630" cy="46155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8851B03-5BFC-4074-EB3D-22956C1811DC}"/>
              </a:ext>
            </a:extLst>
          </p:cNvPr>
          <p:cNvSpPr/>
          <p:nvPr/>
        </p:nvSpPr>
        <p:spPr>
          <a:xfrm>
            <a:off x="5830389" y="3544389"/>
            <a:ext cx="2216332" cy="6662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INSdriver</a:t>
            </a:r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CE3970B-0695-CBED-5BDE-7C5F6A67CAD0}"/>
              </a:ext>
            </a:extLst>
          </p:cNvPr>
          <p:cNvSpPr/>
          <p:nvPr/>
        </p:nvSpPr>
        <p:spPr>
          <a:xfrm>
            <a:off x="3344091" y="1550127"/>
            <a:ext cx="4702630" cy="14412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mainwindow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B860490-BEDA-89AE-8F7D-4A7EFC78AB10}"/>
              </a:ext>
            </a:extLst>
          </p:cNvPr>
          <p:cNvSpPr/>
          <p:nvPr/>
        </p:nvSpPr>
        <p:spPr>
          <a:xfrm>
            <a:off x="3344091" y="3526975"/>
            <a:ext cx="2216332" cy="683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MyTCPSocket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B35D53-F2BB-487F-A038-01B707A0BD30}"/>
              </a:ext>
            </a:extLst>
          </p:cNvPr>
          <p:cNvSpPr/>
          <p:nvPr/>
        </p:nvSpPr>
        <p:spPr>
          <a:xfrm>
            <a:off x="8968561" y="4435193"/>
            <a:ext cx="2216332" cy="6662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Wit_c_sdk</a:t>
            </a:r>
            <a:r>
              <a:rPr lang="en-US" dirty="0"/>
              <a:t> OK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6019D7E-4B22-2BE3-59AF-DA659542E1BF}"/>
              </a:ext>
            </a:extLst>
          </p:cNvPr>
          <p:cNvSpPr/>
          <p:nvPr/>
        </p:nvSpPr>
        <p:spPr>
          <a:xfrm>
            <a:off x="818605" y="5430938"/>
            <a:ext cx="1985555" cy="50292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Bluetooth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299DF3-C01B-BAEA-52B0-EC69975C2EA3}"/>
              </a:ext>
            </a:extLst>
          </p:cNvPr>
          <p:cNvSpPr/>
          <p:nvPr/>
        </p:nvSpPr>
        <p:spPr>
          <a:xfrm>
            <a:off x="3313609" y="586107"/>
            <a:ext cx="4702630" cy="47026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OK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FD800D8-84BC-5305-F507-0383C7E4FE1A}"/>
              </a:ext>
            </a:extLst>
          </p:cNvPr>
          <p:cNvSpPr/>
          <p:nvPr/>
        </p:nvSpPr>
        <p:spPr>
          <a:xfrm>
            <a:off x="391887" y="3533504"/>
            <a:ext cx="2370908" cy="50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client OK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80AB0C-79DF-91C4-EE6B-58555A689915}"/>
              </a:ext>
            </a:extLst>
          </p:cNvPr>
          <p:cNvSpPr/>
          <p:nvPr/>
        </p:nvSpPr>
        <p:spPr>
          <a:xfrm>
            <a:off x="391887" y="2432956"/>
            <a:ext cx="2412274" cy="50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Rotation_matrix</a:t>
            </a:r>
            <a:r>
              <a:rPr lang="en-US" dirty="0"/>
              <a:t> OK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E00DD7D-3284-1083-E3A7-2029A010EA76}"/>
              </a:ext>
            </a:extLst>
          </p:cNvPr>
          <p:cNvSpPr/>
          <p:nvPr/>
        </p:nvSpPr>
        <p:spPr>
          <a:xfrm>
            <a:off x="9073063" y="1712322"/>
            <a:ext cx="2360022" cy="111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ekfNavINS</a:t>
            </a:r>
            <a:r>
              <a:rPr lang="en-US" dirty="0"/>
              <a:t> OK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DA98752-B096-19D9-8C8E-4ED4A681CE24}"/>
              </a:ext>
            </a:extLst>
          </p:cNvPr>
          <p:cNvSpPr/>
          <p:nvPr/>
        </p:nvSpPr>
        <p:spPr>
          <a:xfrm>
            <a:off x="391886" y="1550127"/>
            <a:ext cx="2412274" cy="50292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 modules OK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74240269-D0EF-135E-B726-5136D7305CF0}"/>
              </a:ext>
            </a:extLst>
          </p:cNvPr>
          <p:cNvSpPr/>
          <p:nvPr/>
        </p:nvSpPr>
        <p:spPr>
          <a:xfrm>
            <a:off x="5560423" y="1130389"/>
            <a:ext cx="269966" cy="367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D9D3B81-8ECF-7085-92DE-A3BD67A27701}"/>
              </a:ext>
            </a:extLst>
          </p:cNvPr>
          <p:cNvSpPr/>
          <p:nvPr/>
        </p:nvSpPr>
        <p:spPr>
          <a:xfrm>
            <a:off x="4317274" y="4284617"/>
            <a:ext cx="269966" cy="10711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CB61B83-AD64-00A0-9861-D3C7E968A7F7}"/>
              </a:ext>
            </a:extLst>
          </p:cNvPr>
          <p:cNvSpPr/>
          <p:nvPr/>
        </p:nvSpPr>
        <p:spPr>
          <a:xfrm>
            <a:off x="6860177" y="4284616"/>
            <a:ext cx="269966" cy="10711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B3B1B7B0-8E24-A3D9-E68A-D316C5A9BF34}"/>
              </a:ext>
            </a:extLst>
          </p:cNvPr>
          <p:cNvSpPr/>
          <p:nvPr/>
        </p:nvSpPr>
        <p:spPr>
          <a:xfrm rot="2872864">
            <a:off x="2562116" y="3928407"/>
            <a:ext cx="269966" cy="17205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8EE04225-5039-A093-9280-5AA186AAD829}"/>
              </a:ext>
            </a:extLst>
          </p:cNvPr>
          <p:cNvSpPr/>
          <p:nvPr/>
        </p:nvSpPr>
        <p:spPr>
          <a:xfrm rot="18104602">
            <a:off x="8347620" y="3947265"/>
            <a:ext cx="269966" cy="9758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19E39513-DBE1-7327-C7E8-C0F925FFC75C}"/>
              </a:ext>
            </a:extLst>
          </p:cNvPr>
          <p:cNvSpPr/>
          <p:nvPr/>
        </p:nvSpPr>
        <p:spPr>
          <a:xfrm rot="16200000">
            <a:off x="8443010" y="1861296"/>
            <a:ext cx="269966" cy="903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DBDA6808-6557-483E-F7F9-5F15A02CA5FE}"/>
              </a:ext>
            </a:extLst>
          </p:cNvPr>
          <p:cNvSpPr/>
          <p:nvPr/>
        </p:nvSpPr>
        <p:spPr>
          <a:xfrm rot="5400000">
            <a:off x="2908661" y="1543605"/>
            <a:ext cx="269966" cy="4789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89506399-AE11-AC8D-3938-D80F98E1FF18}"/>
              </a:ext>
            </a:extLst>
          </p:cNvPr>
          <p:cNvSpPr/>
          <p:nvPr/>
        </p:nvSpPr>
        <p:spPr>
          <a:xfrm rot="5400000">
            <a:off x="2939142" y="2398189"/>
            <a:ext cx="269966" cy="4789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60447FDD-1C39-2C24-EC44-1308D67DD29C}"/>
              </a:ext>
            </a:extLst>
          </p:cNvPr>
          <p:cNvSpPr/>
          <p:nvPr/>
        </p:nvSpPr>
        <p:spPr>
          <a:xfrm rot="2950961">
            <a:off x="2931710" y="2812384"/>
            <a:ext cx="269966" cy="8537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E672686D-9263-7104-B42E-0A25FC79ABDC}"/>
              </a:ext>
            </a:extLst>
          </p:cNvPr>
          <p:cNvSpPr/>
          <p:nvPr/>
        </p:nvSpPr>
        <p:spPr>
          <a:xfrm>
            <a:off x="4317274" y="3058889"/>
            <a:ext cx="269966" cy="4180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B1E81E7D-F0C0-7409-CC1C-DB8B0B07E5C3}"/>
              </a:ext>
            </a:extLst>
          </p:cNvPr>
          <p:cNvSpPr/>
          <p:nvPr/>
        </p:nvSpPr>
        <p:spPr>
          <a:xfrm>
            <a:off x="6860177" y="3052364"/>
            <a:ext cx="269966" cy="4180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D5D402D-765F-77F7-2A3B-939799822AE0}"/>
              </a:ext>
            </a:extLst>
          </p:cNvPr>
          <p:cNvSpPr/>
          <p:nvPr/>
        </p:nvSpPr>
        <p:spPr>
          <a:xfrm>
            <a:off x="398254" y="4045565"/>
            <a:ext cx="2370908" cy="25146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UDPSocket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34396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6083</TotalTime>
  <Words>26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Terje Nilsen</dc:creator>
  <cp:lastModifiedBy>Terje Nilsen</cp:lastModifiedBy>
  <cp:revision>2</cp:revision>
  <dcterms:created xsi:type="dcterms:W3CDTF">2025-09-01T07:53:09Z</dcterms:created>
  <dcterms:modified xsi:type="dcterms:W3CDTF">2025-09-05T13:16:58Z</dcterms:modified>
</cp:coreProperties>
</file>