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7559675" cy="10691813"/>
  <p:embeddedFontLst>
    <p:embeddedFont>
      <p:font typeface="Londrina Solid Black" panose="020B0604020202020204" charset="0"/>
      <p:bold r:id="rId17"/>
    </p:embeddedFont>
    <p:embeddedFont>
      <p:font typeface="Montserrat ExtraBold" panose="020B0604020202020204" charset="-52"/>
      <p:bold r:id="rId18"/>
      <p:boldItalic r:id="rId19"/>
    </p:embeddedFont>
    <p:embeddedFont>
      <p:font typeface="Londrina Solid" panose="020B0604020202020204" charset="0"/>
      <p:regular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Nunito" panose="020B0604020202020204" charset="-52"/>
      <p:regular r:id="rId25"/>
      <p:bold r:id="rId26"/>
      <p:italic r:id="rId27"/>
      <p:boldItalic r:id="rId28"/>
    </p:embeddedFont>
    <p:embeddedFont>
      <p:font typeface="Montserrat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924C80-2646-435F-A60A-CEC6CDD5EB77}">
  <a:tblStyle styleId="{31924C80-2646-435F-A60A-CEC6CDD5E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111c1cf70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111c1cf70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Нужны были карты Карно в 6-мерном пространстве. Решение - minecraft!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111c1cf70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111c1cf70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b111c1cf7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b111c1cf7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b111c1cf70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b111c1cf70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111c1cf70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111c1cf70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1c7e1a1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385" y="801900"/>
            <a:ext cx="672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1c7e1a11c_0_0:notes"/>
          <p:cNvSpPr txBox="1">
            <a:spLocks noGrp="1"/>
          </p:cNvSpPr>
          <p:nvPr>
            <p:ph type="body" idx="1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111c1cf7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385" y="801900"/>
            <a:ext cx="672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b111c1cf70_0_79:notes"/>
          <p:cNvSpPr txBox="1">
            <a:spLocks noGrp="1"/>
          </p:cNvSpPr>
          <p:nvPr>
            <p:ph type="body" idx="1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54578ff4d_0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54578ff4d_0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24e7102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24e7102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b111c1cf70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b111c1cf70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b111c1cf70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b111c1cf70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111c1cf70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111c1cf70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Нужны были карты Карно в 6-мерном пространстве. Решение - minecraft!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111c1cf7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111c1cf7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Нужны были карты Карно в 6-мерном пространстве. Решение - minecraft!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01601" y="2259240"/>
            <a:ext cx="6740700" cy="537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113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57276" y="3418214"/>
            <a:ext cx="2029500" cy="32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lang="en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1195372" y="2799525"/>
            <a:ext cx="6740700" cy="441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73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458590" y="-118876"/>
            <a:ext cx="10048522" cy="1022365"/>
            <a:chOff x="-379157" y="-241275"/>
            <a:chExt cx="8307997" cy="2075025"/>
          </a:xfrm>
        </p:grpSpPr>
        <p:sp>
          <p:nvSpPr>
            <p:cNvPr id="14" name="Google Shape;14;p2"/>
            <p:cNvSpPr/>
            <p:nvPr/>
          </p:nvSpPr>
          <p:spPr>
            <a:xfrm>
              <a:off x="-112228" y="404667"/>
              <a:ext cx="7794671" cy="432903"/>
            </a:xfrm>
            <a:custGeom>
              <a:avLst/>
              <a:gdLst/>
              <a:ahLst/>
              <a:cxnLst/>
              <a:rect l="l" t="t" r="r" b="b"/>
              <a:pathLst>
                <a:path w="161690" h="8980" fill="none" extrusionOk="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2228" y="620736"/>
              <a:ext cx="7794671" cy="433626"/>
            </a:xfrm>
            <a:custGeom>
              <a:avLst/>
              <a:gdLst/>
              <a:ahLst/>
              <a:cxnLst/>
              <a:rect l="l" t="t" r="r" b="b"/>
              <a:pathLst>
                <a:path w="161690" h="8995" fill="none" extrusionOk="0">
                  <a:moveTo>
                    <a:pt x="1" y="0"/>
                  </a:moveTo>
                  <a:lnTo>
                    <a:pt x="8979" y="8994"/>
                  </a:lnTo>
                  <a:lnTo>
                    <a:pt x="17973" y="0"/>
                  </a:lnTo>
                  <a:lnTo>
                    <a:pt x="26952" y="8994"/>
                  </a:lnTo>
                  <a:lnTo>
                    <a:pt x="35930" y="0"/>
                  </a:lnTo>
                  <a:lnTo>
                    <a:pt x="44909" y="8994"/>
                  </a:lnTo>
                  <a:lnTo>
                    <a:pt x="53902" y="0"/>
                  </a:lnTo>
                  <a:lnTo>
                    <a:pt x="62881" y="8994"/>
                  </a:lnTo>
                  <a:lnTo>
                    <a:pt x="71859" y="0"/>
                  </a:lnTo>
                  <a:lnTo>
                    <a:pt x="80853" y="8994"/>
                  </a:lnTo>
                  <a:lnTo>
                    <a:pt x="89832" y="0"/>
                  </a:lnTo>
                  <a:lnTo>
                    <a:pt x="98810" y="8994"/>
                  </a:lnTo>
                  <a:lnTo>
                    <a:pt x="107789" y="0"/>
                  </a:lnTo>
                  <a:lnTo>
                    <a:pt x="116782" y="8994"/>
                  </a:lnTo>
                  <a:lnTo>
                    <a:pt x="125761" y="0"/>
                  </a:lnTo>
                  <a:lnTo>
                    <a:pt x="134739" y="8994"/>
                  </a:lnTo>
                  <a:lnTo>
                    <a:pt x="143718" y="0"/>
                  </a:lnTo>
                  <a:lnTo>
                    <a:pt x="152712" y="8994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rgbClr val="5B8E63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12228" y="837528"/>
              <a:ext cx="7794671" cy="432855"/>
            </a:xfrm>
            <a:custGeom>
              <a:avLst/>
              <a:gdLst/>
              <a:ahLst/>
              <a:cxnLst/>
              <a:rect l="l" t="t" r="r" b="b"/>
              <a:pathLst>
                <a:path w="161690" h="8979" fill="none" extrusionOk="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rgbClr val="5F4894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2228" y="-241275"/>
              <a:ext cx="7794671" cy="432903"/>
            </a:xfrm>
            <a:custGeom>
              <a:avLst/>
              <a:gdLst/>
              <a:ahLst/>
              <a:cxnLst/>
              <a:rect l="l" t="t" r="r" b="b"/>
              <a:pathLst>
                <a:path w="161690" h="8980" fill="none" extrusionOk="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w="76200" cap="sq" cmpd="sng">
              <a:solidFill>
                <a:schemeClr val="accen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12228" y="-24483"/>
              <a:ext cx="7794671" cy="432903"/>
            </a:xfrm>
            <a:custGeom>
              <a:avLst/>
              <a:gdLst/>
              <a:ahLst/>
              <a:cxnLst/>
              <a:rect l="l" t="t" r="r" b="b"/>
              <a:pathLst>
                <a:path w="161690" h="8980" fill="none" extrusionOk="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w="76200" cap="sq" cmpd="sng">
              <a:solidFill>
                <a:schemeClr val="accent3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12228" y="191587"/>
              <a:ext cx="7794671" cy="432855"/>
            </a:xfrm>
            <a:custGeom>
              <a:avLst/>
              <a:gdLst/>
              <a:ahLst/>
              <a:cxnLst/>
              <a:rect l="l" t="t" r="r" b="b"/>
              <a:pathLst>
                <a:path w="161690" h="8979" fill="none" extrusionOk="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70582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36256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05631" y="11369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39957" y="11369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75054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09380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43705" y="11369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8754" y="11369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3080" y="11369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01081" y="12666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66756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36130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70504" y="12666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04830" y="12666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39879" y="12674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74205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9254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3580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379157" y="11369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48609" y="12666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40547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73427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406258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39138" y="14694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71969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4848" y="14694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37680" y="14694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70511" y="14694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3391" y="14694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77566" y="18337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EB6D7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446054" y="3893317"/>
            <a:ext cx="10048464" cy="983526"/>
            <a:chOff x="-368792" y="7902004"/>
            <a:chExt cx="8307949" cy="1996196"/>
          </a:xfrm>
        </p:grpSpPr>
        <p:sp>
          <p:nvSpPr>
            <p:cNvPr id="51" name="Google Shape;51;p2"/>
            <p:cNvSpPr/>
            <p:nvPr/>
          </p:nvSpPr>
          <p:spPr>
            <a:xfrm>
              <a:off x="-101863" y="8895835"/>
              <a:ext cx="7794671" cy="433626"/>
            </a:xfrm>
            <a:custGeom>
              <a:avLst/>
              <a:gdLst/>
              <a:ahLst/>
              <a:cxnLst/>
              <a:rect l="l" t="t" r="r" b="b"/>
              <a:pathLst>
                <a:path w="161690" h="8995" fill="none" extrusionOk="0">
                  <a:moveTo>
                    <a:pt x="0" y="8995"/>
                  </a:moveTo>
                  <a:lnTo>
                    <a:pt x="8979" y="1"/>
                  </a:lnTo>
                  <a:lnTo>
                    <a:pt x="17972" y="8995"/>
                  </a:lnTo>
                  <a:lnTo>
                    <a:pt x="26951" y="1"/>
                  </a:lnTo>
                  <a:lnTo>
                    <a:pt x="35929" y="8995"/>
                  </a:lnTo>
                  <a:lnTo>
                    <a:pt x="44908" y="1"/>
                  </a:lnTo>
                  <a:lnTo>
                    <a:pt x="53902" y="8995"/>
                  </a:lnTo>
                  <a:lnTo>
                    <a:pt x="62880" y="1"/>
                  </a:lnTo>
                  <a:lnTo>
                    <a:pt x="71858" y="8995"/>
                  </a:lnTo>
                  <a:lnTo>
                    <a:pt x="80837" y="1"/>
                  </a:lnTo>
                  <a:lnTo>
                    <a:pt x="89831" y="8995"/>
                  </a:lnTo>
                  <a:lnTo>
                    <a:pt x="98809" y="1"/>
                  </a:lnTo>
                  <a:lnTo>
                    <a:pt x="107788" y="8995"/>
                  </a:lnTo>
                  <a:lnTo>
                    <a:pt x="116766" y="1"/>
                  </a:lnTo>
                  <a:lnTo>
                    <a:pt x="125760" y="8995"/>
                  </a:lnTo>
                  <a:lnTo>
                    <a:pt x="134738" y="1"/>
                  </a:lnTo>
                  <a:lnTo>
                    <a:pt x="143717" y="8995"/>
                  </a:lnTo>
                  <a:lnTo>
                    <a:pt x="152711" y="1"/>
                  </a:lnTo>
                  <a:lnTo>
                    <a:pt x="161689" y="8995"/>
                  </a:lnTo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01863" y="8680239"/>
              <a:ext cx="7794671" cy="432855"/>
            </a:xfrm>
            <a:custGeom>
              <a:avLst/>
              <a:gdLst/>
              <a:ahLst/>
              <a:cxnLst/>
              <a:rect l="l" t="t" r="r" b="b"/>
              <a:pathLst>
                <a:path w="161690" h="8979" fill="none" extrusionOk="0">
                  <a:moveTo>
                    <a:pt x="0" y="8979"/>
                  </a:moveTo>
                  <a:lnTo>
                    <a:pt x="8979" y="0"/>
                  </a:lnTo>
                  <a:lnTo>
                    <a:pt x="17972" y="8979"/>
                  </a:lnTo>
                  <a:lnTo>
                    <a:pt x="26951" y="0"/>
                  </a:lnTo>
                  <a:lnTo>
                    <a:pt x="35929" y="8979"/>
                  </a:lnTo>
                  <a:lnTo>
                    <a:pt x="44908" y="0"/>
                  </a:lnTo>
                  <a:lnTo>
                    <a:pt x="53902" y="8979"/>
                  </a:lnTo>
                  <a:lnTo>
                    <a:pt x="62880" y="0"/>
                  </a:lnTo>
                  <a:lnTo>
                    <a:pt x="71858" y="8979"/>
                  </a:lnTo>
                  <a:lnTo>
                    <a:pt x="80837" y="0"/>
                  </a:lnTo>
                  <a:lnTo>
                    <a:pt x="89831" y="8979"/>
                  </a:lnTo>
                  <a:lnTo>
                    <a:pt x="98809" y="0"/>
                  </a:lnTo>
                  <a:lnTo>
                    <a:pt x="107788" y="8979"/>
                  </a:lnTo>
                  <a:lnTo>
                    <a:pt x="116766" y="0"/>
                  </a:lnTo>
                  <a:lnTo>
                    <a:pt x="125760" y="8979"/>
                  </a:lnTo>
                  <a:lnTo>
                    <a:pt x="134738" y="0"/>
                  </a:lnTo>
                  <a:lnTo>
                    <a:pt x="143717" y="8979"/>
                  </a:lnTo>
                  <a:lnTo>
                    <a:pt x="152711" y="0"/>
                  </a:lnTo>
                  <a:lnTo>
                    <a:pt x="161689" y="8979"/>
                  </a:lnTo>
                </a:path>
              </a:pathLst>
            </a:custGeom>
            <a:noFill/>
            <a:ln w="76200" cap="sq" cmpd="sng">
              <a:solidFill>
                <a:srgbClr val="5B8E63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01863" y="8464642"/>
              <a:ext cx="7794671" cy="432855"/>
            </a:xfrm>
            <a:custGeom>
              <a:avLst/>
              <a:gdLst/>
              <a:ahLst/>
              <a:cxnLst/>
              <a:rect l="l" t="t" r="r" b="b"/>
              <a:pathLst>
                <a:path w="161690" h="8979" fill="none" extrusionOk="0">
                  <a:moveTo>
                    <a:pt x="0" y="8979"/>
                  </a:moveTo>
                  <a:lnTo>
                    <a:pt x="8979" y="0"/>
                  </a:lnTo>
                  <a:lnTo>
                    <a:pt x="17972" y="8979"/>
                  </a:lnTo>
                  <a:lnTo>
                    <a:pt x="26951" y="0"/>
                  </a:lnTo>
                  <a:lnTo>
                    <a:pt x="35929" y="8979"/>
                  </a:lnTo>
                  <a:lnTo>
                    <a:pt x="44908" y="0"/>
                  </a:lnTo>
                  <a:lnTo>
                    <a:pt x="53902" y="8979"/>
                  </a:lnTo>
                  <a:lnTo>
                    <a:pt x="62880" y="0"/>
                  </a:lnTo>
                  <a:lnTo>
                    <a:pt x="71858" y="8979"/>
                  </a:lnTo>
                  <a:lnTo>
                    <a:pt x="80837" y="0"/>
                  </a:lnTo>
                  <a:lnTo>
                    <a:pt x="89831" y="8979"/>
                  </a:lnTo>
                  <a:lnTo>
                    <a:pt x="98809" y="0"/>
                  </a:lnTo>
                  <a:lnTo>
                    <a:pt x="107788" y="8979"/>
                  </a:lnTo>
                  <a:lnTo>
                    <a:pt x="116766" y="0"/>
                  </a:lnTo>
                  <a:lnTo>
                    <a:pt x="125760" y="8979"/>
                  </a:lnTo>
                  <a:lnTo>
                    <a:pt x="134738" y="0"/>
                  </a:lnTo>
                  <a:lnTo>
                    <a:pt x="143717" y="8979"/>
                  </a:lnTo>
                  <a:lnTo>
                    <a:pt x="152711" y="0"/>
                  </a:lnTo>
                  <a:lnTo>
                    <a:pt x="161689" y="8979"/>
                  </a:lnTo>
                </a:path>
              </a:pathLst>
            </a:custGeom>
            <a:noFill/>
            <a:ln w="76200" cap="sq" cmpd="sng">
              <a:solidFill>
                <a:srgbClr val="5F4894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80898" y="8106262"/>
              <a:ext cx="492584" cy="492632"/>
            </a:xfrm>
            <a:custGeom>
              <a:avLst/>
              <a:gdLst/>
              <a:ahLst/>
              <a:cxnLst/>
              <a:rect l="l" t="t" r="r" b="b"/>
              <a:pathLst>
                <a:path w="10218" h="10219" fill="none" extrusionOk="0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46573" y="8106262"/>
              <a:ext cx="492584" cy="492632"/>
            </a:xfrm>
            <a:custGeom>
              <a:avLst/>
              <a:gdLst/>
              <a:ahLst/>
              <a:cxnLst/>
              <a:rect l="l" t="t" r="r" b="b"/>
              <a:pathLst>
                <a:path w="10218" h="10219" fill="none" extrusionOk="0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715947" y="8106262"/>
              <a:ext cx="492632" cy="492632"/>
            </a:xfrm>
            <a:custGeom>
              <a:avLst/>
              <a:gdLst/>
              <a:ahLst/>
              <a:cxnLst/>
              <a:rect l="l" t="t" r="r" b="b"/>
              <a:pathLst>
                <a:path w="10219" h="10219" fill="none" extrusionOk="0">
                  <a:moveTo>
                    <a:pt x="5110" y="10218"/>
                  </a:moveTo>
                  <a:lnTo>
                    <a:pt x="1" y="5110"/>
                  </a:lnTo>
                  <a:lnTo>
                    <a:pt x="5110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50273" y="8106262"/>
              <a:ext cx="492632" cy="492632"/>
            </a:xfrm>
            <a:custGeom>
              <a:avLst/>
              <a:gdLst/>
              <a:ahLst/>
              <a:cxnLst/>
              <a:rect l="l" t="t" r="r" b="b"/>
              <a:pathLst>
                <a:path w="10219" h="10219" fill="none" extrusionOk="0">
                  <a:moveTo>
                    <a:pt x="5110" y="10218"/>
                  </a:moveTo>
                  <a:lnTo>
                    <a:pt x="1" y="5110"/>
                  </a:lnTo>
                  <a:lnTo>
                    <a:pt x="5110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84599" y="8106262"/>
              <a:ext cx="492632" cy="492632"/>
            </a:xfrm>
            <a:custGeom>
              <a:avLst/>
              <a:gdLst/>
              <a:ahLst/>
              <a:cxnLst/>
              <a:rect l="l" t="t" r="r" b="b"/>
              <a:pathLst>
                <a:path w="10219" h="10219" fill="none" extrusionOk="0">
                  <a:moveTo>
                    <a:pt x="5110" y="10218"/>
                  </a:moveTo>
                  <a:lnTo>
                    <a:pt x="1" y="5110"/>
                  </a:lnTo>
                  <a:lnTo>
                    <a:pt x="5110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119696" y="8106262"/>
              <a:ext cx="492584" cy="492632"/>
            </a:xfrm>
            <a:custGeom>
              <a:avLst/>
              <a:gdLst/>
              <a:ahLst/>
              <a:cxnLst/>
              <a:rect l="l" t="t" r="r" b="b"/>
              <a:pathLst>
                <a:path w="10218" h="10219" fill="none" extrusionOk="0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54022" y="8106262"/>
              <a:ext cx="492584" cy="492632"/>
            </a:xfrm>
            <a:custGeom>
              <a:avLst/>
              <a:gdLst/>
              <a:ahLst/>
              <a:cxnLst/>
              <a:rect l="l" t="t" r="r" b="b"/>
              <a:pathLst>
                <a:path w="10218" h="10219" fill="none" extrusionOk="0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89071" y="8106262"/>
              <a:ext cx="491861" cy="492632"/>
            </a:xfrm>
            <a:custGeom>
              <a:avLst/>
              <a:gdLst/>
              <a:ahLst/>
              <a:cxnLst/>
              <a:rect l="l" t="t" r="r" b="b"/>
              <a:pathLst>
                <a:path w="10203" h="10219" fill="none" extrusionOk="0">
                  <a:moveTo>
                    <a:pt x="5094" y="10218"/>
                  </a:moveTo>
                  <a:lnTo>
                    <a:pt x="1" y="5110"/>
                  </a:lnTo>
                  <a:lnTo>
                    <a:pt x="5094" y="1"/>
                  </a:lnTo>
                  <a:lnTo>
                    <a:pt x="10203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3397" y="8106262"/>
              <a:ext cx="492632" cy="492632"/>
            </a:xfrm>
            <a:custGeom>
              <a:avLst/>
              <a:gdLst/>
              <a:ahLst/>
              <a:cxnLst/>
              <a:rect l="l" t="t" r="r" b="b"/>
              <a:pathLst>
                <a:path w="10219" h="10219" fill="none" extrusionOk="0">
                  <a:moveTo>
                    <a:pt x="5109" y="10218"/>
                  </a:moveTo>
                  <a:lnTo>
                    <a:pt x="1" y="5110"/>
                  </a:lnTo>
                  <a:lnTo>
                    <a:pt x="5109" y="1"/>
                  </a:lnTo>
                  <a:lnTo>
                    <a:pt x="10218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711398" y="8236810"/>
              <a:ext cx="231589" cy="231541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lnTo>
                    <a:pt x="1" y="2402"/>
                  </a:lnTo>
                  <a:lnTo>
                    <a:pt x="2402" y="4803"/>
                  </a:lnTo>
                  <a:lnTo>
                    <a:pt x="4804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77072" y="8236810"/>
              <a:ext cx="231589" cy="231541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2402" y="0"/>
                  </a:moveTo>
                  <a:lnTo>
                    <a:pt x="1" y="2402"/>
                  </a:lnTo>
                  <a:lnTo>
                    <a:pt x="2402" y="4803"/>
                  </a:lnTo>
                  <a:lnTo>
                    <a:pt x="4804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845724" y="8236810"/>
              <a:ext cx="232312" cy="231541"/>
            </a:xfrm>
            <a:custGeom>
              <a:avLst/>
              <a:gdLst/>
              <a:ahLst/>
              <a:cxnLst/>
              <a:rect l="l" t="t" r="r" b="b"/>
              <a:pathLst>
                <a:path w="4819" h="4803" extrusionOk="0">
                  <a:moveTo>
                    <a:pt x="2418" y="0"/>
                  </a:moveTo>
                  <a:lnTo>
                    <a:pt x="1" y="2402"/>
                  </a:lnTo>
                  <a:lnTo>
                    <a:pt x="2418" y="4803"/>
                  </a:lnTo>
                  <a:lnTo>
                    <a:pt x="4819" y="2402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80821" y="8236810"/>
              <a:ext cx="231541" cy="231541"/>
            </a:xfrm>
            <a:custGeom>
              <a:avLst/>
              <a:gdLst/>
              <a:ahLst/>
              <a:cxnLst/>
              <a:rect l="l" t="t" r="r" b="b"/>
              <a:pathLst>
                <a:path w="4803" h="4803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15147" y="8236810"/>
              <a:ext cx="231541" cy="231541"/>
            </a:xfrm>
            <a:custGeom>
              <a:avLst/>
              <a:gdLst/>
              <a:ahLst/>
              <a:cxnLst/>
              <a:rect l="l" t="t" r="r" b="b"/>
              <a:pathLst>
                <a:path w="4803" h="4803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250196" y="8236039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1"/>
                  </a:moveTo>
                  <a:lnTo>
                    <a:pt x="1" y="2402"/>
                  </a:lnTo>
                  <a:lnTo>
                    <a:pt x="2402" y="4819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384521" y="8236039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1"/>
                  </a:moveTo>
                  <a:lnTo>
                    <a:pt x="1" y="2402"/>
                  </a:lnTo>
                  <a:lnTo>
                    <a:pt x="2402" y="4819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18847" y="8236039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17" y="1"/>
                  </a:moveTo>
                  <a:lnTo>
                    <a:pt x="1" y="2418"/>
                  </a:lnTo>
                  <a:lnTo>
                    <a:pt x="2417" y="4819"/>
                  </a:lnTo>
                  <a:lnTo>
                    <a:pt x="4819" y="2418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3896" y="8236039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1"/>
                  </a:moveTo>
                  <a:lnTo>
                    <a:pt x="1" y="2418"/>
                  </a:lnTo>
                  <a:lnTo>
                    <a:pt x="2402" y="4819"/>
                  </a:lnTo>
                  <a:lnTo>
                    <a:pt x="4804" y="241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368792" y="8106262"/>
              <a:ext cx="492584" cy="492632"/>
            </a:xfrm>
            <a:custGeom>
              <a:avLst/>
              <a:gdLst/>
              <a:ahLst/>
              <a:cxnLst/>
              <a:rect l="l" t="t" r="r" b="b"/>
              <a:pathLst>
                <a:path w="10218" h="10219" fill="none" extrusionOk="0">
                  <a:moveTo>
                    <a:pt x="5109" y="10218"/>
                  </a:moveTo>
                  <a:lnTo>
                    <a:pt x="0" y="5110"/>
                  </a:lnTo>
                  <a:lnTo>
                    <a:pt x="5109" y="1"/>
                  </a:lnTo>
                  <a:lnTo>
                    <a:pt x="10217" y="511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38293" y="8236039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1"/>
                  </a:moveTo>
                  <a:lnTo>
                    <a:pt x="0" y="2418"/>
                  </a:lnTo>
                  <a:lnTo>
                    <a:pt x="2402" y="4819"/>
                  </a:lnTo>
                  <a:lnTo>
                    <a:pt x="4818" y="241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150864" y="8033998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4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83743" y="8033998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1"/>
                  </a:moveTo>
                  <a:lnTo>
                    <a:pt x="0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416575" y="8033998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4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49454" y="8033998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1"/>
                  </a:moveTo>
                  <a:lnTo>
                    <a:pt x="0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82285" y="8033998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4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15165" y="8033998"/>
              <a:ext cx="231541" cy="231589"/>
            </a:xfrm>
            <a:custGeom>
              <a:avLst/>
              <a:gdLst/>
              <a:ahLst/>
              <a:cxnLst/>
              <a:rect l="l" t="t" r="r" b="b"/>
              <a:pathLst>
                <a:path w="4803" h="4804" extrusionOk="0">
                  <a:moveTo>
                    <a:pt x="2402" y="1"/>
                  </a:moveTo>
                  <a:lnTo>
                    <a:pt x="0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47996" y="8033998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80876" y="8033998"/>
              <a:ext cx="231541" cy="231589"/>
            </a:xfrm>
            <a:custGeom>
              <a:avLst/>
              <a:gdLst/>
              <a:ahLst/>
              <a:cxnLst/>
              <a:rect l="l" t="t" r="r" b="b"/>
              <a:pathLst>
                <a:path w="4803" h="4804" extrusionOk="0">
                  <a:moveTo>
                    <a:pt x="2401" y="1"/>
                  </a:moveTo>
                  <a:lnTo>
                    <a:pt x="0" y="2402"/>
                  </a:lnTo>
                  <a:lnTo>
                    <a:pt x="2401" y="4804"/>
                  </a:lnTo>
                  <a:lnTo>
                    <a:pt x="4803" y="2402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13707" y="8033998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1"/>
                  </a:moveTo>
                  <a:lnTo>
                    <a:pt x="1" y="2402"/>
                  </a:lnTo>
                  <a:lnTo>
                    <a:pt x="2402" y="4804"/>
                  </a:lnTo>
                  <a:lnTo>
                    <a:pt x="4803" y="240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67250" y="7902004"/>
              <a:ext cx="7650193" cy="48"/>
            </a:xfrm>
            <a:custGeom>
              <a:avLst/>
              <a:gdLst/>
              <a:ahLst/>
              <a:cxnLst/>
              <a:rect l="l" t="t" r="r" b="b"/>
              <a:pathLst>
                <a:path w="158693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EB6D7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77566" y="989815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EB6D7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2"/>
            <p:cNvGrpSpPr/>
            <p:nvPr/>
          </p:nvGrpSpPr>
          <p:grpSpPr>
            <a:xfrm rot="10800000" flipH="1">
              <a:off x="-214918" y="9162632"/>
              <a:ext cx="7725449" cy="564897"/>
              <a:chOff x="366107" y="8186398"/>
              <a:chExt cx="7725449" cy="564897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6733298" y="8258662"/>
                <a:ext cx="492584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0219" fill="none" extrusionOk="0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598973" y="8258662"/>
                <a:ext cx="492584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0219" fill="none" extrusionOk="0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868347" y="8258662"/>
                <a:ext cx="492632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9" h="10219" fill="none" extrusionOk="0">
                    <a:moveTo>
                      <a:pt x="5110" y="10218"/>
                    </a:moveTo>
                    <a:lnTo>
                      <a:pt x="1" y="5110"/>
                    </a:lnTo>
                    <a:lnTo>
                      <a:pt x="5110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002673" y="8258662"/>
                <a:ext cx="492632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9" h="10219" fill="none" extrusionOk="0">
                    <a:moveTo>
                      <a:pt x="5110" y="10218"/>
                    </a:moveTo>
                    <a:lnTo>
                      <a:pt x="1" y="5110"/>
                    </a:lnTo>
                    <a:lnTo>
                      <a:pt x="5110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136999" y="8258662"/>
                <a:ext cx="492632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9" h="10219" fill="none" extrusionOk="0">
                    <a:moveTo>
                      <a:pt x="5110" y="10218"/>
                    </a:moveTo>
                    <a:lnTo>
                      <a:pt x="1" y="5110"/>
                    </a:lnTo>
                    <a:lnTo>
                      <a:pt x="5110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272096" y="8258662"/>
                <a:ext cx="492584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0219" fill="none" extrusionOk="0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406422" y="8258662"/>
                <a:ext cx="492584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0219" fill="none" extrusionOk="0">
                    <a:moveTo>
                      <a:pt x="5109" y="10218"/>
                    </a:moveTo>
                    <a:lnTo>
                      <a:pt x="0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541471" y="8258662"/>
                <a:ext cx="491861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03" h="10219" fill="none" extrusionOk="0">
                    <a:moveTo>
                      <a:pt x="5094" y="10218"/>
                    </a:moveTo>
                    <a:lnTo>
                      <a:pt x="1" y="5110"/>
                    </a:lnTo>
                    <a:lnTo>
                      <a:pt x="5094" y="1"/>
                    </a:lnTo>
                    <a:lnTo>
                      <a:pt x="10203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75797" y="8258662"/>
                <a:ext cx="492632" cy="492632"/>
              </a:xfrm>
              <a:custGeom>
                <a:avLst/>
                <a:gdLst/>
                <a:ahLst/>
                <a:cxnLst/>
                <a:rect l="l" t="t" r="r" b="b"/>
                <a:pathLst>
                  <a:path w="10219" h="10219" fill="none" extrusionOk="0">
                    <a:moveTo>
                      <a:pt x="5109" y="10218"/>
                    </a:moveTo>
                    <a:lnTo>
                      <a:pt x="1" y="5110"/>
                    </a:lnTo>
                    <a:lnTo>
                      <a:pt x="5109" y="1"/>
                    </a:lnTo>
                    <a:lnTo>
                      <a:pt x="10218" y="5110"/>
                    </a:lnTo>
                    <a:close/>
                  </a:path>
                </a:pathLst>
              </a:custGeom>
              <a:noFill/>
              <a:ln w="76200" cap="sq" cmpd="sng">
                <a:solidFill>
                  <a:schemeClr val="lt2"/>
                </a:solidFill>
                <a:prstDash val="solid"/>
                <a:miter lim="152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863798" y="8389210"/>
                <a:ext cx="231589" cy="23154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3" extrusionOk="0">
                    <a:moveTo>
                      <a:pt x="2402" y="0"/>
                    </a:moveTo>
                    <a:lnTo>
                      <a:pt x="1" y="2402"/>
                    </a:lnTo>
                    <a:lnTo>
                      <a:pt x="2402" y="4803"/>
                    </a:lnTo>
                    <a:lnTo>
                      <a:pt x="4804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729472" y="8389210"/>
                <a:ext cx="231589" cy="23154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3" extrusionOk="0">
                    <a:moveTo>
                      <a:pt x="2402" y="0"/>
                    </a:moveTo>
                    <a:lnTo>
                      <a:pt x="1" y="2402"/>
                    </a:lnTo>
                    <a:lnTo>
                      <a:pt x="2402" y="4803"/>
                    </a:lnTo>
                    <a:lnTo>
                      <a:pt x="4804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998124" y="8389210"/>
                <a:ext cx="232312" cy="231541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03" extrusionOk="0">
                    <a:moveTo>
                      <a:pt x="2418" y="0"/>
                    </a:moveTo>
                    <a:lnTo>
                      <a:pt x="1" y="2402"/>
                    </a:lnTo>
                    <a:lnTo>
                      <a:pt x="2418" y="4803"/>
                    </a:lnTo>
                    <a:lnTo>
                      <a:pt x="4819" y="2402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133221" y="8389210"/>
                <a:ext cx="231541" cy="23154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803" extrusionOk="0">
                    <a:moveTo>
                      <a:pt x="2402" y="0"/>
                    </a:moveTo>
                    <a:lnTo>
                      <a:pt x="0" y="2402"/>
                    </a:lnTo>
                    <a:lnTo>
                      <a:pt x="2402" y="4803"/>
                    </a:lnTo>
                    <a:lnTo>
                      <a:pt x="4803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267547" y="8389210"/>
                <a:ext cx="231541" cy="23154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803" extrusionOk="0">
                    <a:moveTo>
                      <a:pt x="2402" y="0"/>
                    </a:moveTo>
                    <a:lnTo>
                      <a:pt x="0" y="2402"/>
                    </a:lnTo>
                    <a:lnTo>
                      <a:pt x="2402" y="4803"/>
                    </a:lnTo>
                    <a:lnTo>
                      <a:pt x="4803" y="2402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402596" y="8388439"/>
                <a:ext cx="231589" cy="232312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19" extrusionOk="0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19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536921" y="8388439"/>
                <a:ext cx="231589" cy="232312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19" extrusionOk="0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19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671247" y="8388439"/>
                <a:ext cx="232312" cy="232312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4819" extrusionOk="0">
                    <a:moveTo>
                      <a:pt x="2417" y="1"/>
                    </a:moveTo>
                    <a:lnTo>
                      <a:pt x="1" y="2418"/>
                    </a:lnTo>
                    <a:lnTo>
                      <a:pt x="2417" y="4819"/>
                    </a:lnTo>
                    <a:lnTo>
                      <a:pt x="4819" y="2418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06296" y="8388439"/>
                <a:ext cx="231589" cy="232312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19" extrusionOk="0">
                    <a:moveTo>
                      <a:pt x="2402" y="1"/>
                    </a:moveTo>
                    <a:lnTo>
                      <a:pt x="1" y="2418"/>
                    </a:lnTo>
                    <a:lnTo>
                      <a:pt x="2402" y="4819"/>
                    </a:lnTo>
                    <a:lnTo>
                      <a:pt x="4804" y="2418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B8E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303264" y="8186398"/>
                <a:ext cx="231589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4" extrusionOk="0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4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36143" y="8186398"/>
                <a:ext cx="231589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4" extrusionOk="0">
                    <a:moveTo>
                      <a:pt x="2402" y="1"/>
                    </a:moveTo>
                    <a:lnTo>
                      <a:pt x="0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568975" y="8186398"/>
                <a:ext cx="231589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4" extrusionOk="0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4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701854" y="8186398"/>
                <a:ext cx="231589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4" extrusionOk="0">
                    <a:moveTo>
                      <a:pt x="2402" y="1"/>
                    </a:moveTo>
                    <a:lnTo>
                      <a:pt x="0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834685" y="8186398"/>
                <a:ext cx="231589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4" extrusionOk="0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4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967565" y="8186398"/>
                <a:ext cx="231541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804" extrusionOk="0">
                    <a:moveTo>
                      <a:pt x="2402" y="1"/>
                    </a:moveTo>
                    <a:lnTo>
                      <a:pt x="0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100396" y="8186398"/>
                <a:ext cx="231589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4" extrusionOk="0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33276" y="8186398"/>
                <a:ext cx="231541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804" extrusionOk="0">
                    <a:moveTo>
                      <a:pt x="2401" y="1"/>
                    </a:moveTo>
                    <a:lnTo>
                      <a:pt x="0" y="2402"/>
                    </a:lnTo>
                    <a:lnTo>
                      <a:pt x="2401" y="4804"/>
                    </a:lnTo>
                    <a:lnTo>
                      <a:pt x="4803" y="2402"/>
                    </a:lnTo>
                    <a:lnTo>
                      <a:pt x="2401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66107" y="8186398"/>
                <a:ext cx="231589" cy="231589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4" extrusionOk="0">
                    <a:moveTo>
                      <a:pt x="2402" y="1"/>
                    </a:moveTo>
                    <a:lnTo>
                      <a:pt x="1" y="2402"/>
                    </a:lnTo>
                    <a:lnTo>
                      <a:pt x="2402" y="4804"/>
                    </a:lnTo>
                    <a:lnTo>
                      <a:pt x="4803" y="2402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5F4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ubTitle" idx="1"/>
          </p:nvPr>
        </p:nvSpPr>
        <p:spPr>
          <a:xfrm>
            <a:off x="1024048" y="1476361"/>
            <a:ext cx="3251700" cy="182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2"/>
          </p:nvPr>
        </p:nvSpPr>
        <p:spPr>
          <a:xfrm>
            <a:off x="1024048" y="2902925"/>
            <a:ext cx="32517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6270644" y="5000286"/>
            <a:ext cx="58690" cy="7198"/>
          </a:xfrm>
          <a:custGeom>
            <a:avLst/>
            <a:gdLst/>
            <a:ahLst/>
            <a:cxnLst/>
            <a:rect l="l" t="t" r="r" b="b"/>
            <a:pathLst>
              <a:path w="372" h="112" fill="none" extrusionOk="0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6231675" y="5015323"/>
            <a:ext cx="25401" cy="7262"/>
          </a:xfrm>
          <a:custGeom>
            <a:avLst/>
            <a:gdLst/>
            <a:ahLst/>
            <a:cxnLst/>
            <a:rect l="l" t="t" r="r" b="b"/>
            <a:pathLst>
              <a:path w="161" h="113" fill="none" extrusionOk="0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6317343" y="5026441"/>
            <a:ext cx="37234" cy="4884"/>
          </a:xfrm>
          <a:custGeom>
            <a:avLst/>
            <a:gdLst/>
            <a:ahLst/>
            <a:cxnLst/>
            <a:rect l="l" t="t" r="r" b="b"/>
            <a:pathLst>
              <a:path w="236" h="76" fill="none" extrusionOk="0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6364200" y="4986790"/>
            <a:ext cx="21614" cy="1607"/>
          </a:xfrm>
          <a:custGeom>
            <a:avLst/>
            <a:gdLst/>
            <a:ahLst/>
            <a:cxnLst/>
            <a:rect l="l" t="t" r="r" b="b"/>
            <a:pathLst>
              <a:path w="137" h="25" fill="none" extrusionOk="0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6424625" y="5016930"/>
            <a:ext cx="25559" cy="2442"/>
          </a:xfrm>
          <a:custGeom>
            <a:avLst/>
            <a:gdLst/>
            <a:ahLst/>
            <a:cxnLst/>
            <a:rect l="l" t="t" r="r" b="b"/>
            <a:pathLst>
              <a:path w="162" h="38" fill="none" extrusionOk="0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3"/>
          </p:nvPr>
        </p:nvSpPr>
        <p:spPr>
          <a:xfrm>
            <a:off x="4813874" y="1476361"/>
            <a:ext cx="3251700" cy="182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4"/>
          </p:nvPr>
        </p:nvSpPr>
        <p:spPr>
          <a:xfrm>
            <a:off x="4813874" y="2976370"/>
            <a:ext cx="32517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3464987" y="977622"/>
            <a:ext cx="2505900" cy="266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58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5"/>
          </p:nvPr>
        </p:nvSpPr>
        <p:spPr>
          <a:xfrm>
            <a:off x="3464972" y="740880"/>
            <a:ext cx="2505900" cy="213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-458590" y="160972"/>
            <a:ext cx="10048522" cy="442301"/>
            <a:chOff x="-379157" y="5203241"/>
            <a:chExt cx="8307997" cy="897709"/>
          </a:xfrm>
        </p:grpSpPr>
        <p:sp>
          <p:nvSpPr>
            <p:cNvPr id="220" name="Google Shape;220;p13"/>
            <p:cNvSpPr/>
            <p:nvPr/>
          </p:nvSpPr>
          <p:spPr>
            <a:xfrm>
              <a:off x="6570582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7436256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705631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839957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975054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109380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243705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378754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13080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701081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566756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83613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970504" y="55338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104830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239879" y="55346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2374205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509254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358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-379157" y="54041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-248609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14054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27342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406258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53913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3671969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80484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937680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070511" y="57366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03391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77566" y="61009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rot="10800000" flipH="1">
              <a:off x="714054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 rot="10800000" flipH="1">
              <a:off x="627342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rot="10800000" flipH="1">
              <a:off x="5406258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10800000" flipH="1">
              <a:off x="453913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rot="10800000" flipH="1">
              <a:off x="3671969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 rot="10800000" flipH="1">
              <a:off x="280484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 rot="10800000" flipH="1">
              <a:off x="1937680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 rot="10800000" flipH="1">
              <a:off x="1070511" y="5335238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 rot="10800000" flipH="1">
              <a:off x="203391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 rot="10800000" flipH="1">
              <a:off x="-77566" y="5203241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458590" y="4440719"/>
            <a:ext cx="10048522" cy="442301"/>
            <a:chOff x="-379157" y="5203241"/>
            <a:chExt cx="8307997" cy="897709"/>
          </a:xfrm>
        </p:grpSpPr>
        <p:sp>
          <p:nvSpPr>
            <p:cNvPr id="261" name="Google Shape;261;p13"/>
            <p:cNvSpPr/>
            <p:nvPr/>
          </p:nvSpPr>
          <p:spPr>
            <a:xfrm>
              <a:off x="6570582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436256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705631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4839957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3975054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109380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243705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378754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13080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701081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7566756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83613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970504" y="55338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104830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3239879" y="55346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2374205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509254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64358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-379157" y="54041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-248609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714054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27342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406258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453913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671969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80484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937680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070511" y="57366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03391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-77566" y="61009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10800000" flipH="1">
              <a:off x="714054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10800000" flipH="1">
              <a:off x="627342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10800000" flipH="1">
              <a:off x="5406258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10800000" flipH="1">
              <a:off x="453913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10800000" flipH="1">
              <a:off x="3671969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10800000" flipH="1">
              <a:off x="280484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 rot="10800000" flipH="1">
              <a:off x="1937680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rot="10800000" flipH="1">
              <a:off x="1070511" y="5335238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 rot="10800000" flipH="1">
              <a:off x="203391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10800000" flipH="1">
              <a:off x="-77566" y="5203241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lang="en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subTitle" idx="1"/>
          </p:nvPr>
        </p:nvSpPr>
        <p:spPr>
          <a:xfrm>
            <a:off x="731398" y="1305040"/>
            <a:ext cx="24000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8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2"/>
          </p:nvPr>
        </p:nvSpPr>
        <p:spPr>
          <a:xfrm>
            <a:off x="6145153" y="1303011"/>
            <a:ext cx="24000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8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subTitle" idx="3"/>
          </p:nvPr>
        </p:nvSpPr>
        <p:spPr>
          <a:xfrm>
            <a:off x="3436330" y="1303004"/>
            <a:ext cx="24000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8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-284369" y="2576713"/>
            <a:ext cx="46858" cy="11182"/>
          </a:xfrm>
          <a:custGeom>
            <a:avLst/>
            <a:gdLst/>
            <a:ahLst/>
            <a:cxnLst/>
            <a:rect l="l" t="t" r="r" b="b"/>
            <a:pathLst>
              <a:path w="297" h="174" fill="none" extrusionOk="0">
                <a:moveTo>
                  <a:pt x="297" y="1"/>
                </a:moveTo>
                <a:cubicBezTo>
                  <a:pt x="198" y="75"/>
                  <a:pt x="99" y="124"/>
                  <a:pt x="0" y="174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-208325" y="2576713"/>
            <a:ext cx="19563" cy="5655"/>
          </a:xfrm>
          <a:custGeom>
            <a:avLst/>
            <a:gdLst/>
            <a:ahLst/>
            <a:cxnLst/>
            <a:rect l="l" t="t" r="r" b="b"/>
            <a:pathLst>
              <a:path w="124" h="88" fill="none" extrusionOk="0">
                <a:moveTo>
                  <a:pt x="124" y="1"/>
                </a:moveTo>
                <a:cubicBezTo>
                  <a:pt x="87" y="38"/>
                  <a:pt x="50" y="63"/>
                  <a:pt x="0" y="87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-268750" y="2589438"/>
            <a:ext cx="44964" cy="11182"/>
          </a:xfrm>
          <a:custGeom>
            <a:avLst/>
            <a:gdLst/>
            <a:ahLst/>
            <a:cxnLst/>
            <a:rect l="l" t="t" r="r" b="b"/>
            <a:pathLst>
              <a:path w="285" h="174" fill="none" extrusionOk="0">
                <a:moveTo>
                  <a:pt x="284" y="1"/>
                </a:moveTo>
                <a:cubicBezTo>
                  <a:pt x="198" y="75"/>
                  <a:pt x="111" y="136"/>
                  <a:pt x="0" y="174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-323338" y="2596571"/>
            <a:ext cx="11833" cy="2442"/>
          </a:xfrm>
          <a:custGeom>
            <a:avLst/>
            <a:gdLst/>
            <a:ahLst/>
            <a:cxnLst/>
            <a:rect l="l" t="t" r="r" b="b"/>
            <a:pathLst>
              <a:path w="75" h="38" fill="none" extrusionOk="0">
                <a:moveTo>
                  <a:pt x="74" y="1"/>
                </a:moveTo>
                <a:cubicBezTo>
                  <a:pt x="50" y="13"/>
                  <a:pt x="25" y="25"/>
                  <a:pt x="0" y="38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-331226" y="2607688"/>
            <a:ext cx="27452" cy="4820"/>
          </a:xfrm>
          <a:custGeom>
            <a:avLst/>
            <a:gdLst/>
            <a:ahLst/>
            <a:cxnLst/>
            <a:rect l="l" t="t" r="r" b="b"/>
            <a:pathLst>
              <a:path w="174" h="75" fill="none" extrusionOk="0">
                <a:moveTo>
                  <a:pt x="174" y="1"/>
                </a:moveTo>
                <a:cubicBezTo>
                  <a:pt x="112" y="25"/>
                  <a:pt x="63" y="50"/>
                  <a:pt x="1" y="75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-393545" y="2605311"/>
            <a:ext cx="31396" cy="4049"/>
          </a:xfrm>
          <a:custGeom>
            <a:avLst/>
            <a:gdLst/>
            <a:ahLst/>
            <a:cxnLst/>
            <a:rect l="l" t="t" r="r" b="b"/>
            <a:pathLst>
              <a:path w="199" h="63" fill="none" extrusionOk="0">
                <a:moveTo>
                  <a:pt x="198" y="1"/>
                </a:moveTo>
                <a:cubicBezTo>
                  <a:pt x="136" y="13"/>
                  <a:pt x="75" y="38"/>
                  <a:pt x="0" y="62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7032821" y="4253097"/>
            <a:ext cx="9940" cy="15167"/>
          </a:xfrm>
          <a:custGeom>
            <a:avLst/>
            <a:gdLst/>
            <a:ahLst/>
            <a:cxnLst/>
            <a:rect l="l" t="t" r="r" b="b"/>
            <a:pathLst>
              <a:path w="63" h="236" fill="none" extrusionOk="0">
                <a:moveTo>
                  <a:pt x="62" y="1"/>
                </a:moveTo>
                <a:cubicBezTo>
                  <a:pt x="62" y="75"/>
                  <a:pt x="50" y="161"/>
                  <a:pt x="0" y="235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7075733" y="4249112"/>
            <a:ext cx="2051" cy="8033"/>
          </a:xfrm>
          <a:custGeom>
            <a:avLst/>
            <a:gdLst/>
            <a:ahLst/>
            <a:cxnLst/>
            <a:rect l="l" t="t" r="r" b="b"/>
            <a:pathLst>
              <a:path w="13" h="125" fill="none" extrusionOk="0">
                <a:moveTo>
                  <a:pt x="0" y="1"/>
                </a:moveTo>
                <a:cubicBezTo>
                  <a:pt x="13" y="38"/>
                  <a:pt x="13" y="75"/>
                  <a:pt x="0" y="124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058221" y="4271348"/>
            <a:ext cx="5995" cy="10411"/>
          </a:xfrm>
          <a:custGeom>
            <a:avLst/>
            <a:gdLst/>
            <a:ahLst/>
            <a:cxnLst/>
            <a:rect l="l" t="t" r="r" b="b"/>
            <a:pathLst>
              <a:path w="38" h="162" fill="none" extrusionOk="0">
                <a:moveTo>
                  <a:pt x="37" y="1"/>
                </a:moveTo>
                <a:cubicBezTo>
                  <a:pt x="37" y="50"/>
                  <a:pt x="25" y="112"/>
                  <a:pt x="0" y="161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6989908" y="4269805"/>
            <a:ext cx="5995" cy="4820"/>
          </a:xfrm>
          <a:custGeom>
            <a:avLst/>
            <a:gdLst/>
            <a:ahLst/>
            <a:cxnLst/>
            <a:rect l="l" t="t" r="r" b="b"/>
            <a:pathLst>
              <a:path w="38" h="75" fill="none" extrusionOk="0">
                <a:moveTo>
                  <a:pt x="38" y="0"/>
                </a:moveTo>
                <a:lnTo>
                  <a:pt x="1" y="74"/>
                </a:ln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7011364" y="4292040"/>
            <a:ext cx="4102" cy="6362"/>
          </a:xfrm>
          <a:custGeom>
            <a:avLst/>
            <a:gdLst/>
            <a:ahLst/>
            <a:cxnLst/>
            <a:rect l="l" t="t" r="r" b="b"/>
            <a:pathLst>
              <a:path w="26" h="99" fill="none" extrusionOk="0">
                <a:moveTo>
                  <a:pt x="25" y="0"/>
                </a:moveTo>
                <a:cubicBezTo>
                  <a:pt x="25" y="37"/>
                  <a:pt x="13" y="74"/>
                  <a:pt x="1" y="99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5901981" y="5000286"/>
            <a:ext cx="58690" cy="7198"/>
          </a:xfrm>
          <a:custGeom>
            <a:avLst/>
            <a:gdLst/>
            <a:ahLst/>
            <a:cxnLst/>
            <a:rect l="l" t="t" r="r" b="b"/>
            <a:pathLst>
              <a:path w="372" h="112" fill="none" extrusionOk="0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5863012" y="5015323"/>
            <a:ext cx="25401" cy="7262"/>
          </a:xfrm>
          <a:custGeom>
            <a:avLst/>
            <a:gdLst/>
            <a:ahLst/>
            <a:cxnLst/>
            <a:rect l="l" t="t" r="r" b="b"/>
            <a:pathLst>
              <a:path w="161" h="113" fill="none" extrusionOk="0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5948680" y="5026441"/>
            <a:ext cx="37234" cy="4884"/>
          </a:xfrm>
          <a:custGeom>
            <a:avLst/>
            <a:gdLst/>
            <a:ahLst/>
            <a:cxnLst/>
            <a:rect l="l" t="t" r="r" b="b"/>
            <a:pathLst>
              <a:path w="236" h="76" fill="none" extrusionOk="0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5995537" y="4986790"/>
            <a:ext cx="21614" cy="1607"/>
          </a:xfrm>
          <a:custGeom>
            <a:avLst/>
            <a:gdLst/>
            <a:ahLst/>
            <a:cxnLst/>
            <a:rect l="l" t="t" r="r" b="b"/>
            <a:pathLst>
              <a:path w="137" h="25" fill="none" extrusionOk="0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6055962" y="5016930"/>
            <a:ext cx="25559" cy="2442"/>
          </a:xfrm>
          <a:custGeom>
            <a:avLst/>
            <a:gdLst/>
            <a:ahLst/>
            <a:cxnLst/>
            <a:rect l="l" t="t" r="r" b="b"/>
            <a:pathLst>
              <a:path w="162" h="38" fill="none" extrusionOk="0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3574143" y="807712"/>
            <a:ext cx="19956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5400"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4"/>
          </p:nvPr>
        </p:nvSpPr>
        <p:spPr>
          <a:xfrm>
            <a:off x="703150" y="3625896"/>
            <a:ext cx="24000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8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4"/>
          <p:cNvSpPr txBox="1">
            <a:spLocks noGrp="1"/>
          </p:cNvSpPr>
          <p:nvPr>
            <p:ph type="subTitle" idx="5"/>
          </p:nvPr>
        </p:nvSpPr>
        <p:spPr>
          <a:xfrm>
            <a:off x="6029961" y="3625896"/>
            <a:ext cx="24000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8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4"/>
          <p:cNvSpPr txBox="1">
            <a:spLocks noGrp="1"/>
          </p:cNvSpPr>
          <p:nvPr>
            <p:ph type="subTitle" idx="6"/>
          </p:nvPr>
        </p:nvSpPr>
        <p:spPr>
          <a:xfrm>
            <a:off x="3360585" y="3625896"/>
            <a:ext cx="24000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800" b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7"/>
          </p:nvPr>
        </p:nvSpPr>
        <p:spPr>
          <a:xfrm>
            <a:off x="1883463" y="3199821"/>
            <a:ext cx="5266200" cy="234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3500" b="1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27" name="Google Shape;327;p14"/>
          <p:cNvGrpSpPr/>
          <p:nvPr/>
        </p:nvGrpSpPr>
        <p:grpSpPr>
          <a:xfrm>
            <a:off x="-458590" y="-100981"/>
            <a:ext cx="10048522" cy="704110"/>
            <a:chOff x="-379157" y="-585933"/>
            <a:chExt cx="8307997" cy="1429084"/>
          </a:xfrm>
        </p:grpSpPr>
        <p:sp>
          <p:nvSpPr>
            <p:cNvPr id="328" name="Google Shape;328;p14"/>
            <p:cNvSpPr/>
            <p:nvPr/>
          </p:nvSpPr>
          <p:spPr>
            <a:xfrm>
              <a:off x="-112228" y="-585933"/>
              <a:ext cx="7794671" cy="432903"/>
            </a:xfrm>
            <a:custGeom>
              <a:avLst/>
              <a:gdLst/>
              <a:ahLst/>
              <a:cxnLst/>
              <a:rect l="l" t="t" r="r" b="b"/>
              <a:pathLst>
                <a:path w="161690" h="8980" fill="none" extrusionOk="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-112228" y="-369864"/>
              <a:ext cx="7794671" cy="433626"/>
            </a:xfrm>
            <a:custGeom>
              <a:avLst/>
              <a:gdLst/>
              <a:ahLst/>
              <a:cxnLst/>
              <a:rect l="l" t="t" r="r" b="b"/>
              <a:pathLst>
                <a:path w="161690" h="8995" fill="none" extrusionOk="0">
                  <a:moveTo>
                    <a:pt x="1" y="0"/>
                  </a:moveTo>
                  <a:lnTo>
                    <a:pt x="8979" y="8994"/>
                  </a:lnTo>
                  <a:lnTo>
                    <a:pt x="17973" y="0"/>
                  </a:lnTo>
                  <a:lnTo>
                    <a:pt x="26952" y="8994"/>
                  </a:lnTo>
                  <a:lnTo>
                    <a:pt x="35930" y="0"/>
                  </a:lnTo>
                  <a:lnTo>
                    <a:pt x="44909" y="8994"/>
                  </a:lnTo>
                  <a:lnTo>
                    <a:pt x="53902" y="0"/>
                  </a:lnTo>
                  <a:lnTo>
                    <a:pt x="62881" y="8994"/>
                  </a:lnTo>
                  <a:lnTo>
                    <a:pt x="71859" y="0"/>
                  </a:lnTo>
                  <a:lnTo>
                    <a:pt x="80853" y="8994"/>
                  </a:lnTo>
                  <a:lnTo>
                    <a:pt x="89832" y="0"/>
                  </a:lnTo>
                  <a:lnTo>
                    <a:pt x="98810" y="8994"/>
                  </a:lnTo>
                  <a:lnTo>
                    <a:pt x="107789" y="0"/>
                  </a:lnTo>
                  <a:lnTo>
                    <a:pt x="116782" y="8994"/>
                  </a:lnTo>
                  <a:lnTo>
                    <a:pt x="125761" y="0"/>
                  </a:lnTo>
                  <a:lnTo>
                    <a:pt x="134739" y="8994"/>
                  </a:lnTo>
                  <a:lnTo>
                    <a:pt x="143718" y="0"/>
                  </a:lnTo>
                  <a:lnTo>
                    <a:pt x="152712" y="8994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rgbClr val="5B8E63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112228" y="-153072"/>
              <a:ext cx="7794671" cy="432855"/>
            </a:xfrm>
            <a:custGeom>
              <a:avLst/>
              <a:gdLst/>
              <a:ahLst/>
              <a:cxnLst/>
              <a:rect l="l" t="t" r="r" b="b"/>
              <a:pathLst>
                <a:path w="161690" h="8979" fill="none" extrusionOk="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rgbClr val="5F4894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6570582" y="1463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7436256" y="1463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5705631" y="1463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4839957" y="1463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975054" y="1463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109380" y="1463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243705" y="1463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378754" y="1463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513080" y="1463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701081" y="2760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566756" y="2760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5836130" y="2760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4970504" y="2760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4104830" y="2760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239879" y="2768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374205" y="2760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509254" y="2760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643580" y="2760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379157" y="1463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248609" y="2760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7140547" y="4788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6273427" y="4788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406258" y="4788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539138" y="4788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671969" y="4788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804848" y="4788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937680" y="4788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070511" y="4788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03391" y="4788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682552" y="843102"/>
              <a:ext cx="0" cy="48"/>
            </a:xfrm>
            <a:custGeom>
              <a:avLst/>
              <a:gdLst/>
              <a:ahLst/>
              <a:cxnLst/>
              <a:rect l="l" t="t" r="r" b="b"/>
              <a:pathLst>
                <a:path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33650" cap="rnd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-77566" y="8431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EB6D7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-132861" y="843102"/>
              <a:ext cx="48" cy="4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33650" cap="rnd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4"/>
          <p:cNvSpPr/>
          <p:nvPr/>
        </p:nvSpPr>
        <p:spPr>
          <a:xfrm>
            <a:off x="-93818" y="4876547"/>
            <a:ext cx="9252934" cy="24"/>
          </a:xfrm>
          <a:custGeom>
            <a:avLst/>
            <a:gdLst/>
            <a:ahLst/>
            <a:cxnLst/>
            <a:rect l="l" t="t" r="r" b="b"/>
            <a:pathLst>
              <a:path w="158692" h="1" fill="none" extrusionOk="0">
                <a:moveTo>
                  <a:pt x="158692" y="1"/>
                </a:moveTo>
                <a:lnTo>
                  <a:pt x="1" y="1"/>
                </a:lnTo>
              </a:path>
            </a:pathLst>
          </a:custGeom>
          <a:noFill/>
          <a:ln w="38100" cap="rnd" cmpd="sng">
            <a:solidFill>
              <a:srgbClr val="EB6D72"/>
            </a:solidFill>
            <a:prstDash val="dot"/>
            <a:miter lim="152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lang="en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title"/>
          </p:nvPr>
        </p:nvSpPr>
        <p:spPr>
          <a:xfrm>
            <a:off x="2363651" y="553548"/>
            <a:ext cx="44166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Londrina Solid Black"/>
                <a:ea typeface="Londrina Solid Black"/>
                <a:cs typeface="Londrina Solid Black"/>
                <a:sym typeface="Londrina Soli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367" name="Google Shape;367;p15"/>
          <p:cNvGrpSpPr/>
          <p:nvPr/>
        </p:nvGrpSpPr>
        <p:grpSpPr>
          <a:xfrm rot="10800000" flipH="1">
            <a:off x="-458590" y="-569420"/>
            <a:ext cx="10048522" cy="1022365"/>
            <a:chOff x="-379157" y="-241275"/>
            <a:chExt cx="8307997" cy="2075025"/>
          </a:xfrm>
        </p:grpSpPr>
        <p:sp>
          <p:nvSpPr>
            <p:cNvPr id="368" name="Google Shape;368;p15"/>
            <p:cNvSpPr/>
            <p:nvPr/>
          </p:nvSpPr>
          <p:spPr>
            <a:xfrm>
              <a:off x="-112228" y="404667"/>
              <a:ext cx="7794671" cy="432903"/>
            </a:xfrm>
            <a:custGeom>
              <a:avLst/>
              <a:gdLst/>
              <a:ahLst/>
              <a:cxnLst/>
              <a:rect l="l" t="t" r="r" b="b"/>
              <a:pathLst>
                <a:path w="161690" h="8980" fill="none" extrusionOk="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-112228" y="620736"/>
              <a:ext cx="7794671" cy="433626"/>
            </a:xfrm>
            <a:custGeom>
              <a:avLst/>
              <a:gdLst/>
              <a:ahLst/>
              <a:cxnLst/>
              <a:rect l="l" t="t" r="r" b="b"/>
              <a:pathLst>
                <a:path w="161690" h="8995" fill="none" extrusionOk="0">
                  <a:moveTo>
                    <a:pt x="1" y="0"/>
                  </a:moveTo>
                  <a:lnTo>
                    <a:pt x="8979" y="8994"/>
                  </a:lnTo>
                  <a:lnTo>
                    <a:pt x="17973" y="0"/>
                  </a:lnTo>
                  <a:lnTo>
                    <a:pt x="26952" y="8994"/>
                  </a:lnTo>
                  <a:lnTo>
                    <a:pt x="35930" y="0"/>
                  </a:lnTo>
                  <a:lnTo>
                    <a:pt x="44909" y="8994"/>
                  </a:lnTo>
                  <a:lnTo>
                    <a:pt x="53902" y="0"/>
                  </a:lnTo>
                  <a:lnTo>
                    <a:pt x="62881" y="8994"/>
                  </a:lnTo>
                  <a:lnTo>
                    <a:pt x="71859" y="0"/>
                  </a:lnTo>
                  <a:lnTo>
                    <a:pt x="80853" y="8994"/>
                  </a:lnTo>
                  <a:lnTo>
                    <a:pt x="89832" y="0"/>
                  </a:lnTo>
                  <a:lnTo>
                    <a:pt x="98810" y="8994"/>
                  </a:lnTo>
                  <a:lnTo>
                    <a:pt x="107789" y="0"/>
                  </a:lnTo>
                  <a:lnTo>
                    <a:pt x="116782" y="8994"/>
                  </a:lnTo>
                  <a:lnTo>
                    <a:pt x="125761" y="0"/>
                  </a:lnTo>
                  <a:lnTo>
                    <a:pt x="134739" y="8994"/>
                  </a:lnTo>
                  <a:lnTo>
                    <a:pt x="143718" y="0"/>
                  </a:lnTo>
                  <a:lnTo>
                    <a:pt x="152712" y="8994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rgbClr val="5B8E63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-112228" y="837528"/>
              <a:ext cx="7794671" cy="432855"/>
            </a:xfrm>
            <a:custGeom>
              <a:avLst/>
              <a:gdLst/>
              <a:ahLst/>
              <a:cxnLst/>
              <a:rect l="l" t="t" r="r" b="b"/>
              <a:pathLst>
                <a:path w="161690" h="8979" fill="none" extrusionOk="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rgbClr val="5F4894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-112228" y="-241275"/>
              <a:ext cx="7794671" cy="432903"/>
            </a:xfrm>
            <a:custGeom>
              <a:avLst/>
              <a:gdLst/>
              <a:ahLst/>
              <a:cxnLst/>
              <a:rect l="l" t="t" r="r" b="b"/>
              <a:pathLst>
                <a:path w="161690" h="8980" fill="none" extrusionOk="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w="76200" cap="sq" cmpd="sng">
              <a:solidFill>
                <a:schemeClr val="accen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-112228" y="-24483"/>
              <a:ext cx="7794671" cy="432903"/>
            </a:xfrm>
            <a:custGeom>
              <a:avLst/>
              <a:gdLst/>
              <a:ahLst/>
              <a:cxnLst/>
              <a:rect l="l" t="t" r="r" b="b"/>
              <a:pathLst>
                <a:path w="161690" h="8980" fill="none" extrusionOk="0">
                  <a:moveTo>
                    <a:pt x="1" y="1"/>
                  </a:moveTo>
                  <a:lnTo>
                    <a:pt x="8979" y="8979"/>
                  </a:lnTo>
                  <a:lnTo>
                    <a:pt x="17973" y="1"/>
                  </a:lnTo>
                  <a:lnTo>
                    <a:pt x="26952" y="8979"/>
                  </a:lnTo>
                  <a:lnTo>
                    <a:pt x="35930" y="1"/>
                  </a:lnTo>
                  <a:lnTo>
                    <a:pt x="44909" y="8979"/>
                  </a:lnTo>
                  <a:lnTo>
                    <a:pt x="53902" y="1"/>
                  </a:lnTo>
                  <a:lnTo>
                    <a:pt x="62881" y="8979"/>
                  </a:lnTo>
                  <a:lnTo>
                    <a:pt x="71859" y="1"/>
                  </a:lnTo>
                  <a:lnTo>
                    <a:pt x="80853" y="8979"/>
                  </a:lnTo>
                  <a:lnTo>
                    <a:pt x="89832" y="1"/>
                  </a:lnTo>
                  <a:lnTo>
                    <a:pt x="98810" y="8979"/>
                  </a:lnTo>
                  <a:lnTo>
                    <a:pt x="107789" y="1"/>
                  </a:lnTo>
                  <a:lnTo>
                    <a:pt x="116782" y="8979"/>
                  </a:lnTo>
                  <a:lnTo>
                    <a:pt x="125761" y="1"/>
                  </a:lnTo>
                  <a:lnTo>
                    <a:pt x="134739" y="8979"/>
                  </a:lnTo>
                  <a:lnTo>
                    <a:pt x="143718" y="1"/>
                  </a:lnTo>
                  <a:lnTo>
                    <a:pt x="152712" y="8979"/>
                  </a:lnTo>
                  <a:lnTo>
                    <a:pt x="161690" y="1"/>
                  </a:lnTo>
                </a:path>
              </a:pathLst>
            </a:custGeom>
            <a:noFill/>
            <a:ln w="76200" cap="sq" cmpd="sng">
              <a:solidFill>
                <a:schemeClr val="accent3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-112228" y="191587"/>
              <a:ext cx="7794671" cy="432855"/>
            </a:xfrm>
            <a:custGeom>
              <a:avLst/>
              <a:gdLst/>
              <a:ahLst/>
              <a:cxnLst/>
              <a:rect l="l" t="t" r="r" b="b"/>
              <a:pathLst>
                <a:path w="161690" h="8979" fill="none" extrusionOk="0">
                  <a:moveTo>
                    <a:pt x="1" y="0"/>
                  </a:moveTo>
                  <a:lnTo>
                    <a:pt x="8979" y="8979"/>
                  </a:lnTo>
                  <a:lnTo>
                    <a:pt x="17973" y="0"/>
                  </a:lnTo>
                  <a:lnTo>
                    <a:pt x="26952" y="8979"/>
                  </a:lnTo>
                  <a:lnTo>
                    <a:pt x="35930" y="0"/>
                  </a:lnTo>
                  <a:lnTo>
                    <a:pt x="44909" y="8979"/>
                  </a:lnTo>
                  <a:lnTo>
                    <a:pt x="53902" y="0"/>
                  </a:lnTo>
                  <a:lnTo>
                    <a:pt x="62881" y="8979"/>
                  </a:lnTo>
                  <a:lnTo>
                    <a:pt x="71859" y="0"/>
                  </a:lnTo>
                  <a:lnTo>
                    <a:pt x="80853" y="8979"/>
                  </a:lnTo>
                  <a:lnTo>
                    <a:pt x="89832" y="0"/>
                  </a:lnTo>
                  <a:lnTo>
                    <a:pt x="98810" y="8979"/>
                  </a:lnTo>
                  <a:lnTo>
                    <a:pt x="107789" y="0"/>
                  </a:lnTo>
                  <a:lnTo>
                    <a:pt x="116782" y="8979"/>
                  </a:lnTo>
                  <a:lnTo>
                    <a:pt x="125761" y="0"/>
                  </a:lnTo>
                  <a:lnTo>
                    <a:pt x="134739" y="8979"/>
                  </a:lnTo>
                  <a:lnTo>
                    <a:pt x="143718" y="0"/>
                  </a:lnTo>
                  <a:lnTo>
                    <a:pt x="152712" y="8979"/>
                  </a:lnTo>
                  <a:lnTo>
                    <a:pt x="161690" y="0"/>
                  </a:lnTo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6570582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436256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5705631" y="11369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839957" y="11369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975054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3109380" y="11369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243705" y="11369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378754" y="11369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513080" y="11369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6701081" y="12666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7566756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836130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970504" y="12666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104830" y="12666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239879" y="12674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374205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509254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43580" y="12666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379157" y="11369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48609" y="12666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7140547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273427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406258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539138" y="14694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671969" y="14694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04848" y="14694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937680" y="14694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070511" y="14694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03391" y="14694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77566" y="18337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EB6D7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5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lang="en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 hasCustomPrompt="1"/>
          </p:nvPr>
        </p:nvSpPr>
        <p:spPr>
          <a:xfrm>
            <a:off x="714125" y="1213884"/>
            <a:ext cx="940500" cy="841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700"/>
              <a:buNone/>
              <a:defRPr sz="10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714125" y="3079149"/>
            <a:ext cx="2648100" cy="4437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 idx="2"/>
          </p:nvPr>
        </p:nvSpPr>
        <p:spPr>
          <a:xfrm>
            <a:off x="714125" y="2320736"/>
            <a:ext cx="4372200" cy="695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2946219" y="1379151"/>
            <a:ext cx="3251700" cy="182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2946219" y="2851274"/>
            <a:ext cx="3251700" cy="180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rand Hotel"/>
              <a:buNone/>
              <a:defRPr sz="2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6270644" y="5217898"/>
            <a:ext cx="58690" cy="7198"/>
          </a:xfrm>
          <a:custGeom>
            <a:avLst/>
            <a:gdLst/>
            <a:ahLst/>
            <a:cxnLst/>
            <a:rect l="l" t="t" r="r" b="b"/>
            <a:pathLst>
              <a:path w="372" h="112" fill="none" extrusionOk="0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6231675" y="5015323"/>
            <a:ext cx="25401" cy="7262"/>
          </a:xfrm>
          <a:custGeom>
            <a:avLst/>
            <a:gdLst/>
            <a:ahLst/>
            <a:cxnLst/>
            <a:rect l="l" t="t" r="r" b="b"/>
            <a:pathLst>
              <a:path w="161" h="113" fill="none" extrusionOk="0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6317343" y="5026441"/>
            <a:ext cx="37234" cy="4884"/>
          </a:xfrm>
          <a:custGeom>
            <a:avLst/>
            <a:gdLst/>
            <a:ahLst/>
            <a:cxnLst/>
            <a:rect l="l" t="t" r="r" b="b"/>
            <a:pathLst>
              <a:path w="236" h="76" fill="none" extrusionOk="0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6364200" y="5204403"/>
            <a:ext cx="21614" cy="1607"/>
          </a:xfrm>
          <a:custGeom>
            <a:avLst/>
            <a:gdLst/>
            <a:ahLst/>
            <a:cxnLst/>
            <a:rect l="l" t="t" r="r" b="b"/>
            <a:pathLst>
              <a:path w="137" h="25" fill="none" extrusionOk="0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6424625" y="5016930"/>
            <a:ext cx="25559" cy="2442"/>
          </a:xfrm>
          <a:custGeom>
            <a:avLst/>
            <a:gdLst/>
            <a:ahLst/>
            <a:cxnLst/>
            <a:rect l="l" t="t" r="r" b="b"/>
            <a:pathLst>
              <a:path w="162" h="38" fill="none" extrusionOk="0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3319024" y="665796"/>
            <a:ext cx="2505900" cy="2667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lang="en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3022124" y="841718"/>
            <a:ext cx="3579600" cy="2667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 ExtraBold"/>
              <a:buNone/>
              <a:defRPr sz="3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2" name="Google Shape;132;p6"/>
          <p:cNvSpPr/>
          <p:nvPr/>
        </p:nvSpPr>
        <p:spPr>
          <a:xfrm flipH="1">
            <a:off x="9670512" y="2576713"/>
            <a:ext cx="46858" cy="11182"/>
          </a:xfrm>
          <a:custGeom>
            <a:avLst/>
            <a:gdLst/>
            <a:ahLst/>
            <a:cxnLst/>
            <a:rect l="l" t="t" r="r" b="b"/>
            <a:pathLst>
              <a:path w="297" h="174" fill="none" extrusionOk="0">
                <a:moveTo>
                  <a:pt x="297" y="1"/>
                </a:moveTo>
                <a:cubicBezTo>
                  <a:pt x="198" y="75"/>
                  <a:pt x="99" y="124"/>
                  <a:pt x="0" y="174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9621762" y="2576713"/>
            <a:ext cx="19563" cy="5655"/>
          </a:xfrm>
          <a:custGeom>
            <a:avLst/>
            <a:gdLst/>
            <a:ahLst/>
            <a:cxnLst/>
            <a:rect l="l" t="t" r="r" b="b"/>
            <a:pathLst>
              <a:path w="124" h="88" fill="none" extrusionOk="0">
                <a:moveTo>
                  <a:pt x="124" y="1"/>
                </a:moveTo>
                <a:cubicBezTo>
                  <a:pt x="87" y="38"/>
                  <a:pt x="50" y="63"/>
                  <a:pt x="0" y="87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9656786" y="2589438"/>
            <a:ext cx="44964" cy="11182"/>
          </a:xfrm>
          <a:custGeom>
            <a:avLst/>
            <a:gdLst/>
            <a:ahLst/>
            <a:cxnLst/>
            <a:rect l="l" t="t" r="r" b="b"/>
            <a:pathLst>
              <a:path w="285" h="174" fill="none" extrusionOk="0">
                <a:moveTo>
                  <a:pt x="284" y="1"/>
                </a:moveTo>
                <a:cubicBezTo>
                  <a:pt x="198" y="75"/>
                  <a:pt x="111" y="136"/>
                  <a:pt x="0" y="174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flipH="1">
            <a:off x="9744505" y="2596571"/>
            <a:ext cx="11833" cy="2442"/>
          </a:xfrm>
          <a:custGeom>
            <a:avLst/>
            <a:gdLst/>
            <a:ahLst/>
            <a:cxnLst/>
            <a:rect l="l" t="t" r="r" b="b"/>
            <a:pathLst>
              <a:path w="75" h="38" fill="none" extrusionOk="0">
                <a:moveTo>
                  <a:pt x="74" y="1"/>
                </a:moveTo>
                <a:cubicBezTo>
                  <a:pt x="50" y="13"/>
                  <a:pt x="25" y="25"/>
                  <a:pt x="0" y="38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9736774" y="2607688"/>
            <a:ext cx="27452" cy="4820"/>
          </a:xfrm>
          <a:custGeom>
            <a:avLst/>
            <a:gdLst/>
            <a:ahLst/>
            <a:cxnLst/>
            <a:rect l="l" t="t" r="r" b="b"/>
            <a:pathLst>
              <a:path w="174" h="75" fill="none" extrusionOk="0">
                <a:moveTo>
                  <a:pt x="174" y="1"/>
                </a:moveTo>
                <a:cubicBezTo>
                  <a:pt x="112" y="25"/>
                  <a:pt x="63" y="50"/>
                  <a:pt x="1" y="75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9795149" y="2605311"/>
            <a:ext cx="31396" cy="4049"/>
          </a:xfrm>
          <a:custGeom>
            <a:avLst/>
            <a:gdLst/>
            <a:ahLst/>
            <a:cxnLst/>
            <a:rect l="l" t="t" r="r" b="b"/>
            <a:pathLst>
              <a:path w="199" h="63" fill="none" extrusionOk="0">
                <a:moveTo>
                  <a:pt x="198" y="1"/>
                </a:moveTo>
                <a:cubicBezTo>
                  <a:pt x="136" y="13"/>
                  <a:pt x="75" y="38"/>
                  <a:pt x="0" y="62"/>
                </a:cubicBezTo>
              </a:path>
            </a:pathLst>
          </a:custGeom>
          <a:noFill/>
          <a:ln w="15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 flipH="1">
            <a:off x="2390240" y="4253097"/>
            <a:ext cx="9940" cy="15167"/>
          </a:xfrm>
          <a:custGeom>
            <a:avLst/>
            <a:gdLst/>
            <a:ahLst/>
            <a:cxnLst/>
            <a:rect l="l" t="t" r="r" b="b"/>
            <a:pathLst>
              <a:path w="63" h="236" fill="none" extrusionOk="0">
                <a:moveTo>
                  <a:pt x="62" y="1"/>
                </a:moveTo>
                <a:cubicBezTo>
                  <a:pt x="62" y="75"/>
                  <a:pt x="50" y="161"/>
                  <a:pt x="0" y="235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2355216" y="4249112"/>
            <a:ext cx="2051" cy="8033"/>
          </a:xfrm>
          <a:custGeom>
            <a:avLst/>
            <a:gdLst/>
            <a:ahLst/>
            <a:cxnLst/>
            <a:rect l="l" t="t" r="r" b="b"/>
            <a:pathLst>
              <a:path w="13" h="125" fill="none" extrusionOk="0">
                <a:moveTo>
                  <a:pt x="0" y="1"/>
                </a:moveTo>
                <a:cubicBezTo>
                  <a:pt x="13" y="38"/>
                  <a:pt x="13" y="75"/>
                  <a:pt x="0" y="124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 flipH="1">
            <a:off x="2368784" y="4271348"/>
            <a:ext cx="5995" cy="10411"/>
          </a:xfrm>
          <a:custGeom>
            <a:avLst/>
            <a:gdLst/>
            <a:ahLst/>
            <a:cxnLst/>
            <a:rect l="l" t="t" r="r" b="b"/>
            <a:pathLst>
              <a:path w="38" h="162" fill="none" extrusionOk="0">
                <a:moveTo>
                  <a:pt x="37" y="1"/>
                </a:moveTo>
                <a:cubicBezTo>
                  <a:pt x="37" y="50"/>
                  <a:pt x="25" y="112"/>
                  <a:pt x="0" y="161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 flipH="1">
            <a:off x="2437097" y="4269805"/>
            <a:ext cx="5995" cy="4820"/>
          </a:xfrm>
          <a:custGeom>
            <a:avLst/>
            <a:gdLst/>
            <a:ahLst/>
            <a:cxnLst/>
            <a:rect l="l" t="t" r="r" b="b"/>
            <a:pathLst>
              <a:path w="38" h="75" fill="none" extrusionOk="0">
                <a:moveTo>
                  <a:pt x="38" y="0"/>
                </a:moveTo>
                <a:lnTo>
                  <a:pt x="1" y="74"/>
                </a:ln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 flipH="1">
            <a:off x="2417534" y="4292040"/>
            <a:ext cx="4102" cy="6362"/>
          </a:xfrm>
          <a:custGeom>
            <a:avLst/>
            <a:gdLst/>
            <a:ahLst/>
            <a:cxnLst/>
            <a:rect l="l" t="t" r="r" b="b"/>
            <a:pathLst>
              <a:path w="26" h="99" fill="none" extrusionOk="0">
                <a:moveTo>
                  <a:pt x="25" y="0"/>
                </a:moveTo>
                <a:cubicBezTo>
                  <a:pt x="25" y="37"/>
                  <a:pt x="13" y="74"/>
                  <a:pt x="1" y="99"/>
                </a:cubicBezTo>
              </a:path>
            </a:pathLst>
          </a:custGeom>
          <a:noFill/>
          <a:ln w="1850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flipH="1">
            <a:off x="3472329" y="5000286"/>
            <a:ext cx="58690" cy="7198"/>
          </a:xfrm>
          <a:custGeom>
            <a:avLst/>
            <a:gdLst/>
            <a:ahLst/>
            <a:cxnLst/>
            <a:rect l="l" t="t" r="r" b="b"/>
            <a:pathLst>
              <a:path w="372" h="112" fill="none" extrusionOk="0">
                <a:moveTo>
                  <a:pt x="0" y="0"/>
                </a:moveTo>
                <a:cubicBezTo>
                  <a:pt x="112" y="74"/>
                  <a:pt x="248" y="111"/>
                  <a:pt x="371" y="111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 flipH="1">
            <a:off x="3544587" y="5015323"/>
            <a:ext cx="25401" cy="7262"/>
          </a:xfrm>
          <a:custGeom>
            <a:avLst/>
            <a:gdLst/>
            <a:ahLst/>
            <a:cxnLst/>
            <a:rect l="l" t="t" r="r" b="b"/>
            <a:pathLst>
              <a:path w="161" h="113" fill="none" extrusionOk="0">
                <a:moveTo>
                  <a:pt x="0" y="1"/>
                </a:moveTo>
                <a:cubicBezTo>
                  <a:pt x="50" y="50"/>
                  <a:pt x="112" y="87"/>
                  <a:pt x="161" y="112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 flipH="1">
            <a:off x="3447086" y="5026441"/>
            <a:ext cx="37234" cy="4884"/>
          </a:xfrm>
          <a:custGeom>
            <a:avLst/>
            <a:gdLst/>
            <a:ahLst/>
            <a:cxnLst/>
            <a:rect l="l" t="t" r="r" b="b"/>
            <a:pathLst>
              <a:path w="236" h="76" fill="none" extrusionOk="0">
                <a:moveTo>
                  <a:pt x="1" y="1"/>
                </a:moveTo>
                <a:cubicBezTo>
                  <a:pt x="75" y="50"/>
                  <a:pt x="162" y="75"/>
                  <a:pt x="236" y="7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 flipH="1">
            <a:off x="3415848" y="4986790"/>
            <a:ext cx="21614" cy="1607"/>
          </a:xfrm>
          <a:custGeom>
            <a:avLst/>
            <a:gdLst/>
            <a:ahLst/>
            <a:cxnLst/>
            <a:rect l="l" t="t" r="r" b="b"/>
            <a:pathLst>
              <a:path w="137" h="25" fill="none" extrusionOk="0">
                <a:moveTo>
                  <a:pt x="1" y="0"/>
                </a:moveTo>
                <a:cubicBezTo>
                  <a:pt x="50" y="13"/>
                  <a:pt x="87" y="25"/>
                  <a:pt x="136" y="25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 flipH="1">
            <a:off x="3351479" y="5016930"/>
            <a:ext cx="25559" cy="2442"/>
          </a:xfrm>
          <a:custGeom>
            <a:avLst/>
            <a:gdLst/>
            <a:ahLst/>
            <a:cxnLst/>
            <a:rect l="l" t="t" r="r" b="b"/>
            <a:pathLst>
              <a:path w="162" h="38" fill="none" extrusionOk="0">
                <a:moveTo>
                  <a:pt x="1" y="1"/>
                </a:moveTo>
                <a:cubicBezTo>
                  <a:pt x="50" y="25"/>
                  <a:pt x="112" y="38"/>
                  <a:pt x="161" y="38"/>
                </a:cubicBezTo>
              </a:path>
            </a:pathLst>
          </a:custGeom>
          <a:noFill/>
          <a:ln w="2775" cap="rnd" cmpd="sng">
            <a:solidFill>
              <a:srgbClr val="3C6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-458590" y="135162"/>
            <a:ext cx="10048522" cy="442301"/>
            <a:chOff x="-379157" y="5203241"/>
            <a:chExt cx="8307997" cy="897709"/>
          </a:xfrm>
        </p:grpSpPr>
        <p:sp>
          <p:nvSpPr>
            <p:cNvPr id="149" name="Google Shape;149;p6"/>
            <p:cNvSpPr/>
            <p:nvPr/>
          </p:nvSpPr>
          <p:spPr>
            <a:xfrm>
              <a:off x="6570582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436256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705631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839957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75054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109380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243705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378754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13080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701081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566756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583613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970504" y="55338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104830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239879" y="55346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374205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509254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4358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379157" y="54041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248609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14054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27342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406258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53913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671969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80484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937680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070511" y="57366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03391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77566" y="61009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 flipH="1">
              <a:off x="714054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 flipH="1">
              <a:off x="627342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 flipH="1">
              <a:off x="5406258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 flipH="1">
              <a:off x="453913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 flipH="1">
              <a:off x="3671969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 flipH="1">
              <a:off x="280484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 flipH="1">
              <a:off x="1937680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 flipH="1">
              <a:off x="1070511" y="5335238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 flipH="1">
              <a:off x="203391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 flipH="1">
              <a:off x="-77566" y="5203241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6"/>
          <p:cNvSpPr txBox="1"/>
          <p:nvPr/>
        </p:nvSpPr>
        <p:spPr>
          <a:xfrm>
            <a:off x="2363651" y="4888170"/>
            <a:ext cx="4416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template was created by </a:t>
            </a:r>
            <a:r>
              <a:rPr lang="en" sz="11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300" cy="7557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300" cy="3179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ndrina Solid"/>
              <a:buNone/>
              <a:defRPr sz="3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unito"/>
              <a:buChar char="●"/>
              <a:defRPr sz="2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Nunito"/>
              <a:buChar char="■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bit.ly/2K1DDLJ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ctrTitle"/>
          </p:nvPr>
        </p:nvSpPr>
        <p:spPr>
          <a:xfrm>
            <a:off x="1197626" y="2004165"/>
            <a:ext cx="6740700" cy="537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MEXICAN </a:t>
            </a:r>
            <a:endParaRPr sz="6000"/>
          </a:p>
        </p:txBody>
      </p:sp>
      <p:grpSp>
        <p:nvGrpSpPr>
          <p:cNvPr id="410" name="Google Shape;410;p16"/>
          <p:cNvGrpSpPr/>
          <p:nvPr/>
        </p:nvGrpSpPr>
        <p:grpSpPr>
          <a:xfrm>
            <a:off x="3220451" y="950033"/>
            <a:ext cx="2782141" cy="985282"/>
            <a:chOff x="2117593" y="2237060"/>
            <a:chExt cx="3315230" cy="1999761"/>
          </a:xfrm>
        </p:grpSpPr>
        <p:sp>
          <p:nvSpPr>
            <p:cNvPr id="411" name="Google Shape;411;p16"/>
            <p:cNvSpPr/>
            <p:nvPr/>
          </p:nvSpPr>
          <p:spPr>
            <a:xfrm>
              <a:off x="3301827" y="2237060"/>
              <a:ext cx="835484" cy="1301458"/>
            </a:xfrm>
            <a:custGeom>
              <a:avLst/>
              <a:gdLst/>
              <a:ahLst/>
              <a:cxnLst/>
              <a:rect l="l" t="t" r="r" b="b"/>
              <a:pathLst>
                <a:path w="17331" h="26997" extrusionOk="0">
                  <a:moveTo>
                    <a:pt x="8673" y="0"/>
                  </a:moveTo>
                  <a:cubicBezTo>
                    <a:pt x="3885" y="0"/>
                    <a:pt x="0" y="14913"/>
                    <a:pt x="0" y="26997"/>
                  </a:cubicBezTo>
                  <a:lnTo>
                    <a:pt x="17330" y="26997"/>
                  </a:lnTo>
                  <a:cubicBezTo>
                    <a:pt x="17330" y="14913"/>
                    <a:pt x="13445" y="0"/>
                    <a:pt x="8673" y="0"/>
                  </a:cubicBez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312143" y="3107170"/>
              <a:ext cx="814803" cy="184345"/>
            </a:xfrm>
            <a:custGeom>
              <a:avLst/>
              <a:gdLst/>
              <a:ahLst/>
              <a:cxnLst/>
              <a:rect l="l" t="t" r="r" b="b"/>
              <a:pathLst>
                <a:path w="16902" h="3824" extrusionOk="0">
                  <a:moveTo>
                    <a:pt x="413" y="0"/>
                  </a:moveTo>
                  <a:cubicBezTo>
                    <a:pt x="62" y="2677"/>
                    <a:pt x="0" y="3824"/>
                    <a:pt x="0" y="3824"/>
                  </a:cubicBezTo>
                  <a:lnTo>
                    <a:pt x="16902" y="3824"/>
                  </a:lnTo>
                  <a:cubicBezTo>
                    <a:pt x="16764" y="2111"/>
                    <a:pt x="16703" y="1575"/>
                    <a:pt x="16489" y="0"/>
                  </a:cubicBez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379972" y="2655893"/>
              <a:ext cx="679147" cy="184394"/>
            </a:xfrm>
            <a:custGeom>
              <a:avLst/>
              <a:gdLst/>
              <a:ahLst/>
              <a:cxnLst/>
              <a:rect l="l" t="t" r="r" b="b"/>
              <a:pathLst>
                <a:path w="14088" h="3825" extrusionOk="0">
                  <a:moveTo>
                    <a:pt x="995" y="0"/>
                  </a:moveTo>
                  <a:cubicBezTo>
                    <a:pt x="995" y="0"/>
                    <a:pt x="719" y="918"/>
                    <a:pt x="521" y="1683"/>
                  </a:cubicBezTo>
                  <a:cubicBezTo>
                    <a:pt x="322" y="2447"/>
                    <a:pt x="1" y="3824"/>
                    <a:pt x="1" y="3824"/>
                  </a:cubicBezTo>
                  <a:lnTo>
                    <a:pt x="14088" y="3824"/>
                  </a:lnTo>
                  <a:cubicBezTo>
                    <a:pt x="14088" y="3824"/>
                    <a:pt x="13782" y="2478"/>
                    <a:pt x="13598" y="1774"/>
                  </a:cubicBezTo>
                  <a:cubicBezTo>
                    <a:pt x="13399" y="1056"/>
                    <a:pt x="13094" y="0"/>
                    <a:pt x="13094" y="0"/>
                  </a:cubicBez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3302550" y="3316586"/>
              <a:ext cx="833990" cy="153396"/>
            </a:xfrm>
            <a:custGeom>
              <a:avLst/>
              <a:gdLst/>
              <a:ahLst/>
              <a:cxnLst/>
              <a:rect l="l" t="t" r="r" b="b"/>
              <a:pathLst>
                <a:path w="17300" h="3182" extrusionOk="0">
                  <a:moveTo>
                    <a:pt x="153" y="0"/>
                  </a:moveTo>
                  <a:cubicBezTo>
                    <a:pt x="62" y="1224"/>
                    <a:pt x="1" y="2906"/>
                    <a:pt x="1" y="3181"/>
                  </a:cubicBezTo>
                  <a:lnTo>
                    <a:pt x="17300" y="3181"/>
                  </a:lnTo>
                  <a:cubicBezTo>
                    <a:pt x="17254" y="1545"/>
                    <a:pt x="17177" y="535"/>
                    <a:pt x="17147" y="0"/>
                  </a:cubicBez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117593" y="3469937"/>
              <a:ext cx="3315230" cy="766885"/>
            </a:xfrm>
            <a:custGeom>
              <a:avLst/>
              <a:gdLst/>
              <a:ahLst/>
              <a:cxnLst/>
              <a:rect l="l" t="t" r="r" b="b"/>
              <a:pathLst>
                <a:path w="68770" h="15908" extrusionOk="0">
                  <a:moveTo>
                    <a:pt x="1" y="0"/>
                  </a:moveTo>
                  <a:cubicBezTo>
                    <a:pt x="1" y="888"/>
                    <a:pt x="46" y="1759"/>
                    <a:pt x="138" y="2601"/>
                  </a:cubicBezTo>
                  <a:lnTo>
                    <a:pt x="184" y="2907"/>
                  </a:lnTo>
                  <a:cubicBezTo>
                    <a:pt x="291" y="3794"/>
                    <a:pt x="444" y="4650"/>
                    <a:pt x="658" y="5476"/>
                  </a:cubicBezTo>
                  <a:lnTo>
                    <a:pt x="903" y="6348"/>
                  </a:lnTo>
                  <a:cubicBezTo>
                    <a:pt x="980" y="6654"/>
                    <a:pt x="1071" y="6945"/>
                    <a:pt x="1178" y="7235"/>
                  </a:cubicBezTo>
                  <a:cubicBezTo>
                    <a:pt x="1240" y="7373"/>
                    <a:pt x="1285" y="7526"/>
                    <a:pt x="1347" y="7679"/>
                  </a:cubicBezTo>
                  <a:cubicBezTo>
                    <a:pt x="1347" y="7694"/>
                    <a:pt x="1347" y="7694"/>
                    <a:pt x="1347" y="7709"/>
                  </a:cubicBezTo>
                  <a:cubicBezTo>
                    <a:pt x="3197" y="12604"/>
                    <a:pt x="6746" y="15908"/>
                    <a:pt x="10815" y="15908"/>
                  </a:cubicBezTo>
                  <a:lnTo>
                    <a:pt x="57955" y="15908"/>
                  </a:lnTo>
                  <a:cubicBezTo>
                    <a:pt x="63921" y="15908"/>
                    <a:pt x="68769" y="8795"/>
                    <a:pt x="68769" y="0"/>
                  </a:cubicBez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124969" y="3598990"/>
              <a:ext cx="73806" cy="64936"/>
            </a:xfrm>
            <a:custGeom>
              <a:avLst/>
              <a:gdLst/>
              <a:ahLst/>
              <a:cxnLst/>
              <a:rect l="l" t="t" r="r" b="b"/>
              <a:pathLst>
                <a:path w="1531" h="1347" extrusionOk="0">
                  <a:moveTo>
                    <a:pt x="1" y="0"/>
                  </a:moveTo>
                  <a:cubicBezTo>
                    <a:pt x="16" y="184"/>
                    <a:pt x="46" y="444"/>
                    <a:pt x="77" y="597"/>
                  </a:cubicBezTo>
                  <a:cubicBezTo>
                    <a:pt x="92" y="750"/>
                    <a:pt x="184" y="1300"/>
                    <a:pt x="199" y="1346"/>
                  </a:cubicBezTo>
                  <a:lnTo>
                    <a:pt x="1530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146373" y="3600436"/>
              <a:ext cx="425479" cy="304575"/>
            </a:xfrm>
            <a:custGeom>
              <a:avLst/>
              <a:gdLst/>
              <a:ahLst/>
              <a:cxnLst/>
              <a:rect l="l" t="t" r="r" b="b"/>
              <a:pathLst>
                <a:path w="8826" h="6318" extrusionOk="0">
                  <a:moveTo>
                    <a:pt x="2509" y="1"/>
                  </a:moveTo>
                  <a:lnTo>
                    <a:pt x="0" y="2509"/>
                  </a:lnTo>
                  <a:cubicBezTo>
                    <a:pt x="77" y="2846"/>
                    <a:pt x="122" y="2999"/>
                    <a:pt x="184" y="3274"/>
                  </a:cubicBezTo>
                  <a:cubicBezTo>
                    <a:pt x="337" y="3916"/>
                    <a:pt x="551" y="4406"/>
                    <a:pt x="750" y="4972"/>
                  </a:cubicBezTo>
                  <a:cubicBezTo>
                    <a:pt x="887" y="5354"/>
                    <a:pt x="1300" y="6303"/>
                    <a:pt x="1300" y="6318"/>
                  </a:cubicBezTo>
                  <a:lnTo>
                    <a:pt x="8826" y="6318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178817" y="3740529"/>
              <a:ext cx="252222" cy="164484"/>
            </a:xfrm>
            <a:custGeom>
              <a:avLst/>
              <a:gdLst/>
              <a:ahLst/>
              <a:cxnLst/>
              <a:rect l="l" t="t" r="r" b="b"/>
              <a:pathLst>
                <a:path w="5232" h="3412" extrusionOk="0">
                  <a:moveTo>
                    <a:pt x="1836" y="1"/>
                  </a:moveTo>
                  <a:lnTo>
                    <a:pt x="0" y="1852"/>
                  </a:lnTo>
                  <a:cubicBezTo>
                    <a:pt x="15" y="1928"/>
                    <a:pt x="184" y="2341"/>
                    <a:pt x="199" y="2402"/>
                  </a:cubicBezTo>
                  <a:cubicBezTo>
                    <a:pt x="367" y="2815"/>
                    <a:pt x="627" y="3397"/>
                    <a:pt x="627" y="3412"/>
                  </a:cubicBezTo>
                  <a:lnTo>
                    <a:pt x="5231" y="341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350583" y="3598990"/>
              <a:ext cx="608379" cy="304575"/>
            </a:xfrm>
            <a:custGeom>
              <a:avLst/>
              <a:gdLst/>
              <a:ahLst/>
              <a:cxnLst/>
              <a:rect l="l" t="t" r="r" b="b"/>
              <a:pathLst>
                <a:path w="12620" h="6318" extrusionOk="0">
                  <a:moveTo>
                    <a:pt x="1" y="0"/>
                  </a:moveTo>
                  <a:lnTo>
                    <a:pt x="6303" y="6317"/>
                  </a:lnTo>
                  <a:lnTo>
                    <a:pt x="12620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476695" y="3598990"/>
              <a:ext cx="356205" cy="178464"/>
            </a:xfrm>
            <a:custGeom>
              <a:avLst/>
              <a:gdLst/>
              <a:ahLst/>
              <a:cxnLst/>
              <a:rect l="l" t="t" r="r" b="b"/>
              <a:pathLst>
                <a:path w="7389" h="3702" extrusionOk="0">
                  <a:moveTo>
                    <a:pt x="1" y="0"/>
                  </a:moveTo>
                  <a:lnTo>
                    <a:pt x="3687" y="3702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2558553" y="3598990"/>
              <a:ext cx="192493" cy="96608"/>
            </a:xfrm>
            <a:custGeom>
              <a:avLst/>
              <a:gdLst/>
              <a:ahLst/>
              <a:cxnLst/>
              <a:rect l="l" t="t" r="r" b="b"/>
              <a:pathLst>
                <a:path w="3993" h="2004" extrusionOk="0">
                  <a:moveTo>
                    <a:pt x="0" y="0"/>
                  </a:moveTo>
                  <a:lnTo>
                    <a:pt x="1989" y="200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722991" y="3600436"/>
              <a:ext cx="609102" cy="304575"/>
            </a:xfrm>
            <a:custGeom>
              <a:avLst/>
              <a:gdLst/>
              <a:ahLst/>
              <a:cxnLst/>
              <a:rect l="l" t="t" r="r" b="b"/>
              <a:pathLst>
                <a:path w="12635" h="6318" extrusionOk="0">
                  <a:moveTo>
                    <a:pt x="6317" y="1"/>
                  </a:moveTo>
                  <a:lnTo>
                    <a:pt x="0" y="6318"/>
                  </a:lnTo>
                  <a:lnTo>
                    <a:pt x="12634" y="6318"/>
                  </a:lnTo>
                  <a:lnTo>
                    <a:pt x="6317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863807" y="3740529"/>
              <a:ext cx="327425" cy="164484"/>
            </a:xfrm>
            <a:custGeom>
              <a:avLst/>
              <a:gdLst/>
              <a:ahLst/>
              <a:cxnLst/>
              <a:rect l="l" t="t" r="r" b="b"/>
              <a:pathLst>
                <a:path w="6792" h="3412" extrusionOk="0">
                  <a:moveTo>
                    <a:pt x="3396" y="1"/>
                  </a:moveTo>
                  <a:lnTo>
                    <a:pt x="1" y="3412"/>
                  </a:lnTo>
                  <a:lnTo>
                    <a:pt x="6792" y="3412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104221" y="3598990"/>
              <a:ext cx="609102" cy="304575"/>
            </a:xfrm>
            <a:custGeom>
              <a:avLst/>
              <a:gdLst/>
              <a:ahLst/>
              <a:cxnLst/>
              <a:rect l="l" t="t" r="r" b="b"/>
              <a:pathLst>
                <a:path w="12635" h="6318" extrusionOk="0">
                  <a:moveTo>
                    <a:pt x="0" y="0"/>
                  </a:moveTo>
                  <a:lnTo>
                    <a:pt x="6317" y="6317"/>
                  </a:lnTo>
                  <a:lnTo>
                    <a:pt x="12634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3230286" y="3598990"/>
              <a:ext cx="356928" cy="178464"/>
            </a:xfrm>
            <a:custGeom>
              <a:avLst/>
              <a:gdLst/>
              <a:ahLst/>
              <a:cxnLst/>
              <a:rect l="l" t="t" r="r" b="b"/>
              <a:pathLst>
                <a:path w="7404" h="3702" extrusionOk="0">
                  <a:moveTo>
                    <a:pt x="1" y="0"/>
                  </a:moveTo>
                  <a:lnTo>
                    <a:pt x="3702" y="3702"/>
                  </a:lnTo>
                  <a:lnTo>
                    <a:pt x="7404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3312143" y="3598990"/>
              <a:ext cx="193216" cy="96608"/>
            </a:xfrm>
            <a:custGeom>
              <a:avLst/>
              <a:gdLst/>
              <a:ahLst/>
              <a:cxnLst/>
              <a:rect l="l" t="t" r="r" b="b"/>
              <a:pathLst>
                <a:path w="4008" h="2004" extrusionOk="0">
                  <a:moveTo>
                    <a:pt x="0" y="0"/>
                  </a:moveTo>
                  <a:lnTo>
                    <a:pt x="2004" y="2004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3477304" y="3600436"/>
              <a:ext cx="608379" cy="304575"/>
            </a:xfrm>
            <a:custGeom>
              <a:avLst/>
              <a:gdLst/>
              <a:ahLst/>
              <a:cxnLst/>
              <a:rect l="l" t="t" r="r" b="b"/>
              <a:pathLst>
                <a:path w="12620" h="6318" extrusionOk="0">
                  <a:moveTo>
                    <a:pt x="6318" y="1"/>
                  </a:moveTo>
                  <a:lnTo>
                    <a:pt x="1" y="6318"/>
                  </a:lnTo>
                  <a:lnTo>
                    <a:pt x="12619" y="6318"/>
                  </a:lnTo>
                  <a:lnTo>
                    <a:pt x="6318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617397" y="3740529"/>
              <a:ext cx="328197" cy="164484"/>
            </a:xfrm>
            <a:custGeom>
              <a:avLst/>
              <a:gdLst/>
              <a:ahLst/>
              <a:cxnLst/>
              <a:rect l="l" t="t" r="r" b="b"/>
              <a:pathLst>
                <a:path w="6808" h="3412" extrusionOk="0">
                  <a:moveTo>
                    <a:pt x="3412" y="1"/>
                  </a:moveTo>
                  <a:lnTo>
                    <a:pt x="1" y="3412"/>
                  </a:lnTo>
                  <a:lnTo>
                    <a:pt x="6807" y="3412"/>
                  </a:lnTo>
                  <a:lnTo>
                    <a:pt x="3412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858535" y="3598990"/>
              <a:ext cx="608379" cy="304575"/>
            </a:xfrm>
            <a:custGeom>
              <a:avLst/>
              <a:gdLst/>
              <a:ahLst/>
              <a:cxnLst/>
              <a:rect l="l" t="t" r="r" b="b"/>
              <a:pathLst>
                <a:path w="12620" h="6318" extrusionOk="0">
                  <a:moveTo>
                    <a:pt x="0" y="0"/>
                  </a:moveTo>
                  <a:lnTo>
                    <a:pt x="6302" y="6317"/>
                  </a:lnTo>
                  <a:lnTo>
                    <a:pt x="12619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84599" y="3598990"/>
              <a:ext cx="356205" cy="178464"/>
            </a:xfrm>
            <a:custGeom>
              <a:avLst/>
              <a:gdLst/>
              <a:ahLst/>
              <a:cxnLst/>
              <a:rect l="l" t="t" r="r" b="b"/>
              <a:pathLst>
                <a:path w="7389" h="3702" extrusionOk="0">
                  <a:moveTo>
                    <a:pt x="1" y="0"/>
                  </a:moveTo>
                  <a:lnTo>
                    <a:pt x="3687" y="3702"/>
                  </a:lnTo>
                  <a:lnTo>
                    <a:pt x="7389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66456" y="3598990"/>
              <a:ext cx="192493" cy="96608"/>
            </a:xfrm>
            <a:custGeom>
              <a:avLst/>
              <a:gdLst/>
              <a:ahLst/>
              <a:cxnLst/>
              <a:rect l="l" t="t" r="r" b="b"/>
              <a:pathLst>
                <a:path w="3993" h="2004" extrusionOk="0">
                  <a:moveTo>
                    <a:pt x="1" y="0"/>
                  </a:moveTo>
                  <a:lnTo>
                    <a:pt x="1989" y="200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230895" y="3600436"/>
              <a:ext cx="609102" cy="304575"/>
            </a:xfrm>
            <a:custGeom>
              <a:avLst/>
              <a:gdLst/>
              <a:ahLst/>
              <a:cxnLst/>
              <a:rect l="l" t="t" r="r" b="b"/>
              <a:pathLst>
                <a:path w="12635" h="6318" extrusionOk="0">
                  <a:moveTo>
                    <a:pt x="6318" y="1"/>
                  </a:moveTo>
                  <a:lnTo>
                    <a:pt x="1" y="6318"/>
                  </a:lnTo>
                  <a:lnTo>
                    <a:pt x="12635" y="6318"/>
                  </a:lnTo>
                  <a:lnTo>
                    <a:pt x="6318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371759" y="3740529"/>
              <a:ext cx="327425" cy="164484"/>
            </a:xfrm>
            <a:custGeom>
              <a:avLst/>
              <a:gdLst/>
              <a:ahLst/>
              <a:cxnLst/>
              <a:rect l="l" t="t" r="r" b="b"/>
              <a:pathLst>
                <a:path w="6792" h="3412" extrusionOk="0">
                  <a:moveTo>
                    <a:pt x="3396" y="1"/>
                  </a:moveTo>
                  <a:lnTo>
                    <a:pt x="0" y="3412"/>
                  </a:lnTo>
                  <a:lnTo>
                    <a:pt x="6791" y="3412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612125" y="3598990"/>
              <a:ext cx="609102" cy="304575"/>
            </a:xfrm>
            <a:custGeom>
              <a:avLst/>
              <a:gdLst/>
              <a:ahLst/>
              <a:cxnLst/>
              <a:rect l="l" t="t" r="r" b="b"/>
              <a:pathLst>
                <a:path w="12635" h="6318" extrusionOk="0">
                  <a:moveTo>
                    <a:pt x="0" y="0"/>
                  </a:moveTo>
                  <a:lnTo>
                    <a:pt x="6317" y="6317"/>
                  </a:lnTo>
                  <a:lnTo>
                    <a:pt x="12635" y="0"/>
                  </a:lnTo>
                  <a:close/>
                </a:path>
              </a:pathLst>
            </a:custGeom>
            <a:solidFill>
              <a:srgbClr val="EB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738189" y="3598990"/>
              <a:ext cx="356928" cy="178464"/>
            </a:xfrm>
            <a:custGeom>
              <a:avLst/>
              <a:gdLst/>
              <a:ahLst/>
              <a:cxnLst/>
              <a:rect l="l" t="t" r="r" b="b"/>
              <a:pathLst>
                <a:path w="7404" h="3702" extrusionOk="0">
                  <a:moveTo>
                    <a:pt x="1" y="0"/>
                  </a:moveTo>
                  <a:lnTo>
                    <a:pt x="3702" y="3702"/>
                  </a:lnTo>
                  <a:lnTo>
                    <a:pt x="7404" y="0"/>
                  </a:lnTo>
                  <a:close/>
                </a:path>
              </a:pathLst>
            </a:custGeom>
            <a:solidFill>
              <a:srgbClr val="FFD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820047" y="3598990"/>
              <a:ext cx="193264" cy="96608"/>
            </a:xfrm>
            <a:custGeom>
              <a:avLst/>
              <a:gdLst/>
              <a:ahLst/>
              <a:cxnLst/>
              <a:rect l="l" t="t" r="r" b="b"/>
              <a:pathLst>
                <a:path w="4009" h="2004" extrusionOk="0">
                  <a:moveTo>
                    <a:pt x="1" y="0"/>
                  </a:moveTo>
                  <a:lnTo>
                    <a:pt x="2004" y="2004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rgbClr val="F3EE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985208" y="3600436"/>
              <a:ext cx="420369" cy="304575"/>
            </a:xfrm>
            <a:custGeom>
              <a:avLst/>
              <a:gdLst/>
              <a:ahLst/>
              <a:cxnLst/>
              <a:rect l="l" t="t" r="r" b="b"/>
              <a:pathLst>
                <a:path w="8720" h="6318" extrusionOk="0">
                  <a:moveTo>
                    <a:pt x="6318" y="1"/>
                  </a:moveTo>
                  <a:lnTo>
                    <a:pt x="1" y="6318"/>
                  </a:lnTo>
                  <a:lnTo>
                    <a:pt x="7389" y="6318"/>
                  </a:lnTo>
                  <a:cubicBezTo>
                    <a:pt x="7389" y="6303"/>
                    <a:pt x="8123" y="4697"/>
                    <a:pt x="8444" y="3442"/>
                  </a:cubicBezTo>
                  <a:cubicBezTo>
                    <a:pt x="8551" y="3060"/>
                    <a:pt x="8582" y="2999"/>
                    <a:pt x="8719" y="2402"/>
                  </a:cubicBezTo>
                  <a:lnTo>
                    <a:pt x="6318" y="1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119087" y="3534102"/>
              <a:ext cx="3311518" cy="30997"/>
            </a:xfrm>
            <a:custGeom>
              <a:avLst/>
              <a:gdLst/>
              <a:ahLst/>
              <a:cxnLst/>
              <a:rect l="l" t="t" r="r" b="b"/>
              <a:pathLst>
                <a:path w="68693" h="643" extrusionOk="0">
                  <a:moveTo>
                    <a:pt x="0" y="0"/>
                  </a:moveTo>
                  <a:cubicBezTo>
                    <a:pt x="0" y="0"/>
                    <a:pt x="0" y="123"/>
                    <a:pt x="15" y="306"/>
                  </a:cubicBezTo>
                  <a:cubicBezTo>
                    <a:pt x="31" y="505"/>
                    <a:pt x="46" y="643"/>
                    <a:pt x="46" y="643"/>
                  </a:cubicBezTo>
                  <a:lnTo>
                    <a:pt x="68647" y="643"/>
                  </a:lnTo>
                  <a:cubicBezTo>
                    <a:pt x="68647" y="643"/>
                    <a:pt x="68677" y="383"/>
                    <a:pt x="68677" y="321"/>
                  </a:cubicBezTo>
                  <a:cubicBezTo>
                    <a:pt x="68677" y="260"/>
                    <a:pt x="68692" y="0"/>
                    <a:pt x="68692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223024" y="3933024"/>
              <a:ext cx="3104370" cy="30997"/>
            </a:xfrm>
            <a:custGeom>
              <a:avLst/>
              <a:gdLst/>
              <a:ahLst/>
              <a:cxnLst/>
              <a:rect l="l" t="t" r="r" b="b"/>
              <a:pathLst>
                <a:path w="64396" h="643" extrusionOk="0">
                  <a:moveTo>
                    <a:pt x="1" y="0"/>
                  </a:moveTo>
                  <a:cubicBezTo>
                    <a:pt x="1" y="0"/>
                    <a:pt x="108" y="199"/>
                    <a:pt x="169" y="337"/>
                  </a:cubicBezTo>
                  <a:cubicBezTo>
                    <a:pt x="246" y="474"/>
                    <a:pt x="353" y="643"/>
                    <a:pt x="353" y="643"/>
                  </a:cubicBezTo>
                  <a:lnTo>
                    <a:pt x="64043" y="643"/>
                  </a:lnTo>
                  <a:cubicBezTo>
                    <a:pt x="64043" y="643"/>
                    <a:pt x="64135" y="459"/>
                    <a:pt x="64212" y="321"/>
                  </a:cubicBezTo>
                  <a:cubicBezTo>
                    <a:pt x="64303" y="168"/>
                    <a:pt x="64395" y="0"/>
                    <a:pt x="64395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125349" y="3740529"/>
              <a:ext cx="248510" cy="164484"/>
            </a:xfrm>
            <a:custGeom>
              <a:avLst/>
              <a:gdLst/>
              <a:ahLst/>
              <a:cxnLst/>
              <a:rect l="l" t="t" r="r" b="b"/>
              <a:pathLst>
                <a:path w="5155" h="3412" extrusionOk="0">
                  <a:moveTo>
                    <a:pt x="3411" y="1"/>
                  </a:moveTo>
                  <a:lnTo>
                    <a:pt x="0" y="3412"/>
                  </a:lnTo>
                  <a:lnTo>
                    <a:pt x="4482" y="3412"/>
                  </a:lnTo>
                  <a:cubicBezTo>
                    <a:pt x="4665" y="2984"/>
                    <a:pt x="4803" y="2632"/>
                    <a:pt x="4864" y="2509"/>
                  </a:cubicBezTo>
                  <a:cubicBezTo>
                    <a:pt x="4956" y="2280"/>
                    <a:pt x="5078" y="1944"/>
                    <a:pt x="5155" y="1760"/>
                  </a:cubicBezTo>
                  <a:lnTo>
                    <a:pt x="3411" y="1"/>
                  </a:lnTo>
                  <a:close/>
                </a:path>
              </a:pathLst>
            </a:custGeom>
            <a:solidFill>
              <a:srgbClr val="2F5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6"/>
          <p:cNvSpPr txBox="1">
            <a:spLocks noGrp="1"/>
          </p:cNvSpPr>
          <p:nvPr>
            <p:ph type="ctrTitle" idx="2"/>
          </p:nvPr>
        </p:nvSpPr>
        <p:spPr>
          <a:xfrm>
            <a:off x="1228422" y="2713463"/>
            <a:ext cx="6740700" cy="441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ROAD               </a:t>
            </a:r>
            <a:endParaRPr sz="6000"/>
          </a:p>
        </p:txBody>
      </p:sp>
      <p:sp>
        <p:nvSpPr>
          <p:cNvPr id="442" name="Google Shape;442;p16"/>
          <p:cNvSpPr/>
          <p:nvPr/>
        </p:nvSpPr>
        <p:spPr>
          <a:xfrm>
            <a:off x="3022237" y="4952479"/>
            <a:ext cx="3091500" cy="15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-573075" y="395490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2600" y="4326625"/>
            <a:ext cx="10467375" cy="10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6325" y="3447050"/>
            <a:ext cx="9535700" cy="73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150" y="3751275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1624" y="3485939"/>
            <a:ext cx="825288" cy="30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452" y="3788793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0535" y="3708118"/>
            <a:ext cx="875525" cy="441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9625" y="3334200"/>
            <a:ext cx="875533" cy="4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6"/>
          <p:cNvSpPr txBox="1"/>
          <p:nvPr/>
        </p:nvSpPr>
        <p:spPr>
          <a:xfrm>
            <a:off x="7349750" y="2647200"/>
            <a:ext cx="1834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Сычев Александр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Семенов Алексей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Батищев Игорь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1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6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8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400"/>
                            </p:stCondLst>
                            <p:childTnLst>
                              <p:par>
                                <p:cTn id="2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8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2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700"/>
                            </p:stCondLst>
                            <p:childTnLst>
                              <p:par>
                                <p:cTn id="3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Карты Карно</a:t>
            </a:r>
            <a:endParaRPr/>
          </a:p>
        </p:txBody>
      </p:sp>
      <p:sp>
        <p:nvSpPr>
          <p:cNvPr id="745" name="Google Shape;745;p25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6" name="Google Shape;7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68" y="1021063"/>
            <a:ext cx="2998033" cy="30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891" y="1021063"/>
            <a:ext cx="3537398" cy="30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5"/>
          <p:cNvSpPr txBox="1"/>
          <p:nvPr/>
        </p:nvSpPr>
        <p:spPr>
          <a:xfrm>
            <a:off x="626457" y="4168138"/>
            <a:ext cx="2998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RS-триггер. Формула для R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25"/>
          <p:cNvSpPr txBox="1"/>
          <p:nvPr/>
        </p:nvSpPr>
        <p:spPr>
          <a:xfrm>
            <a:off x="5390482" y="4106963"/>
            <a:ext cx="2998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RS-триггер. Формула для S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6"/>
          <p:cNvSpPr/>
          <p:nvPr/>
        </p:nvSpPr>
        <p:spPr>
          <a:xfrm>
            <a:off x="-599850" y="41671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>
            <a:off x="-440425" y="-494725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 txBox="1">
            <a:spLocks noGrp="1"/>
          </p:cNvSpPr>
          <p:nvPr>
            <p:ph type="title"/>
          </p:nvPr>
        </p:nvSpPr>
        <p:spPr>
          <a:xfrm>
            <a:off x="4537876" y="82173"/>
            <a:ext cx="44166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Logisim</a:t>
            </a:r>
            <a:endParaRPr/>
          </a:p>
        </p:txBody>
      </p:sp>
      <p:pic>
        <p:nvPicPr>
          <p:cNvPr id="757" name="Google Shape;7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722500" y="82175"/>
            <a:ext cx="385299" cy="3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225" y="96200"/>
            <a:ext cx="385299" cy="3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3625"/>
            <a:ext cx="3848495" cy="377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3739402"/>
            <a:ext cx="3848498" cy="137047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26"/>
          <p:cNvSpPr txBox="1"/>
          <p:nvPr/>
        </p:nvSpPr>
        <p:spPr>
          <a:xfrm>
            <a:off x="4719675" y="467475"/>
            <a:ext cx="4053000" cy="3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Начальное состояние автомата соответветствует самой первой ячейке таблица автомата Мили: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Входы: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Выходы: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Y0 = 1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Состояния: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Q0 = 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2" name="Google Shape;76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150" y="3725575"/>
            <a:ext cx="26860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7"/>
          <p:cNvSpPr txBox="1">
            <a:spLocks noGrp="1"/>
          </p:cNvSpPr>
          <p:nvPr>
            <p:ph type="title"/>
          </p:nvPr>
        </p:nvSpPr>
        <p:spPr>
          <a:xfrm>
            <a:off x="0" y="553550"/>
            <a:ext cx="91440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Визуализация автомата</a:t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>
            <a:off x="-28300" y="405300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9" name="Google Shape;7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825" y="1124788"/>
            <a:ext cx="3806576" cy="392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5" y="1124800"/>
            <a:ext cx="3806576" cy="392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8"/>
          <p:cNvSpPr/>
          <p:nvPr/>
        </p:nvSpPr>
        <p:spPr>
          <a:xfrm>
            <a:off x="-63475" y="405300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-291050" y="-3822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2020-12-13 02-13-2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642938"/>
            <a:ext cx="9144000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/>
          <p:nvPr/>
        </p:nvSpPr>
        <p:spPr>
          <a:xfrm>
            <a:off x="3022237" y="4952479"/>
            <a:ext cx="3091500" cy="15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-667600" y="39588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325" y="3447050"/>
            <a:ext cx="9535700" cy="73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150" y="3714275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699" y="3600526"/>
            <a:ext cx="825288" cy="30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964" y="3671380"/>
            <a:ext cx="679617" cy="35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1310" y="3627968"/>
            <a:ext cx="875525" cy="441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9625" y="3334200"/>
            <a:ext cx="875533" cy="4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29"/>
          <p:cNvSpPr txBox="1">
            <a:spLocks noGrp="1"/>
          </p:cNvSpPr>
          <p:nvPr>
            <p:ph type="title" idx="4294967295"/>
          </p:nvPr>
        </p:nvSpPr>
        <p:spPr>
          <a:xfrm>
            <a:off x="0" y="580675"/>
            <a:ext cx="9144000" cy="3084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b="1" i="1"/>
              <a:t>Спасибо за внимание!</a:t>
            </a:r>
            <a:endParaRPr sz="67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1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6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8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400"/>
                            </p:stCondLst>
                            <p:childTnLst>
                              <p:par>
                                <p:cTn id="2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8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2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700"/>
                            </p:stCondLst>
                            <p:childTnLst>
                              <p:par>
                                <p:cTn id="3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7"/>
          <p:cNvGrpSpPr/>
          <p:nvPr/>
        </p:nvGrpSpPr>
        <p:grpSpPr>
          <a:xfrm flipH="1">
            <a:off x="6145162" y="907596"/>
            <a:ext cx="519838" cy="241452"/>
            <a:chOff x="1974025" y="1369275"/>
            <a:chExt cx="799750" cy="893275"/>
          </a:xfrm>
        </p:grpSpPr>
        <p:sp>
          <p:nvSpPr>
            <p:cNvPr id="457" name="Google Shape;457;p17"/>
            <p:cNvSpPr/>
            <p:nvPr/>
          </p:nvSpPr>
          <p:spPr>
            <a:xfrm>
              <a:off x="1974025" y="1788575"/>
              <a:ext cx="241025" cy="473975"/>
            </a:xfrm>
            <a:custGeom>
              <a:avLst/>
              <a:gdLst/>
              <a:ahLst/>
              <a:cxnLst/>
              <a:rect l="l" t="t" r="r" b="b"/>
              <a:pathLst>
                <a:path w="9641" h="18959" extrusionOk="0">
                  <a:moveTo>
                    <a:pt x="7394" y="1"/>
                  </a:moveTo>
                  <a:cubicBezTo>
                    <a:pt x="6695" y="1"/>
                    <a:pt x="5505" y="632"/>
                    <a:pt x="5071" y="3907"/>
                  </a:cubicBezTo>
                  <a:cubicBezTo>
                    <a:pt x="4337" y="10211"/>
                    <a:pt x="0" y="18217"/>
                    <a:pt x="2969" y="18917"/>
                  </a:cubicBezTo>
                  <a:cubicBezTo>
                    <a:pt x="3076" y="18945"/>
                    <a:pt x="3180" y="18958"/>
                    <a:pt x="3280" y="18958"/>
                  </a:cubicBezTo>
                  <a:cubicBezTo>
                    <a:pt x="5851" y="18958"/>
                    <a:pt x="6057" y="10103"/>
                    <a:pt x="8273" y="4741"/>
                  </a:cubicBezTo>
                  <a:cubicBezTo>
                    <a:pt x="9641" y="1171"/>
                    <a:pt x="8273" y="204"/>
                    <a:pt x="7673" y="37"/>
                  </a:cubicBezTo>
                  <a:cubicBezTo>
                    <a:pt x="7594" y="15"/>
                    <a:pt x="7499" y="1"/>
                    <a:pt x="7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1981525" y="1369275"/>
              <a:ext cx="446175" cy="544425"/>
            </a:xfrm>
            <a:custGeom>
              <a:avLst/>
              <a:gdLst/>
              <a:ahLst/>
              <a:cxnLst/>
              <a:rect l="l" t="t" r="r" b="b"/>
              <a:pathLst>
                <a:path w="17847" h="21777" extrusionOk="0">
                  <a:moveTo>
                    <a:pt x="10283" y="0"/>
                  </a:moveTo>
                  <a:cubicBezTo>
                    <a:pt x="6571" y="0"/>
                    <a:pt x="2809" y="3730"/>
                    <a:pt x="1468" y="9004"/>
                  </a:cubicBezTo>
                  <a:cubicBezTo>
                    <a:pt x="1" y="14941"/>
                    <a:pt x="2102" y="20579"/>
                    <a:pt x="6205" y="21613"/>
                  </a:cubicBezTo>
                  <a:cubicBezTo>
                    <a:pt x="6643" y="21723"/>
                    <a:pt x="7087" y="21777"/>
                    <a:pt x="7531" y="21777"/>
                  </a:cubicBezTo>
                  <a:cubicBezTo>
                    <a:pt x="11243" y="21777"/>
                    <a:pt x="15005" y="18046"/>
                    <a:pt x="16346" y="12773"/>
                  </a:cubicBezTo>
                  <a:cubicBezTo>
                    <a:pt x="17847" y="6835"/>
                    <a:pt x="15712" y="1231"/>
                    <a:pt x="11609" y="164"/>
                  </a:cubicBezTo>
                  <a:cubicBezTo>
                    <a:pt x="11171" y="54"/>
                    <a:pt x="10727" y="0"/>
                    <a:pt x="10283" y="0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006550" y="1707925"/>
              <a:ext cx="340275" cy="207525"/>
            </a:xfrm>
            <a:custGeom>
              <a:avLst/>
              <a:gdLst/>
              <a:ahLst/>
              <a:cxnLst/>
              <a:rect l="l" t="t" r="r" b="b"/>
              <a:pathLst>
                <a:path w="13611" h="8301" extrusionOk="0">
                  <a:moveTo>
                    <a:pt x="2395" y="0"/>
                  </a:moveTo>
                  <a:cubicBezTo>
                    <a:pt x="1636" y="0"/>
                    <a:pt x="842" y="33"/>
                    <a:pt x="0" y="94"/>
                  </a:cubicBezTo>
                  <a:cubicBezTo>
                    <a:pt x="0" y="628"/>
                    <a:pt x="201" y="2296"/>
                    <a:pt x="934" y="4064"/>
                  </a:cubicBezTo>
                  <a:cubicBezTo>
                    <a:pt x="1435" y="5231"/>
                    <a:pt x="2302" y="6299"/>
                    <a:pt x="2869" y="6799"/>
                  </a:cubicBezTo>
                  <a:cubicBezTo>
                    <a:pt x="4204" y="7982"/>
                    <a:pt x="5539" y="8300"/>
                    <a:pt x="6593" y="8300"/>
                  </a:cubicBezTo>
                  <a:cubicBezTo>
                    <a:pt x="7618" y="8300"/>
                    <a:pt x="8376" y="7999"/>
                    <a:pt x="8607" y="7900"/>
                  </a:cubicBezTo>
                  <a:cubicBezTo>
                    <a:pt x="9974" y="7266"/>
                    <a:pt x="12009" y="6265"/>
                    <a:pt x="13610" y="3463"/>
                  </a:cubicBezTo>
                  <a:cubicBezTo>
                    <a:pt x="9659" y="980"/>
                    <a:pt x="6567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002375" y="1523025"/>
              <a:ext cx="399475" cy="271500"/>
            </a:xfrm>
            <a:custGeom>
              <a:avLst/>
              <a:gdLst/>
              <a:ahLst/>
              <a:cxnLst/>
              <a:rect l="l" t="t" r="r" b="b"/>
              <a:pathLst>
                <a:path w="15979" h="10860" extrusionOk="0">
                  <a:moveTo>
                    <a:pt x="4923" y="0"/>
                  </a:moveTo>
                  <a:cubicBezTo>
                    <a:pt x="3923" y="0"/>
                    <a:pt x="2831" y="55"/>
                    <a:pt x="1602" y="152"/>
                  </a:cubicBezTo>
                  <a:cubicBezTo>
                    <a:pt x="534" y="2287"/>
                    <a:pt x="1" y="4788"/>
                    <a:pt x="167" y="7490"/>
                  </a:cubicBezTo>
                  <a:cubicBezTo>
                    <a:pt x="998" y="7430"/>
                    <a:pt x="1783" y="7398"/>
                    <a:pt x="2532" y="7398"/>
                  </a:cubicBezTo>
                  <a:cubicBezTo>
                    <a:pt x="6746" y="7398"/>
                    <a:pt x="9841" y="8396"/>
                    <a:pt x="13777" y="10859"/>
                  </a:cubicBezTo>
                  <a:cubicBezTo>
                    <a:pt x="15278" y="8324"/>
                    <a:pt x="15678" y="6857"/>
                    <a:pt x="15979" y="3654"/>
                  </a:cubicBezTo>
                  <a:cubicBezTo>
                    <a:pt x="11650" y="939"/>
                    <a:pt x="9077" y="0"/>
                    <a:pt x="4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042400" y="1370450"/>
              <a:ext cx="361125" cy="243950"/>
            </a:xfrm>
            <a:custGeom>
              <a:avLst/>
              <a:gdLst/>
              <a:ahLst/>
              <a:cxnLst/>
              <a:rect l="l" t="t" r="r" b="b"/>
              <a:pathLst>
                <a:path w="14445" h="9758" extrusionOk="0">
                  <a:moveTo>
                    <a:pt x="7724" y="1"/>
                  </a:moveTo>
                  <a:cubicBezTo>
                    <a:pt x="7462" y="1"/>
                    <a:pt x="7190" y="16"/>
                    <a:pt x="6906" y="50"/>
                  </a:cubicBezTo>
                  <a:cubicBezTo>
                    <a:pt x="5405" y="217"/>
                    <a:pt x="1902" y="1918"/>
                    <a:pt x="1" y="6255"/>
                  </a:cubicBezTo>
                  <a:cubicBezTo>
                    <a:pt x="1251" y="6156"/>
                    <a:pt x="2358" y="6100"/>
                    <a:pt x="3371" y="6100"/>
                  </a:cubicBezTo>
                  <a:cubicBezTo>
                    <a:pt x="7496" y="6100"/>
                    <a:pt x="10066" y="7026"/>
                    <a:pt x="14378" y="9757"/>
                  </a:cubicBezTo>
                  <a:cubicBezTo>
                    <a:pt x="14444" y="6555"/>
                    <a:pt x="13844" y="4687"/>
                    <a:pt x="13077" y="3453"/>
                  </a:cubicBezTo>
                  <a:cubicBezTo>
                    <a:pt x="12859" y="3017"/>
                    <a:pt x="11336" y="1"/>
                    <a:pt x="7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167500" y="1454225"/>
              <a:ext cx="38375" cy="35125"/>
            </a:xfrm>
            <a:custGeom>
              <a:avLst/>
              <a:gdLst/>
              <a:ahLst/>
              <a:cxnLst/>
              <a:rect l="l" t="t" r="r" b="b"/>
              <a:pathLst>
                <a:path w="1535" h="1405" extrusionOk="0">
                  <a:moveTo>
                    <a:pt x="739" y="0"/>
                  </a:moveTo>
                  <a:cubicBezTo>
                    <a:pt x="445" y="0"/>
                    <a:pt x="183" y="234"/>
                    <a:pt x="100" y="535"/>
                  </a:cubicBezTo>
                  <a:cubicBezTo>
                    <a:pt x="0" y="902"/>
                    <a:pt x="234" y="1269"/>
                    <a:pt x="601" y="1369"/>
                  </a:cubicBezTo>
                  <a:cubicBezTo>
                    <a:pt x="672" y="1393"/>
                    <a:pt x="743" y="1404"/>
                    <a:pt x="811" y="1404"/>
                  </a:cubicBezTo>
                  <a:cubicBezTo>
                    <a:pt x="1123" y="1404"/>
                    <a:pt x="1380" y="1170"/>
                    <a:pt x="1435" y="869"/>
                  </a:cubicBezTo>
                  <a:cubicBezTo>
                    <a:pt x="1535" y="502"/>
                    <a:pt x="1268" y="102"/>
                    <a:pt x="934" y="35"/>
                  </a:cubicBezTo>
                  <a:cubicBezTo>
                    <a:pt x="869" y="11"/>
                    <a:pt x="803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235875" y="1466725"/>
              <a:ext cx="38400" cy="35125"/>
            </a:xfrm>
            <a:custGeom>
              <a:avLst/>
              <a:gdLst/>
              <a:ahLst/>
              <a:cxnLst/>
              <a:rect l="l" t="t" r="r" b="b"/>
              <a:pathLst>
                <a:path w="1536" h="1405" extrusionOk="0">
                  <a:moveTo>
                    <a:pt x="770" y="0"/>
                  </a:moveTo>
                  <a:cubicBezTo>
                    <a:pt x="469" y="0"/>
                    <a:pt x="189" y="234"/>
                    <a:pt x="134" y="536"/>
                  </a:cubicBezTo>
                  <a:cubicBezTo>
                    <a:pt x="1" y="903"/>
                    <a:pt x="267" y="1270"/>
                    <a:pt x="634" y="1370"/>
                  </a:cubicBezTo>
                  <a:cubicBezTo>
                    <a:pt x="700" y="1393"/>
                    <a:pt x="765" y="1405"/>
                    <a:pt x="830" y="1405"/>
                  </a:cubicBezTo>
                  <a:cubicBezTo>
                    <a:pt x="1124" y="1405"/>
                    <a:pt x="1386" y="1171"/>
                    <a:pt x="1468" y="869"/>
                  </a:cubicBezTo>
                  <a:cubicBezTo>
                    <a:pt x="1535" y="502"/>
                    <a:pt x="1335" y="102"/>
                    <a:pt x="968" y="35"/>
                  </a:cubicBezTo>
                  <a:cubicBezTo>
                    <a:pt x="902" y="12"/>
                    <a:pt x="836" y="0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294250" y="1486675"/>
              <a:ext cx="38400" cy="34900"/>
            </a:xfrm>
            <a:custGeom>
              <a:avLst/>
              <a:gdLst/>
              <a:ahLst/>
              <a:cxnLst/>
              <a:rect l="l" t="t" r="r" b="b"/>
              <a:pathLst>
                <a:path w="1536" h="1396" extrusionOk="0">
                  <a:moveTo>
                    <a:pt x="756" y="0"/>
                  </a:moveTo>
                  <a:cubicBezTo>
                    <a:pt x="460" y="0"/>
                    <a:pt x="188" y="215"/>
                    <a:pt x="134" y="538"/>
                  </a:cubicBezTo>
                  <a:cubicBezTo>
                    <a:pt x="1" y="905"/>
                    <a:pt x="267" y="1272"/>
                    <a:pt x="634" y="1372"/>
                  </a:cubicBezTo>
                  <a:cubicBezTo>
                    <a:pt x="692" y="1388"/>
                    <a:pt x="750" y="1395"/>
                    <a:pt x="807" y="1395"/>
                  </a:cubicBezTo>
                  <a:cubicBezTo>
                    <a:pt x="1110" y="1395"/>
                    <a:pt x="1384" y="1181"/>
                    <a:pt x="1468" y="872"/>
                  </a:cubicBezTo>
                  <a:cubicBezTo>
                    <a:pt x="1535" y="472"/>
                    <a:pt x="1335" y="71"/>
                    <a:pt x="968" y="38"/>
                  </a:cubicBezTo>
                  <a:cubicBezTo>
                    <a:pt x="898" y="12"/>
                    <a:pt x="826" y="0"/>
                    <a:pt x="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2343450" y="1516750"/>
              <a:ext cx="38400" cy="35125"/>
            </a:xfrm>
            <a:custGeom>
              <a:avLst/>
              <a:gdLst/>
              <a:ahLst/>
              <a:cxnLst/>
              <a:rect l="l" t="t" r="r" b="b"/>
              <a:pathLst>
                <a:path w="1536" h="1405" extrusionOk="0">
                  <a:moveTo>
                    <a:pt x="758" y="1"/>
                  </a:moveTo>
                  <a:cubicBezTo>
                    <a:pt x="446" y="1"/>
                    <a:pt x="189" y="235"/>
                    <a:pt x="134" y="536"/>
                  </a:cubicBezTo>
                  <a:cubicBezTo>
                    <a:pt x="1" y="903"/>
                    <a:pt x="234" y="1270"/>
                    <a:pt x="634" y="1370"/>
                  </a:cubicBezTo>
                  <a:cubicBezTo>
                    <a:pt x="700" y="1394"/>
                    <a:pt x="766" y="1405"/>
                    <a:pt x="830" y="1405"/>
                  </a:cubicBezTo>
                  <a:cubicBezTo>
                    <a:pt x="1124" y="1405"/>
                    <a:pt x="1386" y="1171"/>
                    <a:pt x="1468" y="870"/>
                  </a:cubicBezTo>
                  <a:cubicBezTo>
                    <a:pt x="1535" y="503"/>
                    <a:pt x="1335" y="103"/>
                    <a:pt x="968" y="36"/>
                  </a:cubicBezTo>
                  <a:cubicBezTo>
                    <a:pt x="897" y="12"/>
                    <a:pt x="826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139150" y="1576850"/>
              <a:ext cx="72575" cy="69225"/>
            </a:xfrm>
            <a:custGeom>
              <a:avLst/>
              <a:gdLst/>
              <a:ahLst/>
              <a:cxnLst/>
              <a:rect l="l" t="t" r="r" b="b"/>
              <a:pathLst>
                <a:path w="2903" h="2769" extrusionOk="0">
                  <a:moveTo>
                    <a:pt x="0" y="0"/>
                  </a:moveTo>
                  <a:lnTo>
                    <a:pt x="1068" y="2769"/>
                  </a:lnTo>
                  <a:lnTo>
                    <a:pt x="2902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202525" y="1626050"/>
              <a:ext cx="69225" cy="72575"/>
            </a:xfrm>
            <a:custGeom>
              <a:avLst/>
              <a:gdLst/>
              <a:ahLst/>
              <a:cxnLst/>
              <a:rect l="l" t="t" r="r" b="b"/>
              <a:pathLst>
                <a:path w="2769" h="2903" extrusionOk="0">
                  <a:moveTo>
                    <a:pt x="2302" y="0"/>
                  </a:moveTo>
                  <a:lnTo>
                    <a:pt x="0" y="1868"/>
                  </a:lnTo>
                  <a:lnTo>
                    <a:pt x="2769" y="290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311775" y="1623550"/>
              <a:ext cx="66725" cy="74225"/>
            </a:xfrm>
            <a:custGeom>
              <a:avLst/>
              <a:gdLst/>
              <a:ahLst/>
              <a:cxnLst/>
              <a:rect l="l" t="t" r="r" b="b"/>
              <a:pathLst>
                <a:path w="2669" h="2969" extrusionOk="0">
                  <a:moveTo>
                    <a:pt x="0" y="0"/>
                  </a:moveTo>
                  <a:lnTo>
                    <a:pt x="267" y="2969"/>
                  </a:lnTo>
                  <a:lnTo>
                    <a:pt x="2669" y="1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199175" y="1892475"/>
              <a:ext cx="316100" cy="274325"/>
            </a:xfrm>
            <a:custGeom>
              <a:avLst/>
              <a:gdLst/>
              <a:ahLst/>
              <a:cxnLst/>
              <a:rect l="l" t="t" r="r" b="b"/>
              <a:pathLst>
                <a:path w="12644" h="10973" extrusionOk="0">
                  <a:moveTo>
                    <a:pt x="11086" y="1"/>
                  </a:moveTo>
                  <a:cubicBezTo>
                    <a:pt x="10531" y="1"/>
                    <a:pt x="9702" y="374"/>
                    <a:pt x="8607" y="1785"/>
                  </a:cubicBezTo>
                  <a:cubicBezTo>
                    <a:pt x="5805" y="5588"/>
                    <a:pt x="1" y="9124"/>
                    <a:pt x="1635" y="10725"/>
                  </a:cubicBezTo>
                  <a:cubicBezTo>
                    <a:pt x="1816" y="10895"/>
                    <a:pt x="2020" y="10972"/>
                    <a:pt x="2246" y="10972"/>
                  </a:cubicBezTo>
                  <a:cubicBezTo>
                    <a:pt x="4059" y="10972"/>
                    <a:pt x="7234" y="5957"/>
                    <a:pt x="10408" y="3553"/>
                  </a:cubicBezTo>
                  <a:cubicBezTo>
                    <a:pt x="12643" y="1752"/>
                    <a:pt x="12110" y="651"/>
                    <a:pt x="11776" y="251"/>
                  </a:cubicBezTo>
                  <a:cubicBezTo>
                    <a:pt x="11641" y="128"/>
                    <a:pt x="11410" y="1"/>
                    <a:pt x="1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372650" y="1640225"/>
              <a:ext cx="401125" cy="357350"/>
            </a:xfrm>
            <a:custGeom>
              <a:avLst/>
              <a:gdLst/>
              <a:ahLst/>
              <a:cxnLst/>
              <a:rect l="l" t="t" r="r" b="b"/>
              <a:pathLst>
                <a:path w="16045" h="14294" extrusionOk="0">
                  <a:moveTo>
                    <a:pt x="10507" y="1"/>
                  </a:moveTo>
                  <a:cubicBezTo>
                    <a:pt x="8365" y="1"/>
                    <a:pt x="5886" y="1111"/>
                    <a:pt x="3903" y="3136"/>
                  </a:cubicBezTo>
                  <a:cubicBezTo>
                    <a:pt x="701" y="6438"/>
                    <a:pt x="0" y="10841"/>
                    <a:pt x="2235" y="13076"/>
                  </a:cubicBezTo>
                  <a:cubicBezTo>
                    <a:pt x="3096" y="13899"/>
                    <a:pt x="4255" y="14294"/>
                    <a:pt x="5534" y="14294"/>
                  </a:cubicBezTo>
                  <a:cubicBezTo>
                    <a:pt x="7677" y="14294"/>
                    <a:pt x="10158" y="13188"/>
                    <a:pt x="12142" y="11142"/>
                  </a:cubicBezTo>
                  <a:cubicBezTo>
                    <a:pt x="15344" y="7906"/>
                    <a:pt x="16045" y="3436"/>
                    <a:pt x="13810" y="1235"/>
                  </a:cubicBezTo>
                  <a:cubicBezTo>
                    <a:pt x="12949" y="398"/>
                    <a:pt x="11788" y="1"/>
                    <a:pt x="10507" y="1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2395150" y="1789500"/>
              <a:ext cx="212675" cy="207850"/>
            </a:xfrm>
            <a:custGeom>
              <a:avLst/>
              <a:gdLst/>
              <a:ahLst/>
              <a:cxnLst/>
              <a:rect l="l" t="t" r="r" b="b"/>
              <a:pathLst>
                <a:path w="8507" h="8314" extrusionOk="0">
                  <a:moveTo>
                    <a:pt x="1002" y="0"/>
                  </a:moveTo>
                  <a:cubicBezTo>
                    <a:pt x="801" y="367"/>
                    <a:pt x="268" y="1535"/>
                    <a:pt x="101" y="2936"/>
                  </a:cubicBezTo>
                  <a:cubicBezTo>
                    <a:pt x="1" y="3870"/>
                    <a:pt x="134" y="4870"/>
                    <a:pt x="334" y="5437"/>
                  </a:cubicBezTo>
                  <a:cubicBezTo>
                    <a:pt x="1168" y="7939"/>
                    <a:pt x="3270" y="8206"/>
                    <a:pt x="3637" y="8273"/>
                  </a:cubicBezTo>
                  <a:cubicBezTo>
                    <a:pt x="3944" y="8291"/>
                    <a:pt x="4291" y="8314"/>
                    <a:pt x="4674" y="8314"/>
                  </a:cubicBezTo>
                  <a:cubicBezTo>
                    <a:pt x="5704" y="8314"/>
                    <a:pt x="6999" y="8148"/>
                    <a:pt x="8507" y="7272"/>
                  </a:cubicBezTo>
                  <a:cubicBezTo>
                    <a:pt x="6639" y="3636"/>
                    <a:pt x="4738" y="1802"/>
                    <a:pt x="1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2420175" y="1684425"/>
              <a:ext cx="291075" cy="286900"/>
            </a:xfrm>
            <a:custGeom>
              <a:avLst/>
              <a:gdLst/>
              <a:ahLst/>
              <a:cxnLst/>
              <a:rect l="l" t="t" r="r" b="b"/>
              <a:pathLst>
                <a:path w="11643" h="11476" extrusionOk="0">
                  <a:moveTo>
                    <a:pt x="3670" y="0"/>
                  </a:moveTo>
                  <a:cubicBezTo>
                    <a:pt x="2235" y="1001"/>
                    <a:pt x="935" y="2369"/>
                    <a:pt x="1" y="4203"/>
                  </a:cubicBezTo>
                  <a:cubicBezTo>
                    <a:pt x="3670" y="6005"/>
                    <a:pt x="5605" y="7839"/>
                    <a:pt x="7506" y="11475"/>
                  </a:cubicBezTo>
                  <a:cubicBezTo>
                    <a:pt x="9441" y="10374"/>
                    <a:pt x="10275" y="9640"/>
                    <a:pt x="11642" y="7672"/>
                  </a:cubicBezTo>
                  <a:cubicBezTo>
                    <a:pt x="9474" y="3469"/>
                    <a:pt x="7973" y="2035"/>
                    <a:pt x="3670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511900" y="1640075"/>
              <a:ext cx="243550" cy="235350"/>
            </a:xfrm>
            <a:custGeom>
              <a:avLst/>
              <a:gdLst/>
              <a:ahLst/>
              <a:cxnLst/>
              <a:rect l="l" t="t" r="r" b="b"/>
              <a:pathLst>
                <a:path w="9742" h="9414" extrusionOk="0">
                  <a:moveTo>
                    <a:pt x="5024" y="1"/>
                  </a:moveTo>
                  <a:cubicBezTo>
                    <a:pt x="3670" y="1"/>
                    <a:pt x="1842" y="408"/>
                    <a:pt x="1" y="1741"/>
                  </a:cubicBezTo>
                  <a:cubicBezTo>
                    <a:pt x="4271" y="3809"/>
                    <a:pt x="5772" y="5177"/>
                    <a:pt x="7973" y="9413"/>
                  </a:cubicBezTo>
                  <a:cubicBezTo>
                    <a:pt x="9241" y="7345"/>
                    <a:pt x="9508" y="5911"/>
                    <a:pt x="9508" y="4843"/>
                  </a:cubicBezTo>
                  <a:cubicBezTo>
                    <a:pt x="9508" y="4443"/>
                    <a:pt x="9741" y="1574"/>
                    <a:pt x="6806" y="307"/>
                  </a:cubicBezTo>
                  <a:cubicBezTo>
                    <a:pt x="6428" y="136"/>
                    <a:pt x="5805" y="1"/>
                    <a:pt x="5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2570275" y="1663975"/>
              <a:ext cx="29225" cy="26525"/>
            </a:xfrm>
            <a:custGeom>
              <a:avLst/>
              <a:gdLst/>
              <a:ahLst/>
              <a:cxnLst/>
              <a:rect l="l" t="t" r="r" b="b"/>
              <a:pathLst>
                <a:path w="1169" h="1061" extrusionOk="0">
                  <a:moveTo>
                    <a:pt x="601" y="1"/>
                  </a:moveTo>
                  <a:cubicBezTo>
                    <a:pt x="468" y="1"/>
                    <a:pt x="334" y="51"/>
                    <a:pt x="234" y="151"/>
                  </a:cubicBezTo>
                  <a:cubicBezTo>
                    <a:pt x="1" y="351"/>
                    <a:pt x="1" y="685"/>
                    <a:pt x="234" y="885"/>
                  </a:cubicBezTo>
                  <a:cubicBezTo>
                    <a:pt x="334" y="1002"/>
                    <a:pt x="468" y="1060"/>
                    <a:pt x="601" y="1060"/>
                  </a:cubicBezTo>
                  <a:cubicBezTo>
                    <a:pt x="735" y="1060"/>
                    <a:pt x="868" y="1002"/>
                    <a:pt x="968" y="885"/>
                  </a:cubicBezTo>
                  <a:cubicBezTo>
                    <a:pt x="1168" y="685"/>
                    <a:pt x="1168" y="351"/>
                    <a:pt x="968" y="151"/>
                  </a:cubicBezTo>
                  <a:cubicBezTo>
                    <a:pt x="868" y="51"/>
                    <a:pt x="735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2611150" y="1689000"/>
              <a:ext cx="28375" cy="26500"/>
            </a:xfrm>
            <a:custGeom>
              <a:avLst/>
              <a:gdLst/>
              <a:ahLst/>
              <a:cxnLst/>
              <a:rect l="l" t="t" r="r" b="b"/>
              <a:pathLst>
                <a:path w="1135" h="1060" extrusionOk="0">
                  <a:moveTo>
                    <a:pt x="597" y="1"/>
                  </a:moveTo>
                  <a:cubicBezTo>
                    <a:pt x="459" y="1"/>
                    <a:pt x="317" y="51"/>
                    <a:pt x="200" y="151"/>
                  </a:cubicBezTo>
                  <a:cubicBezTo>
                    <a:pt x="0" y="351"/>
                    <a:pt x="0" y="685"/>
                    <a:pt x="200" y="885"/>
                  </a:cubicBezTo>
                  <a:cubicBezTo>
                    <a:pt x="317" y="1001"/>
                    <a:pt x="459" y="1060"/>
                    <a:pt x="597" y="1060"/>
                  </a:cubicBezTo>
                  <a:cubicBezTo>
                    <a:pt x="734" y="1060"/>
                    <a:pt x="868" y="1001"/>
                    <a:pt x="968" y="885"/>
                  </a:cubicBezTo>
                  <a:cubicBezTo>
                    <a:pt x="1134" y="685"/>
                    <a:pt x="1134" y="351"/>
                    <a:pt x="968" y="151"/>
                  </a:cubicBezTo>
                  <a:cubicBezTo>
                    <a:pt x="868" y="51"/>
                    <a:pt x="734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2651175" y="1723200"/>
              <a:ext cx="29200" cy="26700"/>
            </a:xfrm>
            <a:custGeom>
              <a:avLst/>
              <a:gdLst/>
              <a:ahLst/>
              <a:cxnLst/>
              <a:rect l="l" t="t" r="r" b="b"/>
              <a:pathLst>
                <a:path w="1168" h="1068" extrusionOk="0">
                  <a:moveTo>
                    <a:pt x="568" y="0"/>
                  </a:moveTo>
                  <a:cubicBezTo>
                    <a:pt x="434" y="0"/>
                    <a:pt x="301" y="50"/>
                    <a:pt x="201" y="150"/>
                  </a:cubicBezTo>
                  <a:cubicBezTo>
                    <a:pt x="0" y="351"/>
                    <a:pt x="0" y="684"/>
                    <a:pt x="201" y="918"/>
                  </a:cubicBezTo>
                  <a:cubicBezTo>
                    <a:pt x="301" y="1018"/>
                    <a:pt x="434" y="1068"/>
                    <a:pt x="568" y="1068"/>
                  </a:cubicBezTo>
                  <a:cubicBezTo>
                    <a:pt x="701" y="1068"/>
                    <a:pt x="834" y="1018"/>
                    <a:pt x="934" y="918"/>
                  </a:cubicBezTo>
                  <a:cubicBezTo>
                    <a:pt x="1168" y="684"/>
                    <a:pt x="1168" y="351"/>
                    <a:pt x="934" y="150"/>
                  </a:cubicBezTo>
                  <a:cubicBezTo>
                    <a:pt x="834" y="50"/>
                    <a:pt x="70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2465200" y="1741950"/>
              <a:ext cx="48400" cy="55075"/>
            </a:xfrm>
            <a:custGeom>
              <a:avLst/>
              <a:gdLst/>
              <a:ahLst/>
              <a:cxnLst/>
              <a:rect l="l" t="t" r="r" b="b"/>
              <a:pathLst>
                <a:path w="1936" h="2203" extrusionOk="0">
                  <a:moveTo>
                    <a:pt x="1936" y="1"/>
                  </a:moveTo>
                  <a:lnTo>
                    <a:pt x="1" y="1068"/>
                  </a:lnTo>
                  <a:lnTo>
                    <a:pt x="1869" y="2202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2547775" y="1751975"/>
              <a:ext cx="50875" cy="55050"/>
            </a:xfrm>
            <a:custGeom>
              <a:avLst/>
              <a:gdLst/>
              <a:ahLst/>
              <a:cxnLst/>
              <a:rect l="l" t="t" r="r" b="b"/>
              <a:pathLst>
                <a:path w="2035" h="2202" extrusionOk="0">
                  <a:moveTo>
                    <a:pt x="334" y="0"/>
                  </a:moveTo>
                  <a:lnTo>
                    <a:pt x="0" y="2202"/>
                  </a:lnTo>
                  <a:lnTo>
                    <a:pt x="0" y="2202"/>
                  </a:lnTo>
                  <a:lnTo>
                    <a:pt x="2035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2561100" y="1829525"/>
              <a:ext cx="54250" cy="51725"/>
            </a:xfrm>
            <a:custGeom>
              <a:avLst/>
              <a:gdLst/>
              <a:ahLst/>
              <a:cxnLst/>
              <a:rect l="l" t="t" r="r" b="b"/>
              <a:pathLst>
                <a:path w="2170" h="2069" extrusionOk="0">
                  <a:moveTo>
                    <a:pt x="2169" y="0"/>
                  </a:moveTo>
                  <a:lnTo>
                    <a:pt x="1" y="367"/>
                  </a:lnTo>
                  <a:lnTo>
                    <a:pt x="1369" y="206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626150" y="1847875"/>
              <a:ext cx="55075" cy="50050"/>
            </a:xfrm>
            <a:custGeom>
              <a:avLst/>
              <a:gdLst/>
              <a:ahLst/>
              <a:cxnLst/>
              <a:rect l="l" t="t" r="r" b="b"/>
              <a:pathLst>
                <a:path w="2203" h="2002" extrusionOk="0">
                  <a:moveTo>
                    <a:pt x="935" y="0"/>
                  </a:moveTo>
                  <a:lnTo>
                    <a:pt x="1" y="2002"/>
                  </a:lnTo>
                  <a:lnTo>
                    <a:pt x="2202" y="1802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17"/>
          <p:cNvSpPr txBox="1">
            <a:spLocks noGrp="1"/>
          </p:cNvSpPr>
          <p:nvPr>
            <p:ph type="title"/>
          </p:nvPr>
        </p:nvSpPr>
        <p:spPr>
          <a:xfrm>
            <a:off x="3081850" y="620575"/>
            <a:ext cx="3105900" cy="589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</a:t>
            </a:r>
            <a:endParaRPr/>
          </a:p>
        </p:txBody>
      </p:sp>
      <p:grpSp>
        <p:nvGrpSpPr>
          <p:cNvPr id="482" name="Google Shape;482;p17"/>
          <p:cNvGrpSpPr/>
          <p:nvPr/>
        </p:nvGrpSpPr>
        <p:grpSpPr>
          <a:xfrm>
            <a:off x="2477175" y="907596"/>
            <a:ext cx="519838" cy="241452"/>
            <a:chOff x="1974025" y="1369275"/>
            <a:chExt cx="799750" cy="893275"/>
          </a:xfrm>
        </p:grpSpPr>
        <p:sp>
          <p:nvSpPr>
            <p:cNvPr id="483" name="Google Shape;483;p17"/>
            <p:cNvSpPr/>
            <p:nvPr/>
          </p:nvSpPr>
          <p:spPr>
            <a:xfrm>
              <a:off x="1974025" y="1788575"/>
              <a:ext cx="241025" cy="473975"/>
            </a:xfrm>
            <a:custGeom>
              <a:avLst/>
              <a:gdLst/>
              <a:ahLst/>
              <a:cxnLst/>
              <a:rect l="l" t="t" r="r" b="b"/>
              <a:pathLst>
                <a:path w="9641" h="18959" extrusionOk="0">
                  <a:moveTo>
                    <a:pt x="7394" y="1"/>
                  </a:moveTo>
                  <a:cubicBezTo>
                    <a:pt x="6695" y="1"/>
                    <a:pt x="5505" y="632"/>
                    <a:pt x="5071" y="3907"/>
                  </a:cubicBezTo>
                  <a:cubicBezTo>
                    <a:pt x="4337" y="10211"/>
                    <a:pt x="0" y="18217"/>
                    <a:pt x="2969" y="18917"/>
                  </a:cubicBezTo>
                  <a:cubicBezTo>
                    <a:pt x="3076" y="18945"/>
                    <a:pt x="3180" y="18958"/>
                    <a:pt x="3280" y="18958"/>
                  </a:cubicBezTo>
                  <a:cubicBezTo>
                    <a:pt x="5851" y="18958"/>
                    <a:pt x="6057" y="10103"/>
                    <a:pt x="8273" y="4741"/>
                  </a:cubicBezTo>
                  <a:cubicBezTo>
                    <a:pt x="9641" y="1171"/>
                    <a:pt x="8273" y="204"/>
                    <a:pt x="7673" y="37"/>
                  </a:cubicBezTo>
                  <a:cubicBezTo>
                    <a:pt x="7594" y="15"/>
                    <a:pt x="7499" y="1"/>
                    <a:pt x="7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81525" y="1369275"/>
              <a:ext cx="446175" cy="544425"/>
            </a:xfrm>
            <a:custGeom>
              <a:avLst/>
              <a:gdLst/>
              <a:ahLst/>
              <a:cxnLst/>
              <a:rect l="l" t="t" r="r" b="b"/>
              <a:pathLst>
                <a:path w="17847" h="21777" extrusionOk="0">
                  <a:moveTo>
                    <a:pt x="10283" y="0"/>
                  </a:moveTo>
                  <a:cubicBezTo>
                    <a:pt x="6571" y="0"/>
                    <a:pt x="2809" y="3730"/>
                    <a:pt x="1468" y="9004"/>
                  </a:cubicBezTo>
                  <a:cubicBezTo>
                    <a:pt x="1" y="14941"/>
                    <a:pt x="2102" y="20579"/>
                    <a:pt x="6205" y="21613"/>
                  </a:cubicBezTo>
                  <a:cubicBezTo>
                    <a:pt x="6643" y="21723"/>
                    <a:pt x="7087" y="21777"/>
                    <a:pt x="7531" y="21777"/>
                  </a:cubicBezTo>
                  <a:cubicBezTo>
                    <a:pt x="11243" y="21777"/>
                    <a:pt x="15005" y="18046"/>
                    <a:pt x="16346" y="12773"/>
                  </a:cubicBezTo>
                  <a:cubicBezTo>
                    <a:pt x="17847" y="6835"/>
                    <a:pt x="15712" y="1231"/>
                    <a:pt x="11609" y="164"/>
                  </a:cubicBezTo>
                  <a:cubicBezTo>
                    <a:pt x="11171" y="54"/>
                    <a:pt x="10727" y="0"/>
                    <a:pt x="10283" y="0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006550" y="1707925"/>
              <a:ext cx="340275" cy="207525"/>
            </a:xfrm>
            <a:custGeom>
              <a:avLst/>
              <a:gdLst/>
              <a:ahLst/>
              <a:cxnLst/>
              <a:rect l="l" t="t" r="r" b="b"/>
              <a:pathLst>
                <a:path w="13611" h="8301" extrusionOk="0">
                  <a:moveTo>
                    <a:pt x="2395" y="0"/>
                  </a:moveTo>
                  <a:cubicBezTo>
                    <a:pt x="1636" y="0"/>
                    <a:pt x="842" y="33"/>
                    <a:pt x="0" y="94"/>
                  </a:cubicBezTo>
                  <a:cubicBezTo>
                    <a:pt x="0" y="628"/>
                    <a:pt x="201" y="2296"/>
                    <a:pt x="934" y="4064"/>
                  </a:cubicBezTo>
                  <a:cubicBezTo>
                    <a:pt x="1435" y="5231"/>
                    <a:pt x="2302" y="6299"/>
                    <a:pt x="2869" y="6799"/>
                  </a:cubicBezTo>
                  <a:cubicBezTo>
                    <a:pt x="4204" y="7982"/>
                    <a:pt x="5539" y="8300"/>
                    <a:pt x="6593" y="8300"/>
                  </a:cubicBezTo>
                  <a:cubicBezTo>
                    <a:pt x="7618" y="8300"/>
                    <a:pt x="8376" y="7999"/>
                    <a:pt x="8607" y="7900"/>
                  </a:cubicBezTo>
                  <a:cubicBezTo>
                    <a:pt x="9974" y="7266"/>
                    <a:pt x="12009" y="6265"/>
                    <a:pt x="13610" y="3463"/>
                  </a:cubicBezTo>
                  <a:cubicBezTo>
                    <a:pt x="9659" y="980"/>
                    <a:pt x="6567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002375" y="1523025"/>
              <a:ext cx="399475" cy="271500"/>
            </a:xfrm>
            <a:custGeom>
              <a:avLst/>
              <a:gdLst/>
              <a:ahLst/>
              <a:cxnLst/>
              <a:rect l="l" t="t" r="r" b="b"/>
              <a:pathLst>
                <a:path w="15979" h="10860" extrusionOk="0">
                  <a:moveTo>
                    <a:pt x="4923" y="0"/>
                  </a:moveTo>
                  <a:cubicBezTo>
                    <a:pt x="3923" y="0"/>
                    <a:pt x="2831" y="55"/>
                    <a:pt x="1602" y="152"/>
                  </a:cubicBezTo>
                  <a:cubicBezTo>
                    <a:pt x="534" y="2287"/>
                    <a:pt x="1" y="4788"/>
                    <a:pt x="167" y="7490"/>
                  </a:cubicBezTo>
                  <a:cubicBezTo>
                    <a:pt x="998" y="7430"/>
                    <a:pt x="1783" y="7398"/>
                    <a:pt x="2532" y="7398"/>
                  </a:cubicBezTo>
                  <a:cubicBezTo>
                    <a:pt x="6746" y="7398"/>
                    <a:pt x="9841" y="8396"/>
                    <a:pt x="13777" y="10859"/>
                  </a:cubicBezTo>
                  <a:cubicBezTo>
                    <a:pt x="15278" y="8324"/>
                    <a:pt x="15678" y="6857"/>
                    <a:pt x="15979" y="3654"/>
                  </a:cubicBezTo>
                  <a:cubicBezTo>
                    <a:pt x="11650" y="939"/>
                    <a:pt x="9077" y="0"/>
                    <a:pt x="4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2042400" y="1370450"/>
              <a:ext cx="361125" cy="243950"/>
            </a:xfrm>
            <a:custGeom>
              <a:avLst/>
              <a:gdLst/>
              <a:ahLst/>
              <a:cxnLst/>
              <a:rect l="l" t="t" r="r" b="b"/>
              <a:pathLst>
                <a:path w="14445" h="9758" extrusionOk="0">
                  <a:moveTo>
                    <a:pt x="7724" y="1"/>
                  </a:moveTo>
                  <a:cubicBezTo>
                    <a:pt x="7462" y="1"/>
                    <a:pt x="7190" y="16"/>
                    <a:pt x="6906" y="50"/>
                  </a:cubicBezTo>
                  <a:cubicBezTo>
                    <a:pt x="5405" y="217"/>
                    <a:pt x="1902" y="1918"/>
                    <a:pt x="1" y="6255"/>
                  </a:cubicBezTo>
                  <a:cubicBezTo>
                    <a:pt x="1251" y="6156"/>
                    <a:pt x="2358" y="6100"/>
                    <a:pt x="3371" y="6100"/>
                  </a:cubicBezTo>
                  <a:cubicBezTo>
                    <a:pt x="7496" y="6100"/>
                    <a:pt x="10066" y="7026"/>
                    <a:pt x="14378" y="9757"/>
                  </a:cubicBezTo>
                  <a:cubicBezTo>
                    <a:pt x="14444" y="6555"/>
                    <a:pt x="13844" y="4687"/>
                    <a:pt x="13077" y="3453"/>
                  </a:cubicBezTo>
                  <a:cubicBezTo>
                    <a:pt x="12859" y="3017"/>
                    <a:pt x="11336" y="1"/>
                    <a:pt x="7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2167500" y="1454225"/>
              <a:ext cx="38375" cy="35125"/>
            </a:xfrm>
            <a:custGeom>
              <a:avLst/>
              <a:gdLst/>
              <a:ahLst/>
              <a:cxnLst/>
              <a:rect l="l" t="t" r="r" b="b"/>
              <a:pathLst>
                <a:path w="1535" h="1405" extrusionOk="0">
                  <a:moveTo>
                    <a:pt x="739" y="0"/>
                  </a:moveTo>
                  <a:cubicBezTo>
                    <a:pt x="445" y="0"/>
                    <a:pt x="183" y="234"/>
                    <a:pt x="100" y="535"/>
                  </a:cubicBezTo>
                  <a:cubicBezTo>
                    <a:pt x="0" y="902"/>
                    <a:pt x="234" y="1269"/>
                    <a:pt x="601" y="1369"/>
                  </a:cubicBezTo>
                  <a:cubicBezTo>
                    <a:pt x="672" y="1393"/>
                    <a:pt x="743" y="1404"/>
                    <a:pt x="811" y="1404"/>
                  </a:cubicBezTo>
                  <a:cubicBezTo>
                    <a:pt x="1123" y="1404"/>
                    <a:pt x="1380" y="1170"/>
                    <a:pt x="1435" y="869"/>
                  </a:cubicBezTo>
                  <a:cubicBezTo>
                    <a:pt x="1535" y="502"/>
                    <a:pt x="1268" y="102"/>
                    <a:pt x="934" y="35"/>
                  </a:cubicBezTo>
                  <a:cubicBezTo>
                    <a:pt x="869" y="11"/>
                    <a:pt x="803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235875" y="1466725"/>
              <a:ext cx="38400" cy="35125"/>
            </a:xfrm>
            <a:custGeom>
              <a:avLst/>
              <a:gdLst/>
              <a:ahLst/>
              <a:cxnLst/>
              <a:rect l="l" t="t" r="r" b="b"/>
              <a:pathLst>
                <a:path w="1536" h="1405" extrusionOk="0">
                  <a:moveTo>
                    <a:pt x="770" y="0"/>
                  </a:moveTo>
                  <a:cubicBezTo>
                    <a:pt x="469" y="0"/>
                    <a:pt x="189" y="234"/>
                    <a:pt x="134" y="536"/>
                  </a:cubicBezTo>
                  <a:cubicBezTo>
                    <a:pt x="1" y="903"/>
                    <a:pt x="267" y="1270"/>
                    <a:pt x="634" y="1370"/>
                  </a:cubicBezTo>
                  <a:cubicBezTo>
                    <a:pt x="700" y="1393"/>
                    <a:pt x="765" y="1405"/>
                    <a:pt x="830" y="1405"/>
                  </a:cubicBezTo>
                  <a:cubicBezTo>
                    <a:pt x="1124" y="1405"/>
                    <a:pt x="1386" y="1171"/>
                    <a:pt x="1468" y="869"/>
                  </a:cubicBezTo>
                  <a:cubicBezTo>
                    <a:pt x="1535" y="502"/>
                    <a:pt x="1335" y="102"/>
                    <a:pt x="968" y="35"/>
                  </a:cubicBezTo>
                  <a:cubicBezTo>
                    <a:pt x="902" y="12"/>
                    <a:pt x="836" y="0"/>
                    <a:pt x="7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294250" y="1486675"/>
              <a:ext cx="38400" cy="34900"/>
            </a:xfrm>
            <a:custGeom>
              <a:avLst/>
              <a:gdLst/>
              <a:ahLst/>
              <a:cxnLst/>
              <a:rect l="l" t="t" r="r" b="b"/>
              <a:pathLst>
                <a:path w="1536" h="1396" extrusionOk="0">
                  <a:moveTo>
                    <a:pt x="756" y="0"/>
                  </a:moveTo>
                  <a:cubicBezTo>
                    <a:pt x="460" y="0"/>
                    <a:pt x="188" y="215"/>
                    <a:pt x="134" y="538"/>
                  </a:cubicBezTo>
                  <a:cubicBezTo>
                    <a:pt x="1" y="905"/>
                    <a:pt x="267" y="1272"/>
                    <a:pt x="634" y="1372"/>
                  </a:cubicBezTo>
                  <a:cubicBezTo>
                    <a:pt x="692" y="1388"/>
                    <a:pt x="750" y="1395"/>
                    <a:pt x="807" y="1395"/>
                  </a:cubicBezTo>
                  <a:cubicBezTo>
                    <a:pt x="1110" y="1395"/>
                    <a:pt x="1384" y="1181"/>
                    <a:pt x="1468" y="872"/>
                  </a:cubicBezTo>
                  <a:cubicBezTo>
                    <a:pt x="1535" y="472"/>
                    <a:pt x="1335" y="71"/>
                    <a:pt x="968" y="38"/>
                  </a:cubicBezTo>
                  <a:cubicBezTo>
                    <a:pt x="898" y="12"/>
                    <a:pt x="826" y="0"/>
                    <a:pt x="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2343450" y="1516750"/>
              <a:ext cx="38400" cy="35125"/>
            </a:xfrm>
            <a:custGeom>
              <a:avLst/>
              <a:gdLst/>
              <a:ahLst/>
              <a:cxnLst/>
              <a:rect l="l" t="t" r="r" b="b"/>
              <a:pathLst>
                <a:path w="1536" h="1405" extrusionOk="0">
                  <a:moveTo>
                    <a:pt x="758" y="1"/>
                  </a:moveTo>
                  <a:cubicBezTo>
                    <a:pt x="446" y="1"/>
                    <a:pt x="189" y="235"/>
                    <a:pt x="134" y="536"/>
                  </a:cubicBezTo>
                  <a:cubicBezTo>
                    <a:pt x="1" y="903"/>
                    <a:pt x="234" y="1270"/>
                    <a:pt x="634" y="1370"/>
                  </a:cubicBezTo>
                  <a:cubicBezTo>
                    <a:pt x="700" y="1394"/>
                    <a:pt x="766" y="1405"/>
                    <a:pt x="830" y="1405"/>
                  </a:cubicBezTo>
                  <a:cubicBezTo>
                    <a:pt x="1124" y="1405"/>
                    <a:pt x="1386" y="1171"/>
                    <a:pt x="1468" y="870"/>
                  </a:cubicBezTo>
                  <a:cubicBezTo>
                    <a:pt x="1535" y="503"/>
                    <a:pt x="1335" y="103"/>
                    <a:pt x="968" y="36"/>
                  </a:cubicBezTo>
                  <a:cubicBezTo>
                    <a:pt x="897" y="12"/>
                    <a:pt x="826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2139150" y="1576850"/>
              <a:ext cx="72575" cy="69225"/>
            </a:xfrm>
            <a:custGeom>
              <a:avLst/>
              <a:gdLst/>
              <a:ahLst/>
              <a:cxnLst/>
              <a:rect l="l" t="t" r="r" b="b"/>
              <a:pathLst>
                <a:path w="2903" h="2769" extrusionOk="0">
                  <a:moveTo>
                    <a:pt x="0" y="0"/>
                  </a:moveTo>
                  <a:lnTo>
                    <a:pt x="1068" y="2769"/>
                  </a:lnTo>
                  <a:lnTo>
                    <a:pt x="2902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202525" y="1626050"/>
              <a:ext cx="69225" cy="72575"/>
            </a:xfrm>
            <a:custGeom>
              <a:avLst/>
              <a:gdLst/>
              <a:ahLst/>
              <a:cxnLst/>
              <a:rect l="l" t="t" r="r" b="b"/>
              <a:pathLst>
                <a:path w="2769" h="2903" extrusionOk="0">
                  <a:moveTo>
                    <a:pt x="2302" y="0"/>
                  </a:moveTo>
                  <a:lnTo>
                    <a:pt x="0" y="1868"/>
                  </a:lnTo>
                  <a:lnTo>
                    <a:pt x="2769" y="290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311775" y="1623550"/>
              <a:ext cx="66725" cy="74225"/>
            </a:xfrm>
            <a:custGeom>
              <a:avLst/>
              <a:gdLst/>
              <a:ahLst/>
              <a:cxnLst/>
              <a:rect l="l" t="t" r="r" b="b"/>
              <a:pathLst>
                <a:path w="2669" h="2969" extrusionOk="0">
                  <a:moveTo>
                    <a:pt x="0" y="0"/>
                  </a:moveTo>
                  <a:lnTo>
                    <a:pt x="267" y="2969"/>
                  </a:lnTo>
                  <a:lnTo>
                    <a:pt x="2669" y="1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199175" y="1892475"/>
              <a:ext cx="316100" cy="274325"/>
            </a:xfrm>
            <a:custGeom>
              <a:avLst/>
              <a:gdLst/>
              <a:ahLst/>
              <a:cxnLst/>
              <a:rect l="l" t="t" r="r" b="b"/>
              <a:pathLst>
                <a:path w="12644" h="10973" extrusionOk="0">
                  <a:moveTo>
                    <a:pt x="11086" y="1"/>
                  </a:moveTo>
                  <a:cubicBezTo>
                    <a:pt x="10531" y="1"/>
                    <a:pt x="9702" y="374"/>
                    <a:pt x="8607" y="1785"/>
                  </a:cubicBezTo>
                  <a:cubicBezTo>
                    <a:pt x="5805" y="5588"/>
                    <a:pt x="1" y="9124"/>
                    <a:pt x="1635" y="10725"/>
                  </a:cubicBezTo>
                  <a:cubicBezTo>
                    <a:pt x="1816" y="10895"/>
                    <a:pt x="2020" y="10972"/>
                    <a:pt x="2246" y="10972"/>
                  </a:cubicBezTo>
                  <a:cubicBezTo>
                    <a:pt x="4059" y="10972"/>
                    <a:pt x="7234" y="5957"/>
                    <a:pt x="10408" y="3553"/>
                  </a:cubicBezTo>
                  <a:cubicBezTo>
                    <a:pt x="12643" y="1752"/>
                    <a:pt x="12110" y="651"/>
                    <a:pt x="11776" y="251"/>
                  </a:cubicBezTo>
                  <a:cubicBezTo>
                    <a:pt x="11641" y="128"/>
                    <a:pt x="11410" y="1"/>
                    <a:pt x="1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372650" y="1640225"/>
              <a:ext cx="401125" cy="357350"/>
            </a:xfrm>
            <a:custGeom>
              <a:avLst/>
              <a:gdLst/>
              <a:ahLst/>
              <a:cxnLst/>
              <a:rect l="l" t="t" r="r" b="b"/>
              <a:pathLst>
                <a:path w="16045" h="14294" extrusionOk="0">
                  <a:moveTo>
                    <a:pt x="10507" y="1"/>
                  </a:moveTo>
                  <a:cubicBezTo>
                    <a:pt x="8365" y="1"/>
                    <a:pt x="5886" y="1111"/>
                    <a:pt x="3903" y="3136"/>
                  </a:cubicBezTo>
                  <a:cubicBezTo>
                    <a:pt x="701" y="6438"/>
                    <a:pt x="0" y="10841"/>
                    <a:pt x="2235" y="13076"/>
                  </a:cubicBezTo>
                  <a:cubicBezTo>
                    <a:pt x="3096" y="13899"/>
                    <a:pt x="4255" y="14294"/>
                    <a:pt x="5534" y="14294"/>
                  </a:cubicBezTo>
                  <a:cubicBezTo>
                    <a:pt x="7677" y="14294"/>
                    <a:pt x="10158" y="13188"/>
                    <a:pt x="12142" y="11142"/>
                  </a:cubicBezTo>
                  <a:cubicBezTo>
                    <a:pt x="15344" y="7906"/>
                    <a:pt x="16045" y="3436"/>
                    <a:pt x="13810" y="1235"/>
                  </a:cubicBezTo>
                  <a:cubicBezTo>
                    <a:pt x="12949" y="398"/>
                    <a:pt x="11788" y="1"/>
                    <a:pt x="10507" y="1"/>
                  </a:cubicBezTo>
                  <a:close/>
                </a:path>
              </a:pathLst>
            </a:custGeom>
            <a:solidFill>
              <a:srgbClr val="B3C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395150" y="1789500"/>
              <a:ext cx="212675" cy="207850"/>
            </a:xfrm>
            <a:custGeom>
              <a:avLst/>
              <a:gdLst/>
              <a:ahLst/>
              <a:cxnLst/>
              <a:rect l="l" t="t" r="r" b="b"/>
              <a:pathLst>
                <a:path w="8507" h="8314" extrusionOk="0">
                  <a:moveTo>
                    <a:pt x="1002" y="0"/>
                  </a:moveTo>
                  <a:cubicBezTo>
                    <a:pt x="801" y="367"/>
                    <a:pt x="268" y="1535"/>
                    <a:pt x="101" y="2936"/>
                  </a:cubicBezTo>
                  <a:cubicBezTo>
                    <a:pt x="1" y="3870"/>
                    <a:pt x="134" y="4870"/>
                    <a:pt x="334" y="5437"/>
                  </a:cubicBezTo>
                  <a:cubicBezTo>
                    <a:pt x="1168" y="7939"/>
                    <a:pt x="3270" y="8206"/>
                    <a:pt x="3637" y="8273"/>
                  </a:cubicBezTo>
                  <a:cubicBezTo>
                    <a:pt x="3944" y="8291"/>
                    <a:pt x="4291" y="8314"/>
                    <a:pt x="4674" y="8314"/>
                  </a:cubicBezTo>
                  <a:cubicBezTo>
                    <a:pt x="5704" y="8314"/>
                    <a:pt x="6999" y="8148"/>
                    <a:pt x="8507" y="7272"/>
                  </a:cubicBezTo>
                  <a:cubicBezTo>
                    <a:pt x="6639" y="3636"/>
                    <a:pt x="4738" y="1802"/>
                    <a:pt x="1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2420175" y="1684425"/>
              <a:ext cx="291075" cy="286900"/>
            </a:xfrm>
            <a:custGeom>
              <a:avLst/>
              <a:gdLst/>
              <a:ahLst/>
              <a:cxnLst/>
              <a:rect l="l" t="t" r="r" b="b"/>
              <a:pathLst>
                <a:path w="11643" h="11476" extrusionOk="0">
                  <a:moveTo>
                    <a:pt x="3670" y="0"/>
                  </a:moveTo>
                  <a:cubicBezTo>
                    <a:pt x="2235" y="1001"/>
                    <a:pt x="935" y="2369"/>
                    <a:pt x="1" y="4203"/>
                  </a:cubicBezTo>
                  <a:cubicBezTo>
                    <a:pt x="3670" y="6005"/>
                    <a:pt x="5605" y="7839"/>
                    <a:pt x="7506" y="11475"/>
                  </a:cubicBezTo>
                  <a:cubicBezTo>
                    <a:pt x="9441" y="10374"/>
                    <a:pt x="10275" y="9640"/>
                    <a:pt x="11642" y="7672"/>
                  </a:cubicBezTo>
                  <a:cubicBezTo>
                    <a:pt x="9474" y="3469"/>
                    <a:pt x="7973" y="2035"/>
                    <a:pt x="3670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511900" y="1640075"/>
              <a:ext cx="243550" cy="235350"/>
            </a:xfrm>
            <a:custGeom>
              <a:avLst/>
              <a:gdLst/>
              <a:ahLst/>
              <a:cxnLst/>
              <a:rect l="l" t="t" r="r" b="b"/>
              <a:pathLst>
                <a:path w="9742" h="9414" extrusionOk="0">
                  <a:moveTo>
                    <a:pt x="5024" y="1"/>
                  </a:moveTo>
                  <a:cubicBezTo>
                    <a:pt x="3670" y="1"/>
                    <a:pt x="1842" y="408"/>
                    <a:pt x="1" y="1741"/>
                  </a:cubicBezTo>
                  <a:cubicBezTo>
                    <a:pt x="4271" y="3809"/>
                    <a:pt x="5772" y="5177"/>
                    <a:pt x="7973" y="9413"/>
                  </a:cubicBezTo>
                  <a:cubicBezTo>
                    <a:pt x="9241" y="7345"/>
                    <a:pt x="9508" y="5911"/>
                    <a:pt x="9508" y="4843"/>
                  </a:cubicBezTo>
                  <a:cubicBezTo>
                    <a:pt x="9508" y="4443"/>
                    <a:pt x="9741" y="1574"/>
                    <a:pt x="6806" y="307"/>
                  </a:cubicBezTo>
                  <a:cubicBezTo>
                    <a:pt x="6428" y="136"/>
                    <a:pt x="5805" y="1"/>
                    <a:pt x="5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570275" y="1663975"/>
              <a:ext cx="29225" cy="26525"/>
            </a:xfrm>
            <a:custGeom>
              <a:avLst/>
              <a:gdLst/>
              <a:ahLst/>
              <a:cxnLst/>
              <a:rect l="l" t="t" r="r" b="b"/>
              <a:pathLst>
                <a:path w="1169" h="1061" extrusionOk="0">
                  <a:moveTo>
                    <a:pt x="601" y="1"/>
                  </a:moveTo>
                  <a:cubicBezTo>
                    <a:pt x="468" y="1"/>
                    <a:pt x="334" y="51"/>
                    <a:pt x="234" y="151"/>
                  </a:cubicBezTo>
                  <a:cubicBezTo>
                    <a:pt x="1" y="351"/>
                    <a:pt x="1" y="685"/>
                    <a:pt x="234" y="885"/>
                  </a:cubicBezTo>
                  <a:cubicBezTo>
                    <a:pt x="334" y="1002"/>
                    <a:pt x="468" y="1060"/>
                    <a:pt x="601" y="1060"/>
                  </a:cubicBezTo>
                  <a:cubicBezTo>
                    <a:pt x="735" y="1060"/>
                    <a:pt x="868" y="1002"/>
                    <a:pt x="968" y="885"/>
                  </a:cubicBezTo>
                  <a:cubicBezTo>
                    <a:pt x="1168" y="685"/>
                    <a:pt x="1168" y="351"/>
                    <a:pt x="968" y="151"/>
                  </a:cubicBezTo>
                  <a:cubicBezTo>
                    <a:pt x="868" y="51"/>
                    <a:pt x="735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2611150" y="1689000"/>
              <a:ext cx="28375" cy="26500"/>
            </a:xfrm>
            <a:custGeom>
              <a:avLst/>
              <a:gdLst/>
              <a:ahLst/>
              <a:cxnLst/>
              <a:rect l="l" t="t" r="r" b="b"/>
              <a:pathLst>
                <a:path w="1135" h="1060" extrusionOk="0">
                  <a:moveTo>
                    <a:pt x="597" y="1"/>
                  </a:moveTo>
                  <a:cubicBezTo>
                    <a:pt x="459" y="1"/>
                    <a:pt x="317" y="51"/>
                    <a:pt x="200" y="151"/>
                  </a:cubicBezTo>
                  <a:cubicBezTo>
                    <a:pt x="0" y="351"/>
                    <a:pt x="0" y="685"/>
                    <a:pt x="200" y="885"/>
                  </a:cubicBezTo>
                  <a:cubicBezTo>
                    <a:pt x="317" y="1001"/>
                    <a:pt x="459" y="1060"/>
                    <a:pt x="597" y="1060"/>
                  </a:cubicBezTo>
                  <a:cubicBezTo>
                    <a:pt x="734" y="1060"/>
                    <a:pt x="868" y="1001"/>
                    <a:pt x="968" y="885"/>
                  </a:cubicBezTo>
                  <a:cubicBezTo>
                    <a:pt x="1134" y="685"/>
                    <a:pt x="1134" y="351"/>
                    <a:pt x="968" y="151"/>
                  </a:cubicBezTo>
                  <a:cubicBezTo>
                    <a:pt x="868" y="51"/>
                    <a:pt x="734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651175" y="1723200"/>
              <a:ext cx="29200" cy="26700"/>
            </a:xfrm>
            <a:custGeom>
              <a:avLst/>
              <a:gdLst/>
              <a:ahLst/>
              <a:cxnLst/>
              <a:rect l="l" t="t" r="r" b="b"/>
              <a:pathLst>
                <a:path w="1168" h="1068" extrusionOk="0">
                  <a:moveTo>
                    <a:pt x="568" y="0"/>
                  </a:moveTo>
                  <a:cubicBezTo>
                    <a:pt x="434" y="0"/>
                    <a:pt x="301" y="50"/>
                    <a:pt x="201" y="150"/>
                  </a:cubicBezTo>
                  <a:cubicBezTo>
                    <a:pt x="0" y="351"/>
                    <a:pt x="0" y="684"/>
                    <a:pt x="201" y="918"/>
                  </a:cubicBezTo>
                  <a:cubicBezTo>
                    <a:pt x="301" y="1018"/>
                    <a:pt x="434" y="1068"/>
                    <a:pt x="568" y="1068"/>
                  </a:cubicBezTo>
                  <a:cubicBezTo>
                    <a:pt x="701" y="1068"/>
                    <a:pt x="834" y="1018"/>
                    <a:pt x="934" y="918"/>
                  </a:cubicBezTo>
                  <a:cubicBezTo>
                    <a:pt x="1168" y="684"/>
                    <a:pt x="1168" y="351"/>
                    <a:pt x="934" y="150"/>
                  </a:cubicBezTo>
                  <a:cubicBezTo>
                    <a:pt x="834" y="50"/>
                    <a:pt x="70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465200" y="1741950"/>
              <a:ext cx="48400" cy="55075"/>
            </a:xfrm>
            <a:custGeom>
              <a:avLst/>
              <a:gdLst/>
              <a:ahLst/>
              <a:cxnLst/>
              <a:rect l="l" t="t" r="r" b="b"/>
              <a:pathLst>
                <a:path w="1936" h="2203" extrusionOk="0">
                  <a:moveTo>
                    <a:pt x="1936" y="1"/>
                  </a:moveTo>
                  <a:lnTo>
                    <a:pt x="1" y="1068"/>
                  </a:lnTo>
                  <a:lnTo>
                    <a:pt x="1869" y="2202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547775" y="1751975"/>
              <a:ext cx="50875" cy="55050"/>
            </a:xfrm>
            <a:custGeom>
              <a:avLst/>
              <a:gdLst/>
              <a:ahLst/>
              <a:cxnLst/>
              <a:rect l="l" t="t" r="r" b="b"/>
              <a:pathLst>
                <a:path w="2035" h="2202" extrusionOk="0">
                  <a:moveTo>
                    <a:pt x="334" y="0"/>
                  </a:moveTo>
                  <a:lnTo>
                    <a:pt x="0" y="2202"/>
                  </a:lnTo>
                  <a:lnTo>
                    <a:pt x="0" y="2202"/>
                  </a:lnTo>
                  <a:lnTo>
                    <a:pt x="2035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561100" y="1829525"/>
              <a:ext cx="54250" cy="51725"/>
            </a:xfrm>
            <a:custGeom>
              <a:avLst/>
              <a:gdLst/>
              <a:ahLst/>
              <a:cxnLst/>
              <a:rect l="l" t="t" r="r" b="b"/>
              <a:pathLst>
                <a:path w="2170" h="2069" extrusionOk="0">
                  <a:moveTo>
                    <a:pt x="2169" y="0"/>
                  </a:moveTo>
                  <a:lnTo>
                    <a:pt x="1" y="367"/>
                  </a:lnTo>
                  <a:lnTo>
                    <a:pt x="1369" y="206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626150" y="1847875"/>
              <a:ext cx="55075" cy="50050"/>
            </a:xfrm>
            <a:custGeom>
              <a:avLst/>
              <a:gdLst/>
              <a:ahLst/>
              <a:cxnLst/>
              <a:rect l="l" t="t" r="r" b="b"/>
              <a:pathLst>
                <a:path w="2203" h="2002" extrusionOk="0">
                  <a:moveTo>
                    <a:pt x="935" y="0"/>
                  </a:moveTo>
                  <a:lnTo>
                    <a:pt x="1" y="2002"/>
                  </a:lnTo>
                  <a:lnTo>
                    <a:pt x="2202" y="1802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7"/>
          <p:cNvGrpSpPr/>
          <p:nvPr/>
        </p:nvGrpSpPr>
        <p:grpSpPr>
          <a:xfrm>
            <a:off x="-320340" y="1344795"/>
            <a:ext cx="10048522" cy="442301"/>
            <a:chOff x="-379157" y="5203241"/>
            <a:chExt cx="8307997" cy="897709"/>
          </a:xfrm>
        </p:grpSpPr>
        <p:sp>
          <p:nvSpPr>
            <p:cNvPr id="508" name="Google Shape;508;p17"/>
            <p:cNvSpPr/>
            <p:nvPr/>
          </p:nvSpPr>
          <p:spPr>
            <a:xfrm>
              <a:off x="6570582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7436256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5705631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839957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975054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109380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2243705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378754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513080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6701081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7566756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583613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970504" y="55338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104830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239879" y="55346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2374205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509254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64358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-379157" y="54041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rgbClr val="EB6D7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-248609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714054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627342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5406258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53913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671969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80484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937680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070511" y="57366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203391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-77566" y="61009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EB6D7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 rot="10800000" flipH="1">
              <a:off x="714054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 rot="10800000" flipH="1">
              <a:off x="627342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 rot="10800000" flipH="1">
              <a:off x="5406258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 rot="10800000" flipH="1">
              <a:off x="453913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 rot="10800000" flipH="1">
              <a:off x="3671969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 rot="10800000" flipH="1">
              <a:off x="280484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 rot="10800000" flipH="1">
              <a:off x="1937680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 rot="10800000" flipH="1">
              <a:off x="1070511" y="5335238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 rot="10800000" flipH="1">
              <a:off x="203391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 rot="10800000" flipH="1">
              <a:off x="-77566" y="5203241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EB6D7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17"/>
          <p:cNvSpPr/>
          <p:nvPr/>
        </p:nvSpPr>
        <p:spPr>
          <a:xfrm>
            <a:off x="-599850" y="418130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7"/>
          <p:cNvSpPr txBox="1"/>
          <p:nvPr/>
        </p:nvSpPr>
        <p:spPr>
          <a:xfrm>
            <a:off x="19200" y="1787100"/>
            <a:ext cx="9105600" cy="3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D550"/>
                </a:solidFill>
              </a:rPr>
              <a:t>Построить автомат, отражающий задачу:</a:t>
            </a:r>
            <a:endParaRPr sz="1200" b="1" i="1">
              <a:solidFill>
                <a:srgbClr val="FFD55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D550"/>
                </a:solidFill>
              </a:rPr>
              <a:t>У нас есть некоторая дорога с перекрестком, постом полиции перед ним и датчиком дня/ночи. По данной дороге машины движутся следующим образом: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lang="en" sz="1200" b="1" i="1">
                <a:solidFill>
                  <a:srgbClr val="FFD550"/>
                </a:solidFill>
              </a:rPr>
              <a:t> Желтые машины нужно перенаправлять на жёлтую дорогу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lang="en" sz="1200" b="1" i="1">
                <a:solidFill>
                  <a:srgbClr val="FFD550"/>
                </a:solidFill>
              </a:rPr>
              <a:t> Ночью чёрные машины перенаправляются назад, т.к. ночью на дороге плохо видно чёрные машины, что</a:t>
            </a:r>
            <a:endParaRPr sz="1200" b="1" i="1">
              <a:solidFill>
                <a:srgbClr val="FFD55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D550"/>
                </a:solidFill>
              </a:rPr>
              <a:t>	аварийно опасно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lang="en" sz="1200" b="1" i="1">
                <a:solidFill>
                  <a:srgbClr val="FFD550"/>
                </a:solidFill>
              </a:rPr>
              <a:t> Все красные машины - преступники, поэтому их нужно ловить на посту по одной (на больше машин мест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D550"/>
                </a:solidFill>
              </a:rPr>
              <a:t>нет), задерживать и ждать, пока не проедет полицейская машина (синяя), захватить её тоже (пока 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D550"/>
                </a:solidFill>
              </a:rPr>
              <a:t>этого не произошло, остальные машины перенаправляем в обычном порядке, красные в том числе, т.к. место есть только для одной). Сразу после этого место освобождается для следующего преступника.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lang="en" sz="1200" b="1" i="1">
                <a:solidFill>
                  <a:srgbClr val="FFD550"/>
                </a:solidFill>
              </a:rPr>
              <a:t> Если проезжает оранжевая машина, то следующие две машины перенаправляются назад, причём оранжевая машина забирает с собой красную, если она задержана. Ночью чёрные машины не считаются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D550"/>
                </a:solidFill>
              </a:rPr>
              <a:t>ни за одну из двух, когда их разворачивают</a:t>
            </a:r>
            <a:endParaRPr sz="1200" b="1" i="1">
              <a:solidFill>
                <a:srgbClr val="FFD550"/>
              </a:solidFill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D550"/>
              </a:buClr>
              <a:buSzPts val="1200"/>
              <a:buChar char="-"/>
            </a:pPr>
            <a:r>
              <a:rPr lang="en" sz="1200" b="1" i="1">
                <a:solidFill>
                  <a:srgbClr val="FFD550"/>
                </a:solidFill>
              </a:rPr>
              <a:t> Остальные машины едут дальше (прямо), ничего делать не нужно</a:t>
            </a:r>
            <a:endParaRPr sz="1200" b="1" i="1">
              <a:solidFill>
                <a:srgbClr val="FFD5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8"/>
          <p:cNvSpPr/>
          <p:nvPr/>
        </p:nvSpPr>
        <p:spPr>
          <a:xfrm>
            <a:off x="-570812" y="-250875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18"/>
          <p:cNvGrpSpPr/>
          <p:nvPr/>
        </p:nvGrpSpPr>
        <p:grpSpPr>
          <a:xfrm>
            <a:off x="-423215" y="2"/>
            <a:ext cx="10048522" cy="442301"/>
            <a:chOff x="-379157" y="5203241"/>
            <a:chExt cx="8307997" cy="897709"/>
          </a:xfrm>
        </p:grpSpPr>
        <p:sp>
          <p:nvSpPr>
            <p:cNvPr id="557" name="Google Shape;557;p18"/>
            <p:cNvSpPr/>
            <p:nvPr/>
          </p:nvSpPr>
          <p:spPr>
            <a:xfrm>
              <a:off x="6570582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7436256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5705631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839957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975054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3109380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243705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1378754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513080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701081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7566756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583613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970504" y="55338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104830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39879" y="55346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2374205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1509254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4358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-379157" y="54041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-248609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14054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27342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406258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53913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671969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80484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1937680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1070511" y="57366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03391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-77566" y="61009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 rot="10800000" flipH="1">
              <a:off x="714054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 rot="10800000" flipH="1">
              <a:off x="627342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 rot="10800000" flipH="1">
              <a:off x="5406258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 rot="10800000" flipH="1">
              <a:off x="453913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rot="10800000" flipH="1">
              <a:off x="3671969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rot="10800000" flipH="1">
              <a:off x="280484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rot="10800000" flipH="1">
              <a:off x="1937680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 rot="10800000" flipH="1">
              <a:off x="1070511" y="5335238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rot="10800000" flipH="1">
              <a:off x="203391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 rot="10800000" flipH="1">
              <a:off x="-77566" y="5203241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8"/>
          <p:cNvSpPr txBox="1">
            <a:spLocks noGrp="1"/>
          </p:cNvSpPr>
          <p:nvPr>
            <p:ph type="title"/>
          </p:nvPr>
        </p:nvSpPr>
        <p:spPr>
          <a:xfrm>
            <a:off x="0" y="531438"/>
            <a:ext cx="9144000" cy="589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Входы      Выходы     Состояния</a:t>
            </a:r>
            <a:endParaRPr sz="5000"/>
          </a:p>
        </p:txBody>
      </p:sp>
      <p:grpSp>
        <p:nvGrpSpPr>
          <p:cNvPr id="598" name="Google Shape;598;p18"/>
          <p:cNvGrpSpPr/>
          <p:nvPr/>
        </p:nvGrpSpPr>
        <p:grpSpPr>
          <a:xfrm rot="5400000">
            <a:off x="458708" y="3026498"/>
            <a:ext cx="4203016" cy="442301"/>
            <a:chOff x="-379157" y="5203241"/>
            <a:chExt cx="8307997" cy="897709"/>
          </a:xfrm>
        </p:grpSpPr>
        <p:sp>
          <p:nvSpPr>
            <p:cNvPr id="599" name="Google Shape;599;p18"/>
            <p:cNvSpPr/>
            <p:nvPr/>
          </p:nvSpPr>
          <p:spPr>
            <a:xfrm>
              <a:off x="6570582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7436256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705631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839957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975054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3109380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2243705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1378754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3080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6701081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7566756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83613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970504" y="55338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104830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3239879" y="55346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2374205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509254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64358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379157" y="54041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248609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714054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627342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5406258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53913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671969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280484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1937680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1070511" y="57366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03391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77566" y="61009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 rot="10800000" flipH="1">
              <a:off x="714054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rot="10800000" flipH="1">
              <a:off x="627342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 rot="10800000" flipH="1">
              <a:off x="5406258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 rot="10800000" flipH="1">
              <a:off x="453913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rot="10800000" flipH="1">
              <a:off x="3671969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 rot="10800000" flipH="1">
              <a:off x="280484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rot="10800000" flipH="1">
              <a:off x="1937680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 rot="10800000" flipH="1">
              <a:off x="1070511" y="5335238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 rot="10800000" flipH="1">
              <a:off x="203391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 rot="10800000" flipH="1">
              <a:off x="-77566" y="5203241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8"/>
          <p:cNvGrpSpPr/>
          <p:nvPr/>
        </p:nvGrpSpPr>
        <p:grpSpPr>
          <a:xfrm rot="5400000">
            <a:off x="3448158" y="3026498"/>
            <a:ext cx="4203016" cy="442301"/>
            <a:chOff x="-379157" y="5203241"/>
            <a:chExt cx="8307997" cy="897709"/>
          </a:xfrm>
        </p:grpSpPr>
        <p:sp>
          <p:nvSpPr>
            <p:cNvPr id="640" name="Google Shape;640;p18"/>
            <p:cNvSpPr/>
            <p:nvPr/>
          </p:nvSpPr>
          <p:spPr>
            <a:xfrm>
              <a:off x="6570582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436256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5705631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839957" y="5404101"/>
              <a:ext cx="492632" cy="491861"/>
            </a:xfrm>
            <a:custGeom>
              <a:avLst/>
              <a:gdLst/>
              <a:ahLst/>
              <a:cxnLst/>
              <a:rect l="l" t="t" r="r" b="b"/>
              <a:pathLst>
                <a:path w="10219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975054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7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3109380" y="5404101"/>
              <a:ext cx="492584" cy="491861"/>
            </a:xfrm>
            <a:custGeom>
              <a:avLst/>
              <a:gdLst/>
              <a:ahLst/>
              <a:cxnLst/>
              <a:rect l="l" t="t" r="r" b="b"/>
              <a:pathLst>
                <a:path w="10218" h="10203" fill="none" extrusionOk="0">
                  <a:moveTo>
                    <a:pt x="10218" y="5109"/>
                  </a:moveTo>
                  <a:lnTo>
                    <a:pt x="5109" y="10202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243705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378754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0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513080" y="5404101"/>
              <a:ext cx="492584" cy="492584"/>
            </a:xfrm>
            <a:custGeom>
              <a:avLst/>
              <a:gdLst/>
              <a:ahLst/>
              <a:cxnLst/>
              <a:rect l="l" t="t" r="r" b="b"/>
              <a:pathLst>
                <a:path w="10218" h="10218" fill="none" extrusionOk="0">
                  <a:moveTo>
                    <a:pt x="10218" y="5109"/>
                  </a:moveTo>
                  <a:lnTo>
                    <a:pt x="5109" y="10218"/>
                  </a:lnTo>
                  <a:lnTo>
                    <a:pt x="1" y="5109"/>
                  </a:lnTo>
                  <a:lnTo>
                    <a:pt x="5109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701081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7566756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83613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970504" y="5533877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104830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8"/>
                  </a:lnTo>
                  <a:lnTo>
                    <a:pt x="4818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239879" y="5534601"/>
              <a:ext cx="231589" cy="231589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2402" y="0"/>
                  </a:moveTo>
                  <a:lnTo>
                    <a:pt x="0" y="2402"/>
                  </a:lnTo>
                  <a:lnTo>
                    <a:pt x="2402" y="4803"/>
                  </a:lnTo>
                  <a:lnTo>
                    <a:pt x="4803" y="24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374205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1509254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643580" y="5533877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8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-379157" y="5404101"/>
              <a:ext cx="492632" cy="492584"/>
            </a:xfrm>
            <a:custGeom>
              <a:avLst/>
              <a:gdLst/>
              <a:ahLst/>
              <a:cxnLst/>
              <a:rect l="l" t="t" r="r" b="b"/>
              <a:pathLst>
                <a:path w="10219" h="10218" fill="none" extrusionOk="0">
                  <a:moveTo>
                    <a:pt x="10218" y="5109"/>
                  </a:moveTo>
                  <a:lnTo>
                    <a:pt x="5110" y="10218"/>
                  </a:lnTo>
                  <a:lnTo>
                    <a:pt x="1" y="5109"/>
                  </a:lnTo>
                  <a:lnTo>
                    <a:pt x="5110" y="0"/>
                  </a:lnTo>
                  <a:close/>
                </a:path>
              </a:pathLst>
            </a:custGeom>
            <a:noFill/>
            <a:ln w="76200" cap="sq" cmpd="sng">
              <a:solidFill>
                <a:schemeClr val="lt2"/>
              </a:solidFill>
              <a:prstDash val="solid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-248609" y="5533877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8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B8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714054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6273427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5406258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53913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3671969" y="5736641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2804848" y="5736641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937680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070511" y="5736641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03391" y="5736641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-77566" y="6100902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 rot="10800000" flipH="1">
              <a:off x="714054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4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 rot="10800000" flipH="1">
              <a:off x="6273427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 rot="10800000" flipH="1">
              <a:off x="5406258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 rot="10800000" flipH="1">
              <a:off x="453913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 rot="10800000" flipH="1">
              <a:off x="3671969" y="5335238"/>
              <a:ext cx="231589" cy="232312"/>
            </a:xfrm>
            <a:custGeom>
              <a:avLst/>
              <a:gdLst/>
              <a:ahLst/>
              <a:cxnLst/>
              <a:rect l="l" t="t" r="r" b="b"/>
              <a:pathLst>
                <a:path w="4804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03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 rot="10800000" flipH="1">
              <a:off x="2804848" y="5335238"/>
              <a:ext cx="231541" cy="232312"/>
            </a:xfrm>
            <a:custGeom>
              <a:avLst/>
              <a:gdLst/>
              <a:ahLst/>
              <a:cxnLst/>
              <a:rect l="l" t="t" r="r" b="b"/>
              <a:pathLst>
                <a:path w="4803" h="4819" extrusionOk="0">
                  <a:moveTo>
                    <a:pt x="2401" y="0"/>
                  </a:moveTo>
                  <a:lnTo>
                    <a:pt x="0" y="2417"/>
                  </a:lnTo>
                  <a:lnTo>
                    <a:pt x="2401" y="4819"/>
                  </a:lnTo>
                  <a:lnTo>
                    <a:pt x="4803" y="241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 rot="10800000" flipH="1">
              <a:off x="1937680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10800000" flipH="1">
              <a:off x="1070511" y="5335238"/>
              <a:ext cx="232360" cy="232312"/>
            </a:xfrm>
            <a:custGeom>
              <a:avLst/>
              <a:gdLst/>
              <a:ahLst/>
              <a:cxnLst/>
              <a:rect l="l" t="t" r="r" b="b"/>
              <a:pathLst>
                <a:path w="4820" h="4819" extrusionOk="0">
                  <a:moveTo>
                    <a:pt x="2402" y="0"/>
                  </a:moveTo>
                  <a:lnTo>
                    <a:pt x="1" y="2417"/>
                  </a:lnTo>
                  <a:lnTo>
                    <a:pt x="2402" y="4819"/>
                  </a:lnTo>
                  <a:lnTo>
                    <a:pt x="4819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 rot="10800000" flipH="1">
              <a:off x="203391" y="5335238"/>
              <a:ext cx="232312" cy="232312"/>
            </a:xfrm>
            <a:custGeom>
              <a:avLst/>
              <a:gdLst/>
              <a:ahLst/>
              <a:cxnLst/>
              <a:rect l="l" t="t" r="r" b="b"/>
              <a:pathLst>
                <a:path w="4819" h="4819" extrusionOk="0">
                  <a:moveTo>
                    <a:pt x="2402" y="0"/>
                  </a:moveTo>
                  <a:lnTo>
                    <a:pt x="0" y="2417"/>
                  </a:lnTo>
                  <a:lnTo>
                    <a:pt x="2402" y="4819"/>
                  </a:lnTo>
                  <a:lnTo>
                    <a:pt x="4818" y="241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F4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 rot="10800000" flipH="1">
              <a:off x="-77566" y="5203241"/>
              <a:ext cx="7650145" cy="48"/>
            </a:xfrm>
            <a:custGeom>
              <a:avLst/>
              <a:gdLst/>
              <a:ahLst/>
              <a:cxnLst/>
              <a:rect l="l" t="t" r="r" b="b"/>
              <a:pathLst>
                <a:path w="158692" h="1" fill="none" extrusionOk="0">
                  <a:moveTo>
                    <a:pt x="158692" y="1"/>
                  </a:move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dot"/>
              <a:miter lim="152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18"/>
          <p:cNvSpPr txBox="1"/>
          <p:nvPr/>
        </p:nvSpPr>
        <p:spPr>
          <a:xfrm>
            <a:off x="-35375" y="1393775"/>
            <a:ext cx="2547000" cy="3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000 - Красная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001 - Синяя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010 - Чёрная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011 - Жёлтая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100 - Оранжевая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101 - Другая машина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110 - Наступил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111 - Наступила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1" name="Google Shape;681;p18"/>
          <p:cNvSpPr txBox="1"/>
          <p:nvPr/>
        </p:nvSpPr>
        <p:spPr>
          <a:xfrm>
            <a:off x="2781375" y="1393775"/>
            <a:ext cx="2547000" cy="3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00 - Ничего не делать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01 - Поймать/задержать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машину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10 - Развернуть машину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11 - Перенаправить 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машину на жёлтую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дорогу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2" name="Google Shape;682;p18"/>
          <p:cNvSpPr txBox="1"/>
          <p:nvPr/>
        </p:nvSpPr>
        <p:spPr>
          <a:xfrm>
            <a:off x="5815500" y="1121250"/>
            <a:ext cx="3328500" cy="3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000 - Всё обычно,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001 - Красная машина задержана,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 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010 - Только что проехала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  оранжевая машина,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011 - Первая машина после 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оранжевой развернута, день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100 - Всё обычно,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101 - </a:t>
            </a:r>
            <a:r>
              <a:rPr lang="en" b="1" i="1">
                <a:solidFill>
                  <a:srgbClr val="FFD550"/>
                </a:solidFill>
                <a:latin typeface="Nunito"/>
                <a:ea typeface="Nunito"/>
                <a:cs typeface="Nunito"/>
                <a:sym typeface="Nunito"/>
              </a:rPr>
              <a:t>Красная машина задержана,</a:t>
            </a:r>
            <a:endParaRPr b="1" i="1">
              <a:solidFill>
                <a:srgbClr val="FFD55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D550"/>
                </a:solidFill>
                <a:latin typeface="Nunito"/>
                <a:ea typeface="Nunito"/>
                <a:cs typeface="Nunito"/>
                <a:sym typeface="Nunito"/>
              </a:rPr>
              <a:t>	 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110 - Только что проехала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	  оранжевая машина,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111 - Первая машина после 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оранжевой развернута, ночь</a:t>
            </a: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"/>
          <p:cNvSpPr/>
          <p:nvPr/>
        </p:nvSpPr>
        <p:spPr>
          <a:xfrm>
            <a:off x="-28300" y="405300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9"/>
          <p:cNvSpPr txBox="1">
            <a:spLocks noGrp="1"/>
          </p:cNvSpPr>
          <p:nvPr>
            <p:ph type="title"/>
          </p:nvPr>
        </p:nvSpPr>
        <p:spPr>
          <a:xfrm>
            <a:off x="0" y="531438"/>
            <a:ext cx="9144000" cy="589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Автомат Мили, таблица</a:t>
            </a:r>
            <a:endParaRPr sz="5000"/>
          </a:p>
        </p:txBody>
      </p:sp>
      <p:graphicFrame>
        <p:nvGraphicFramePr>
          <p:cNvPr id="689" name="Google Shape;689;p19"/>
          <p:cNvGraphicFramePr/>
          <p:nvPr/>
        </p:nvGraphicFramePr>
        <p:xfrm>
          <a:off x="245038" y="12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{31924C80-2646-435F-A60A-CEC6CDD5EB77}</a:tableStyleId>
              </a:tblPr>
              <a:tblGrid>
                <a:gridCol w="112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0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Состояния</a:t>
                      </a:r>
                      <a:endParaRPr sz="1200"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Входы</a:t>
                      </a:r>
                      <a:endParaRPr sz="1200"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111/00</a:t>
                      </a:r>
                      <a:endParaRPr b="1" i="1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0"/>
          <p:cNvSpPr txBox="1">
            <a:spLocks noGrp="1"/>
          </p:cNvSpPr>
          <p:nvPr>
            <p:ph type="title"/>
          </p:nvPr>
        </p:nvSpPr>
        <p:spPr>
          <a:xfrm>
            <a:off x="-88800" y="547650"/>
            <a:ext cx="9487800" cy="6810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Минимизация</a:t>
            </a:r>
            <a:br>
              <a:rPr lang="en"/>
            </a:br>
            <a:r>
              <a:rPr lang="en" sz="2100"/>
              <a:t>Получается, что уже минимизировано</a:t>
            </a:r>
            <a:endParaRPr sz="2100"/>
          </a:p>
        </p:txBody>
      </p:sp>
      <p:pic>
        <p:nvPicPr>
          <p:cNvPr id="695" name="Google Shape;6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00" y="1498375"/>
            <a:ext cx="7152099" cy="360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1"/>
          <p:cNvSpPr/>
          <p:nvPr/>
        </p:nvSpPr>
        <p:spPr>
          <a:xfrm>
            <a:off x="-28300" y="405300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1"/>
          <p:cNvSpPr/>
          <p:nvPr/>
        </p:nvSpPr>
        <p:spPr>
          <a:xfrm>
            <a:off x="0" y="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1"/>
          <p:cNvSpPr txBox="1">
            <a:spLocks noGrp="1"/>
          </p:cNvSpPr>
          <p:nvPr>
            <p:ph type="title"/>
          </p:nvPr>
        </p:nvSpPr>
        <p:spPr>
          <a:xfrm>
            <a:off x="0" y="-12"/>
            <a:ext cx="9144000" cy="589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Автомат Мили, диаграмма</a:t>
            </a:r>
            <a:endParaRPr sz="5000"/>
          </a:p>
        </p:txBody>
      </p:sp>
      <p:pic>
        <p:nvPicPr>
          <p:cNvPr id="703" name="Google Shape;7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50" y="724550"/>
            <a:ext cx="5634901" cy="44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2"/>
          <p:cNvSpPr txBox="1">
            <a:spLocks noGrp="1"/>
          </p:cNvSpPr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схемы</a:t>
            </a: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 txBox="1"/>
          <p:nvPr/>
        </p:nvSpPr>
        <p:spPr>
          <a:xfrm>
            <a:off x="141500" y="1007825"/>
            <a:ext cx="8921400" cy="3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Входы принимают значения 000-111, следовательно количество входных сигналов - 3 (X2, X1, X0)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Выходов: 2 (Y1, Y0)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Состояния принимают значения 000-111, следовательно понадобится 3 сигнала для состояний (Q2, Q1, Q0)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-"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Триггеров: 3 (RS-триггер, D-триггер и T-триггер)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Полученная таблица имеет размер 15х65 и доступна здесь: </a:t>
            </a:r>
            <a:r>
              <a:rPr lang="en" b="1" i="1">
                <a:solidFill>
                  <a:schemeClr val="lt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bit.ly/2K1DDLJ</a:t>
            </a: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Полученные выражения для выходов и триггеров: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1" name="Google Shape;7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88" y="3112188"/>
            <a:ext cx="47339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0" y="3397050"/>
            <a:ext cx="3894632" cy="1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3500" y="3009250"/>
            <a:ext cx="3894632" cy="1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0" y="3840275"/>
            <a:ext cx="1661571" cy="5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5375" y="3856771"/>
            <a:ext cx="1661575" cy="51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58350" y="3889125"/>
            <a:ext cx="3612520" cy="4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8925" y="3984090"/>
            <a:ext cx="1186314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500" y="4291900"/>
            <a:ext cx="4552555" cy="4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88783" y="4291900"/>
            <a:ext cx="4086867" cy="4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"/>
          <p:cNvSpPr txBox="1">
            <a:spLocks noGrp="1"/>
          </p:cNvSpPr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Карты Карно</a:t>
            </a:r>
            <a:endParaRPr/>
          </a:p>
        </p:txBody>
      </p:sp>
      <p:sp>
        <p:nvSpPr>
          <p:cNvPr id="725" name="Google Shape;725;p23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6" name="Google Shape;7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600" y="1107725"/>
            <a:ext cx="3214120" cy="3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3"/>
          <p:cNvSpPr txBox="1"/>
          <p:nvPr/>
        </p:nvSpPr>
        <p:spPr>
          <a:xfrm>
            <a:off x="1946763" y="4670700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T-триггер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8" name="Google Shape;7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1107725"/>
            <a:ext cx="3506700" cy="34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23"/>
          <p:cNvSpPr txBox="1"/>
          <p:nvPr/>
        </p:nvSpPr>
        <p:spPr>
          <a:xfrm>
            <a:off x="6036300" y="4670700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D-триггер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"/>
          <p:cNvSpPr txBox="1">
            <a:spLocks noGrp="1"/>
          </p:cNvSpPr>
          <p:nvPr>
            <p:ph type="title"/>
          </p:nvPr>
        </p:nvSpPr>
        <p:spPr>
          <a:xfrm>
            <a:off x="-50" y="553550"/>
            <a:ext cx="9144000" cy="307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Карты Карно</a:t>
            </a:r>
            <a:endParaRPr/>
          </a:p>
        </p:txBody>
      </p:sp>
      <p:sp>
        <p:nvSpPr>
          <p:cNvPr id="735" name="Google Shape;735;p24"/>
          <p:cNvSpPr/>
          <p:nvPr/>
        </p:nvSpPr>
        <p:spPr>
          <a:xfrm>
            <a:off x="-599850" y="4252050"/>
            <a:ext cx="10343700" cy="10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6" name="Google Shape;7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89" y="1166150"/>
            <a:ext cx="3301542" cy="30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24"/>
          <p:cNvSpPr txBox="1"/>
          <p:nvPr/>
        </p:nvSpPr>
        <p:spPr>
          <a:xfrm>
            <a:off x="1663700" y="4313225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y0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8" name="Google Shape;7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070" y="1166150"/>
            <a:ext cx="4078203" cy="30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24"/>
          <p:cNvSpPr txBox="1"/>
          <p:nvPr/>
        </p:nvSpPr>
        <p:spPr>
          <a:xfrm>
            <a:off x="6441825" y="4313225"/>
            <a:ext cx="10767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xican Restaurant Menu by Slidesgo">
  <a:themeElements>
    <a:clrScheme name="Simple Light">
      <a:dk1>
        <a:srgbClr val="F3EFCA"/>
      </a:dk1>
      <a:lt1>
        <a:srgbClr val="2B2727"/>
      </a:lt1>
      <a:dk2>
        <a:srgbClr val="FFFFFF"/>
      </a:dk2>
      <a:lt2>
        <a:srgbClr val="FFD550"/>
      </a:lt2>
      <a:accent1>
        <a:srgbClr val="2F5639"/>
      </a:accent1>
      <a:accent2>
        <a:srgbClr val="5A8D63"/>
      </a:accent2>
      <a:accent3>
        <a:srgbClr val="5F4894"/>
      </a:accent3>
      <a:accent4>
        <a:srgbClr val="EB6E72"/>
      </a:accent4>
      <a:accent5>
        <a:srgbClr val="58595B"/>
      </a:accent5>
      <a:accent6>
        <a:srgbClr val="3C6910"/>
      </a:accent6>
      <a:hlink>
        <a:srgbClr val="F3EF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Экран (16:9)</PresentationFormat>
  <Paragraphs>168</Paragraphs>
  <Slides>14</Slides>
  <Notes>14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Londrina Solid Black</vt:lpstr>
      <vt:lpstr>Grand Hotel</vt:lpstr>
      <vt:lpstr>Montserrat ExtraBold</vt:lpstr>
      <vt:lpstr>Arial</vt:lpstr>
      <vt:lpstr>Londrina Solid</vt:lpstr>
      <vt:lpstr>Times New Roman</vt:lpstr>
      <vt:lpstr>Open Sans</vt:lpstr>
      <vt:lpstr>Nunito</vt:lpstr>
      <vt:lpstr>Montserrat</vt:lpstr>
      <vt:lpstr>Mexican Restaurant Menu by Slidesgo</vt:lpstr>
      <vt:lpstr>MEXICAN </vt:lpstr>
      <vt:lpstr>Задание</vt:lpstr>
      <vt:lpstr>Входы      Выходы     Состояния</vt:lpstr>
      <vt:lpstr>Автомат Мили, таблица</vt:lpstr>
      <vt:lpstr>Минимизация Получается, что уже минимизировано</vt:lpstr>
      <vt:lpstr>Автомат Мили, диаграмма</vt:lpstr>
      <vt:lpstr>Создание схемы</vt:lpstr>
      <vt:lpstr>Карты Карно</vt:lpstr>
      <vt:lpstr>Карты Карно</vt:lpstr>
      <vt:lpstr>Карты Карно</vt:lpstr>
      <vt:lpstr>Logisim</vt:lpstr>
      <vt:lpstr>Визуализация автомата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</dc:title>
  <cp:lastModifiedBy>k12212007@mail.ru</cp:lastModifiedBy>
  <cp:revision>1</cp:revision>
  <dcterms:modified xsi:type="dcterms:W3CDTF">2020-12-23T21:33:06Z</dcterms:modified>
</cp:coreProperties>
</file>