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sldIdLst>
    <p:sldId id="256" r:id="rId2"/>
    <p:sldId id="267" r:id="rId3"/>
    <p:sldId id="264" r:id="rId4"/>
    <p:sldId id="257" r:id="rId5"/>
    <p:sldId id="258" r:id="rId6"/>
    <p:sldId id="259" r:id="rId7"/>
    <p:sldId id="268" r:id="rId8"/>
    <p:sldId id="260" r:id="rId9"/>
    <p:sldId id="261" r:id="rId10"/>
    <p:sldId id="262" r:id="rId11"/>
    <p:sldId id="26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505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0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0" Type="http://schemas.openxmlformats.org/officeDocument/2006/relationships/slide" Target="slides/slide12.xml"/><Relationship Id="rId4" Type="http://schemas.openxmlformats.org/officeDocument/2006/relationships/slide" Target="slides/slide5.xml"/><Relationship Id="rId9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5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5263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571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125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663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620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249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14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6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4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5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2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9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94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3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8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59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D64E-B5FC-453B-910D-B3731A2793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Satellite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36217-4042-43D3-BD97-3B46EDD47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TRAVAIL PRATIQUE PAR GABRIEL CYR ET MARC-ANDRÉ DAIGNEAULT </a:t>
            </a:r>
            <a:br>
              <a:rPr lang="en-CA" dirty="0"/>
            </a:br>
            <a:r>
              <a:rPr lang="en-CA" dirty="0"/>
              <a:t>OUTILS INTÉGRÉS BASE DE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2DBE9-E009-4FE3-B608-683F0518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192" y="1108921"/>
            <a:ext cx="3671421" cy="244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4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BEAC-09F9-41A3-9A16-A420D17C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4918A-AF46-4F48-8FFA-48B8E434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76358"/>
          </a:xfrm>
        </p:spPr>
        <p:txBody>
          <a:bodyPr/>
          <a:lstStyle/>
          <a:p>
            <a:r>
              <a:rPr lang="en-CA" dirty="0" err="1"/>
              <a:t>Permet</a:t>
            </a:r>
            <a:r>
              <a:rPr lang="en-CA" dirty="0"/>
              <a:t> </a:t>
            </a:r>
            <a:r>
              <a:rPr lang="en-CA" dirty="0" err="1"/>
              <a:t>d’aller</a:t>
            </a:r>
            <a:r>
              <a:rPr lang="en-CA" dirty="0"/>
              <a:t> </a:t>
            </a:r>
            <a:r>
              <a:rPr lang="en-CA" dirty="0" err="1"/>
              <a:t>chercher</a:t>
            </a:r>
            <a:r>
              <a:rPr lang="en-CA" dirty="0"/>
              <a:t> grâce au </a:t>
            </a:r>
            <a:r>
              <a:rPr lang="en-CA" dirty="0" err="1"/>
              <a:t>classLoader</a:t>
            </a:r>
            <a:r>
              <a:rPr lang="en-CA" dirty="0"/>
              <a:t> la </a:t>
            </a:r>
            <a:r>
              <a:rPr lang="en-CA" dirty="0" err="1"/>
              <a:t>classe</a:t>
            </a:r>
            <a:r>
              <a:rPr lang="en-CA" dirty="0"/>
              <a:t> d’un </a:t>
            </a:r>
            <a:r>
              <a:rPr lang="en-CA" dirty="0" err="1"/>
              <a:t>objet</a:t>
            </a:r>
            <a:r>
              <a:rPr lang="en-CA" dirty="0"/>
              <a:t>, </a:t>
            </a:r>
            <a:r>
              <a:rPr lang="en-CA" dirty="0" err="1"/>
              <a:t>ses</a:t>
            </a:r>
            <a:r>
              <a:rPr lang="en-CA" dirty="0"/>
              <a:t> </a:t>
            </a:r>
            <a:r>
              <a:rPr lang="en-CA" dirty="0" err="1"/>
              <a:t>attributs</a:t>
            </a:r>
            <a:r>
              <a:rPr lang="en-CA" dirty="0"/>
              <a:t>, </a:t>
            </a:r>
            <a:r>
              <a:rPr lang="en-CA" dirty="0" err="1"/>
              <a:t>ses</a:t>
            </a:r>
            <a:r>
              <a:rPr lang="en-CA" dirty="0"/>
              <a:t> </a:t>
            </a:r>
            <a:r>
              <a:rPr lang="en-CA" dirty="0" err="1"/>
              <a:t>méthodes</a:t>
            </a:r>
            <a:r>
              <a:rPr lang="en-CA" dirty="0"/>
              <a:t> et les </a:t>
            </a:r>
            <a:r>
              <a:rPr lang="en-CA" dirty="0" err="1"/>
              <a:t>invoquer</a:t>
            </a:r>
            <a:r>
              <a:rPr lang="en-CA" dirty="0"/>
              <a:t> , </a:t>
            </a:r>
            <a:r>
              <a:rPr lang="en-CA" dirty="0" err="1"/>
              <a:t>ses</a:t>
            </a:r>
            <a:r>
              <a:rPr lang="en-CA" dirty="0"/>
              <a:t> </a:t>
            </a:r>
            <a:r>
              <a:rPr lang="en-CA" dirty="0" err="1"/>
              <a:t>constructeurs</a:t>
            </a:r>
            <a:r>
              <a:rPr lang="en-CA" dirty="0"/>
              <a:t>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384B5-ABEF-43FB-86BB-18D118AC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71" y="3526368"/>
            <a:ext cx="7997341" cy="1076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67775D-2372-4720-B48C-FD0510012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4" y="4915957"/>
            <a:ext cx="8268885" cy="121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2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0F41-DDDA-4417-BF71-4F34AD60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Enchaînement</a:t>
            </a:r>
            <a:r>
              <a:rPr lang="en-CA" dirty="0"/>
              <a:t> de </a:t>
            </a:r>
            <a:r>
              <a:rPr lang="en-CA" dirty="0" err="1"/>
              <a:t>méthodes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B319-2631-4C37-B7ED-36AED55E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Code </a:t>
            </a:r>
            <a:r>
              <a:rPr lang="en-CA" dirty="0" err="1"/>
              <a:t>dans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méthode</a:t>
            </a:r>
            <a:r>
              <a:rPr lang="en-CA" dirty="0"/>
              <a:t> qui </a:t>
            </a:r>
            <a:r>
              <a:rPr lang="en-CA" dirty="0" err="1"/>
              <a:t>permet</a:t>
            </a:r>
            <a:r>
              <a:rPr lang="en-CA" dirty="0"/>
              <a:t> </a:t>
            </a:r>
            <a:r>
              <a:rPr lang="en-CA" dirty="0" err="1"/>
              <a:t>qu’une</a:t>
            </a:r>
            <a:r>
              <a:rPr lang="en-CA" dirty="0"/>
              <a:t> </a:t>
            </a:r>
            <a:r>
              <a:rPr lang="en-CA" dirty="0" err="1"/>
              <a:t>autre</a:t>
            </a:r>
            <a:r>
              <a:rPr lang="en-CA" dirty="0"/>
              <a:t> </a:t>
            </a:r>
            <a:r>
              <a:rPr lang="en-CA" dirty="0" err="1"/>
              <a:t>méthode</a:t>
            </a:r>
            <a:r>
              <a:rPr lang="en-CA" dirty="0"/>
              <a:t> </a:t>
            </a:r>
            <a:r>
              <a:rPr lang="en-CA" dirty="0" err="1"/>
              <a:t>puisse</a:t>
            </a:r>
            <a:r>
              <a:rPr lang="en-CA" dirty="0"/>
              <a:t> </a:t>
            </a:r>
            <a:r>
              <a:rPr lang="en-CA" dirty="0" err="1"/>
              <a:t>être</a:t>
            </a:r>
            <a:r>
              <a:rPr lang="en-CA" dirty="0"/>
              <a:t> </a:t>
            </a:r>
            <a:r>
              <a:rPr lang="en-CA" dirty="0" err="1"/>
              <a:t>appelé</a:t>
            </a:r>
            <a:r>
              <a:rPr lang="en-CA" dirty="0"/>
              <a:t> tout de suite après</a:t>
            </a:r>
          </a:p>
          <a:p>
            <a:r>
              <a:rPr lang="en-CA" dirty="0"/>
              <a:t>On </a:t>
            </a:r>
            <a:r>
              <a:rPr lang="en-CA" dirty="0" err="1"/>
              <a:t>retourne</a:t>
            </a:r>
            <a:r>
              <a:rPr lang="en-CA" dirty="0"/>
              <a:t> pour </a:t>
            </a:r>
            <a:r>
              <a:rPr lang="en-CA" dirty="0" err="1"/>
              <a:t>ce</a:t>
            </a:r>
            <a:r>
              <a:rPr lang="en-CA" dirty="0"/>
              <a:t> faire </a:t>
            </a:r>
            <a:r>
              <a:rPr lang="en-CA" dirty="0" err="1"/>
              <a:t>l’objet</a:t>
            </a:r>
            <a:r>
              <a:rPr lang="en-CA" dirty="0"/>
              <a:t> this</a:t>
            </a:r>
          </a:p>
          <a:p>
            <a:r>
              <a:rPr lang="en-CA" u="sng" dirty="0" err="1"/>
              <a:t>N’est</a:t>
            </a:r>
            <a:r>
              <a:rPr lang="en-CA" u="sng" dirty="0"/>
              <a:t> pas un </a:t>
            </a:r>
            <a:r>
              <a:rPr lang="en-CA" u="sng" dirty="0" err="1"/>
              <a:t>trainwreck</a:t>
            </a:r>
            <a:br>
              <a:rPr lang="en-CA" dirty="0"/>
            </a:b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F7449A-A1E0-46ED-B829-26B78921B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0" y="4552861"/>
            <a:ext cx="10095240" cy="78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1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2C35-57C5-433A-A024-DA5FDE67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Fonctionnalités</a:t>
            </a:r>
            <a:r>
              <a:rPr lang="en-CA" dirty="0"/>
              <a:t> à </a:t>
            </a:r>
            <a:r>
              <a:rPr lang="en-CA" dirty="0" err="1"/>
              <a:t>implémenter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5D0F-FE40-4714-A3DB-2A52C3CD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16564"/>
            <a:ext cx="8825659" cy="3416300"/>
          </a:xfrm>
        </p:spPr>
        <p:txBody>
          <a:bodyPr/>
          <a:lstStyle/>
          <a:p>
            <a:r>
              <a:rPr lang="en-CA" dirty="0"/>
              <a:t>Relations (one to many, many to many, etc.)</a:t>
            </a:r>
          </a:p>
          <a:p>
            <a:r>
              <a:rPr lang="en-CA" dirty="0" err="1"/>
              <a:t>Héritage</a:t>
            </a:r>
            <a:r>
              <a:rPr lang="en-CA" dirty="0"/>
              <a:t> avec type </a:t>
            </a:r>
            <a:r>
              <a:rPr lang="en-CA" dirty="0" err="1"/>
              <a:t>d’écriture</a:t>
            </a:r>
            <a:r>
              <a:rPr lang="en-CA" dirty="0"/>
              <a:t> SQL</a:t>
            </a:r>
          </a:p>
          <a:p>
            <a:r>
              <a:rPr lang="en-CA" dirty="0" err="1"/>
              <a:t>Davantage</a:t>
            </a:r>
            <a:r>
              <a:rPr lang="en-CA" dirty="0"/>
              <a:t> de </a:t>
            </a:r>
            <a:r>
              <a:rPr lang="en-CA" dirty="0" err="1"/>
              <a:t>méthodes</a:t>
            </a:r>
            <a:r>
              <a:rPr lang="en-CA" dirty="0"/>
              <a:t> de find </a:t>
            </a:r>
            <a:r>
              <a:rPr lang="en-CA" dirty="0" err="1"/>
              <a:t>personnalisées</a:t>
            </a:r>
            <a:endParaRPr lang="en-CA" dirty="0"/>
          </a:p>
          <a:p>
            <a:r>
              <a:rPr lang="en-CA" dirty="0" err="1"/>
              <a:t>Davantage</a:t>
            </a:r>
            <a:r>
              <a:rPr lang="en-CA" dirty="0"/>
              <a:t> de </a:t>
            </a:r>
            <a:r>
              <a:rPr lang="en-CA" dirty="0" err="1"/>
              <a:t>méthodes</a:t>
            </a:r>
            <a:r>
              <a:rPr lang="en-CA" dirty="0"/>
              <a:t> de fetch </a:t>
            </a:r>
            <a:r>
              <a:rPr lang="en-CA" dirty="0" err="1"/>
              <a:t>personnalisées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20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E604-40AF-40AE-ACC8-8B9AE727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556847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CA" sz="6000" dirty="0"/>
          </a:p>
          <a:p>
            <a:pPr marL="0" indent="0" algn="ctr">
              <a:buNone/>
            </a:pPr>
            <a:r>
              <a:rPr lang="en-CA" sz="6000" dirty="0" err="1"/>
              <a:t>Démos</a:t>
            </a:r>
            <a:r>
              <a:rPr lang="en-CA" sz="60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51135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D3AC-C7EE-4B21-8EF2-33EAB16B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des </a:t>
            </a:r>
            <a:r>
              <a:rPr lang="en-CA" dirty="0" err="1"/>
              <a:t>matières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4071E-B2BC-41CC-9699-95A452F6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1. Satellite</a:t>
            </a:r>
          </a:p>
          <a:p>
            <a:pPr marL="0" indent="0">
              <a:buNone/>
            </a:pPr>
            <a:r>
              <a:rPr lang="en-CA" dirty="0"/>
              <a:t>2. </a:t>
            </a:r>
            <a:r>
              <a:rPr lang="en-CA" dirty="0" err="1"/>
              <a:t>Prérequis</a:t>
            </a:r>
            <a:r>
              <a:rPr lang="en-CA" dirty="0"/>
              <a:t> </a:t>
            </a:r>
            <a:r>
              <a:rPr lang="en-CA" dirty="0" err="1"/>
              <a:t>d’utilisation</a:t>
            </a:r>
            <a:r>
              <a:rPr lang="en-CA" dirty="0"/>
              <a:t> </a:t>
            </a:r>
            <a:r>
              <a:rPr lang="en-CA" dirty="0" err="1"/>
              <a:t>obligatoires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3. </a:t>
            </a:r>
            <a:r>
              <a:rPr lang="en-CA" dirty="0" err="1"/>
              <a:t>Schéma</a:t>
            </a:r>
            <a:r>
              <a:rPr lang="en-CA" dirty="0"/>
              <a:t> du </a:t>
            </a:r>
            <a:r>
              <a:rPr lang="en-CA" dirty="0" err="1"/>
              <a:t>fonctionnement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4. </a:t>
            </a:r>
            <a:r>
              <a:rPr lang="en-CA" dirty="0" err="1"/>
              <a:t>Échantillon</a:t>
            </a:r>
            <a:r>
              <a:rPr lang="en-CA" dirty="0"/>
              <a:t> </a:t>
            </a:r>
            <a:r>
              <a:rPr lang="en-CA" dirty="0" err="1"/>
              <a:t>d’API</a:t>
            </a:r>
            <a:r>
              <a:rPr lang="en-CA" dirty="0"/>
              <a:t> : fetch &amp; find</a:t>
            </a:r>
          </a:p>
          <a:p>
            <a:pPr marL="0" indent="0">
              <a:buNone/>
            </a:pPr>
            <a:r>
              <a:rPr lang="en-CA" dirty="0"/>
              <a:t>5. </a:t>
            </a:r>
            <a:r>
              <a:rPr lang="en-CA" dirty="0" err="1"/>
              <a:t>Avantages</a:t>
            </a:r>
            <a:r>
              <a:rPr lang="en-CA" dirty="0"/>
              <a:t> et </a:t>
            </a:r>
            <a:r>
              <a:rPr lang="en-CA" dirty="0" err="1"/>
              <a:t>inconvénients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6. Derrière le programme: 4 notions</a:t>
            </a:r>
          </a:p>
          <a:p>
            <a:pPr marL="0" indent="0">
              <a:buNone/>
            </a:pPr>
            <a:r>
              <a:rPr lang="en-CA" dirty="0"/>
              <a:t>7. Java  Reflection</a:t>
            </a:r>
          </a:p>
          <a:p>
            <a:pPr marL="0" indent="0">
              <a:buNone/>
            </a:pPr>
            <a:r>
              <a:rPr lang="en-CA" dirty="0"/>
              <a:t>8. </a:t>
            </a:r>
            <a:r>
              <a:rPr lang="en-CA" dirty="0" err="1"/>
              <a:t>Enchaînement</a:t>
            </a:r>
            <a:r>
              <a:rPr lang="en-CA" dirty="0"/>
              <a:t> de </a:t>
            </a:r>
            <a:r>
              <a:rPr lang="en-CA" dirty="0" err="1"/>
              <a:t>méthodes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9. </a:t>
            </a:r>
            <a:r>
              <a:rPr lang="en-CA" dirty="0" err="1"/>
              <a:t>Fonctionnalités</a:t>
            </a:r>
            <a:r>
              <a:rPr lang="en-CA" dirty="0"/>
              <a:t> à </a:t>
            </a:r>
            <a:r>
              <a:rPr lang="en-CA" dirty="0" err="1"/>
              <a:t>implémenter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2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6810-A5AB-4379-B527-5529E55E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Prérequis</a:t>
            </a:r>
            <a:r>
              <a:rPr lang="en-CA" dirty="0"/>
              <a:t> </a:t>
            </a:r>
            <a:r>
              <a:rPr lang="en-CA" dirty="0" err="1"/>
              <a:t>d’utilisation</a:t>
            </a:r>
            <a:r>
              <a:rPr lang="en-CA" dirty="0"/>
              <a:t> </a:t>
            </a:r>
            <a:r>
              <a:rPr lang="en-CA" dirty="0" err="1"/>
              <a:t>obligatoires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731D-00A5-495A-985D-53CBEBF8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781054"/>
            <a:ext cx="8825659" cy="3416300"/>
          </a:xfrm>
        </p:spPr>
        <p:txBody>
          <a:bodyPr/>
          <a:lstStyle/>
          <a:p>
            <a:r>
              <a:rPr lang="en-CA" dirty="0" err="1"/>
              <a:t>Avoir</a:t>
            </a:r>
            <a:r>
              <a:rPr lang="en-CA" dirty="0"/>
              <a:t> un </a:t>
            </a:r>
            <a:r>
              <a:rPr lang="en-CA" dirty="0" err="1"/>
              <a:t>projet</a:t>
            </a:r>
            <a:r>
              <a:rPr lang="en-CA" dirty="0"/>
              <a:t> Java</a:t>
            </a:r>
          </a:p>
          <a:p>
            <a:r>
              <a:rPr lang="en-CA" dirty="0" err="1"/>
              <a:t>Avoir</a:t>
            </a:r>
            <a:r>
              <a:rPr lang="en-CA" dirty="0"/>
              <a:t> le programme Satellite sous </a:t>
            </a:r>
            <a:r>
              <a:rPr lang="en-CA" dirty="0" err="1"/>
              <a:t>forme</a:t>
            </a:r>
            <a:r>
              <a:rPr lang="en-CA" dirty="0"/>
              <a:t> de Jar </a:t>
            </a:r>
            <a:r>
              <a:rPr lang="en-CA" dirty="0" err="1"/>
              <a:t>dans</a:t>
            </a:r>
            <a:r>
              <a:rPr lang="en-CA" dirty="0"/>
              <a:t> son </a:t>
            </a:r>
            <a:r>
              <a:rPr lang="en-CA" dirty="0" err="1"/>
              <a:t>projet</a:t>
            </a:r>
            <a:r>
              <a:rPr lang="en-CA" dirty="0"/>
              <a:t> et </a:t>
            </a:r>
            <a:r>
              <a:rPr lang="en-CA" dirty="0" err="1"/>
              <a:t>pouvoir</a:t>
            </a:r>
            <a:r>
              <a:rPr lang="en-CA" dirty="0"/>
              <a:t> </a:t>
            </a:r>
            <a:r>
              <a:rPr lang="en-CA" dirty="0" err="1"/>
              <a:t>utiliser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instance satellite</a:t>
            </a:r>
          </a:p>
          <a:p>
            <a:r>
              <a:rPr lang="en-CA" dirty="0" err="1"/>
              <a:t>Avoir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base de </a:t>
            </a:r>
            <a:r>
              <a:rPr lang="en-CA" dirty="0" err="1"/>
              <a:t>données</a:t>
            </a:r>
            <a:r>
              <a:rPr lang="en-CA" dirty="0"/>
              <a:t> (MySQL de </a:t>
            </a:r>
            <a:r>
              <a:rPr lang="en-CA" dirty="0" err="1"/>
              <a:t>préférence</a:t>
            </a:r>
            <a:r>
              <a:rPr lang="en-CA" dirty="0"/>
              <a:t>)</a:t>
            </a:r>
          </a:p>
          <a:p>
            <a:r>
              <a:rPr lang="en-CA" dirty="0" err="1"/>
              <a:t>Indiquer</a:t>
            </a:r>
            <a:r>
              <a:rPr lang="en-CA" dirty="0"/>
              <a:t> avec </a:t>
            </a:r>
            <a:r>
              <a:rPr lang="en-CA" dirty="0" err="1"/>
              <a:t>l’annotation</a:t>
            </a:r>
            <a:r>
              <a:rPr lang="en-CA" dirty="0"/>
              <a:t> @Id </a:t>
            </a:r>
            <a:r>
              <a:rPr lang="en-CA" dirty="0" err="1"/>
              <a:t>l’attribut</a:t>
            </a:r>
            <a:r>
              <a:rPr lang="en-CA" dirty="0"/>
              <a:t> </a:t>
            </a:r>
            <a:r>
              <a:rPr lang="en-CA" dirty="0" err="1"/>
              <a:t>identifiant</a:t>
            </a:r>
            <a:r>
              <a:rPr lang="en-CA" dirty="0"/>
              <a:t> de la </a:t>
            </a:r>
            <a:r>
              <a:rPr lang="en-CA" dirty="0" err="1"/>
              <a:t>classe</a:t>
            </a:r>
            <a:endParaRPr lang="en-CA" dirty="0"/>
          </a:p>
          <a:p>
            <a:r>
              <a:rPr lang="en-CA" dirty="0"/>
              <a:t>La </a:t>
            </a:r>
            <a:r>
              <a:rPr lang="en-CA" dirty="0" err="1"/>
              <a:t>classe</a:t>
            </a:r>
            <a:r>
              <a:rPr lang="en-CA" dirty="0"/>
              <a:t> </a:t>
            </a:r>
            <a:r>
              <a:rPr lang="en-CA" dirty="0" err="1"/>
              <a:t>doit</a:t>
            </a:r>
            <a:r>
              <a:rPr lang="en-CA" dirty="0"/>
              <a:t> </a:t>
            </a:r>
            <a:r>
              <a:rPr lang="en-CA" dirty="0" err="1"/>
              <a:t>posséder</a:t>
            </a:r>
            <a:r>
              <a:rPr lang="en-CA" dirty="0"/>
              <a:t> un </a:t>
            </a:r>
            <a:r>
              <a:rPr lang="en-CA" dirty="0" err="1"/>
              <a:t>constructeur</a:t>
            </a:r>
            <a:r>
              <a:rPr lang="en-CA" dirty="0"/>
              <a:t> vide</a:t>
            </a:r>
          </a:p>
          <a:p>
            <a:r>
              <a:rPr lang="en-CA" dirty="0" err="1"/>
              <a:t>C’est</a:t>
            </a:r>
            <a:r>
              <a:rPr lang="en-CA" dirty="0"/>
              <a:t> tout !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046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27B1-FE38-423E-AA74-27A04170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Schéma</a:t>
            </a:r>
            <a:r>
              <a:rPr lang="en-CA" dirty="0"/>
              <a:t> du </a:t>
            </a:r>
            <a:r>
              <a:rPr lang="en-CA" dirty="0" err="1"/>
              <a:t>fonctionnement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E853C8-EB32-4595-8C43-5405DCACB088}"/>
              </a:ext>
            </a:extLst>
          </p:cNvPr>
          <p:cNvSpPr/>
          <p:nvPr/>
        </p:nvSpPr>
        <p:spPr>
          <a:xfrm>
            <a:off x="1048420" y="3452282"/>
            <a:ext cx="2103151" cy="1808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Programme Java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998D2C-C5D9-44B7-9634-7A03D51772F4}"/>
              </a:ext>
            </a:extLst>
          </p:cNvPr>
          <p:cNvSpPr/>
          <p:nvPr/>
        </p:nvSpPr>
        <p:spPr>
          <a:xfrm>
            <a:off x="8194090" y="3429000"/>
            <a:ext cx="2218551" cy="180693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Base de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341ED1-133D-41E4-965B-471A2E2A3CF3}"/>
              </a:ext>
            </a:extLst>
          </p:cNvPr>
          <p:cNvSpPr/>
          <p:nvPr/>
        </p:nvSpPr>
        <p:spPr>
          <a:xfrm>
            <a:off x="4012706" y="3553018"/>
            <a:ext cx="3320249" cy="1509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                Satellite</a:t>
            </a:r>
          </a:p>
          <a:p>
            <a:pPr algn="ctr"/>
            <a:r>
              <a:rPr lang="en-CA" dirty="0"/>
              <a:t>                 (singleton)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02400E-4233-427C-977B-77D25216DA11}"/>
              </a:ext>
            </a:extLst>
          </p:cNvPr>
          <p:cNvSpPr/>
          <p:nvPr/>
        </p:nvSpPr>
        <p:spPr>
          <a:xfrm>
            <a:off x="3968318" y="5310257"/>
            <a:ext cx="3444536" cy="3177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E32A4CC-D77E-4F73-A784-39405DE91E42}"/>
              </a:ext>
            </a:extLst>
          </p:cNvPr>
          <p:cNvSpPr/>
          <p:nvPr/>
        </p:nvSpPr>
        <p:spPr>
          <a:xfrm rot="10800000">
            <a:off x="3799642" y="2987277"/>
            <a:ext cx="3613212" cy="3177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1C22C-1182-4D4A-93A1-BD08C98C7482}"/>
              </a:ext>
            </a:extLst>
          </p:cNvPr>
          <p:cNvSpPr txBox="1"/>
          <p:nvPr/>
        </p:nvSpPr>
        <p:spPr>
          <a:xfrm>
            <a:off x="3968318" y="2478510"/>
            <a:ext cx="3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Instancie</a:t>
            </a:r>
            <a:r>
              <a:rPr lang="en-CA" dirty="0"/>
              <a:t> les </a:t>
            </a:r>
            <a:r>
              <a:rPr lang="en-CA" dirty="0" err="1"/>
              <a:t>données</a:t>
            </a:r>
            <a:r>
              <a:rPr lang="en-CA" dirty="0"/>
              <a:t> 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FC5FC-A2AA-4B2A-A260-011A4A8052E1}"/>
              </a:ext>
            </a:extLst>
          </p:cNvPr>
          <p:cNvSpPr txBox="1"/>
          <p:nvPr/>
        </p:nvSpPr>
        <p:spPr>
          <a:xfrm>
            <a:off x="3968318" y="5875997"/>
            <a:ext cx="344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Transforme</a:t>
            </a:r>
            <a:r>
              <a:rPr lang="en-CA" dirty="0"/>
              <a:t> les </a:t>
            </a:r>
            <a:r>
              <a:rPr lang="en-CA" dirty="0" err="1"/>
              <a:t>objets</a:t>
            </a:r>
            <a:r>
              <a:rPr lang="en-CA" dirty="0"/>
              <a:t> Java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données</a:t>
            </a:r>
            <a:r>
              <a:rPr lang="en-CA" dirty="0"/>
              <a:t> SQL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5A42EB-4DD3-48B0-8552-345464304DD3}"/>
              </a:ext>
            </a:extLst>
          </p:cNvPr>
          <p:cNvSpPr/>
          <p:nvPr/>
        </p:nvSpPr>
        <p:spPr>
          <a:xfrm>
            <a:off x="4133461" y="3645720"/>
            <a:ext cx="951723" cy="13059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297501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27B1-FE38-423E-AA74-27A04170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Schéma</a:t>
            </a:r>
            <a:r>
              <a:rPr lang="en-CA" dirty="0"/>
              <a:t> du </a:t>
            </a:r>
            <a:r>
              <a:rPr lang="en-CA" dirty="0" err="1"/>
              <a:t>fonctionnement</a:t>
            </a:r>
            <a:r>
              <a:rPr lang="en-CA" dirty="0"/>
              <a:t> (suite)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E853C8-EB32-4595-8C43-5405DCACB088}"/>
              </a:ext>
            </a:extLst>
          </p:cNvPr>
          <p:cNvSpPr/>
          <p:nvPr/>
        </p:nvSpPr>
        <p:spPr>
          <a:xfrm>
            <a:off x="1048420" y="3452282"/>
            <a:ext cx="2103151" cy="1808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Programme Java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998D2C-C5D9-44B7-9634-7A03D51772F4}"/>
              </a:ext>
            </a:extLst>
          </p:cNvPr>
          <p:cNvSpPr/>
          <p:nvPr/>
        </p:nvSpPr>
        <p:spPr>
          <a:xfrm>
            <a:off x="8925029" y="3454173"/>
            <a:ext cx="2218551" cy="180693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Base de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341ED1-133D-41E4-965B-471A2E2A3CF3}"/>
              </a:ext>
            </a:extLst>
          </p:cNvPr>
          <p:cNvSpPr/>
          <p:nvPr/>
        </p:nvSpPr>
        <p:spPr>
          <a:xfrm>
            <a:off x="5077289" y="3274593"/>
            <a:ext cx="1312419" cy="21642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Entrepôt</a:t>
            </a:r>
            <a:r>
              <a:rPr lang="en-CA" dirty="0"/>
              <a:t> de </a:t>
            </a:r>
            <a:r>
              <a:rPr lang="en-CA" dirty="0" err="1"/>
              <a:t>données</a:t>
            </a:r>
            <a:br>
              <a:rPr lang="en-CA" dirty="0"/>
            </a:br>
            <a:r>
              <a:rPr lang="en-CA" dirty="0"/>
              <a:t>(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attente</a:t>
            </a:r>
            <a:r>
              <a:rPr lang="en-CA" dirty="0"/>
              <a:t>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02400E-4233-427C-977B-77D25216DA11}"/>
              </a:ext>
            </a:extLst>
          </p:cNvPr>
          <p:cNvSpPr/>
          <p:nvPr/>
        </p:nvSpPr>
        <p:spPr>
          <a:xfrm>
            <a:off x="3448970" y="4197842"/>
            <a:ext cx="1016498" cy="3177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607D49-3C8A-4531-B48B-914180712557}"/>
              </a:ext>
            </a:extLst>
          </p:cNvPr>
          <p:cNvSpPr/>
          <p:nvPr/>
        </p:nvSpPr>
        <p:spPr>
          <a:xfrm>
            <a:off x="7114712" y="4161035"/>
            <a:ext cx="1177031" cy="3177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3F3D3-D3A6-4986-BB2A-BE6FEAFAD492}"/>
              </a:ext>
            </a:extLst>
          </p:cNvPr>
          <p:cNvSpPr txBox="1"/>
          <p:nvPr/>
        </p:nvSpPr>
        <p:spPr>
          <a:xfrm>
            <a:off x="3515557" y="3737499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F7B14-545D-4F26-BBFF-07AC0377892B}"/>
              </a:ext>
            </a:extLst>
          </p:cNvPr>
          <p:cNvSpPr txBox="1"/>
          <p:nvPr/>
        </p:nvSpPr>
        <p:spPr>
          <a:xfrm>
            <a:off x="7039992" y="3737499"/>
            <a:ext cx="127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91518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27B1-FE38-423E-AA74-27A04170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Schéma</a:t>
            </a:r>
            <a:r>
              <a:rPr lang="en-CA" dirty="0"/>
              <a:t> du </a:t>
            </a:r>
            <a:r>
              <a:rPr lang="en-CA" dirty="0" err="1"/>
              <a:t>fonctionnement</a:t>
            </a:r>
            <a:r>
              <a:rPr lang="en-CA" dirty="0"/>
              <a:t> (suite)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E853C8-EB32-4595-8C43-5405DCACB088}"/>
              </a:ext>
            </a:extLst>
          </p:cNvPr>
          <p:cNvSpPr/>
          <p:nvPr/>
        </p:nvSpPr>
        <p:spPr>
          <a:xfrm>
            <a:off x="1048420" y="3452282"/>
            <a:ext cx="2103151" cy="1808826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Programme Java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998D2C-C5D9-44B7-9634-7A03D51772F4}"/>
              </a:ext>
            </a:extLst>
          </p:cNvPr>
          <p:cNvSpPr/>
          <p:nvPr/>
        </p:nvSpPr>
        <p:spPr>
          <a:xfrm>
            <a:off x="8723972" y="3480916"/>
            <a:ext cx="2218551" cy="180693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Base de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341ED1-133D-41E4-965B-471A2E2A3CF3}"/>
              </a:ext>
            </a:extLst>
          </p:cNvPr>
          <p:cNvSpPr/>
          <p:nvPr/>
        </p:nvSpPr>
        <p:spPr>
          <a:xfrm>
            <a:off x="5271946" y="3311212"/>
            <a:ext cx="1331651" cy="2146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Résultats</a:t>
            </a:r>
            <a:endParaRPr lang="en-CA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802400E-4233-427C-977B-77D25216DA11}"/>
              </a:ext>
            </a:extLst>
          </p:cNvPr>
          <p:cNvSpPr/>
          <p:nvPr/>
        </p:nvSpPr>
        <p:spPr>
          <a:xfrm rot="10800000">
            <a:off x="3801167" y="3474316"/>
            <a:ext cx="821183" cy="3177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58B2772-23DF-4481-A1C8-57DE3B38A57A}"/>
              </a:ext>
            </a:extLst>
          </p:cNvPr>
          <p:cNvSpPr/>
          <p:nvPr/>
        </p:nvSpPr>
        <p:spPr>
          <a:xfrm rot="10800000">
            <a:off x="7074112" y="4162259"/>
            <a:ext cx="887489" cy="3177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C48FE-1A35-4883-B7F4-E6204EDF35F8}"/>
              </a:ext>
            </a:extLst>
          </p:cNvPr>
          <p:cNvSpPr txBox="1"/>
          <p:nvPr/>
        </p:nvSpPr>
        <p:spPr>
          <a:xfrm>
            <a:off x="3896737" y="3082950"/>
            <a:ext cx="156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C7CEB-C446-41B6-933F-FAEDB893D146}"/>
              </a:ext>
            </a:extLst>
          </p:cNvPr>
          <p:cNvSpPr txBox="1"/>
          <p:nvPr/>
        </p:nvSpPr>
        <p:spPr>
          <a:xfrm>
            <a:off x="7192859" y="3725420"/>
            <a:ext cx="11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fetch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0BB0FB-C72B-40A0-B3F4-B6B3578709B3}"/>
              </a:ext>
            </a:extLst>
          </p:cNvPr>
          <p:cNvSpPr/>
          <p:nvPr/>
        </p:nvSpPr>
        <p:spPr>
          <a:xfrm>
            <a:off x="3804625" y="4291067"/>
            <a:ext cx="878059" cy="3177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0DBDC0-E860-4E52-8B65-EDA0E2A176A7}"/>
              </a:ext>
            </a:extLst>
          </p:cNvPr>
          <p:cNvSpPr txBox="1"/>
          <p:nvPr/>
        </p:nvSpPr>
        <p:spPr>
          <a:xfrm>
            <a:off x="3685894" y="3951327"/>
            <a:ext cx="20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update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A931D66-7243-4DBD-BD62-14769C27B000}"/>
              </a:ext>
            </a:extLst>
          </p:cNvPr>
          <p:cNvSpPr/>
          <p:nvPr/>
        </p:nvSpPr>
        <p:spPr>
          <a:xfrm>
            <a:off x="3829048" y="5028767"/>
            <a:ext cx="866128" cy="31770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0FFCB2-FEEB-4CFC-9D10-3542C98CF4B8}"/>
              </a:ext>
            </a:extLst>
          </p:cNvPr>
          <p:cNvSpPr txBox="1"/>
          <p:nvPr/>
        </p:nvSpPr>
        <p:spPr>
          <a:xfrm>
            <a:off x="3685894" y="4713530"/>
            <a:ext cx="20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18244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2591-0736-4942-B817-EB7E17A8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Échantillon</a:t>
            </a:r>
            <a:r>
              <a:rPr lang="en-CA" dirty="0"/>
              <a:t> </a:t>
            </a:r>
            <a:r>
              <a:rPr lang="en-CA" dirty="0" err="1"/>
              <a:t>d’API</a:t>
            </a:r>
            <a:r>
              <a:rPr lang="en-CA" dirty="0"/>
              <a:t> : fetch &amp; find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DD1D03-1859-4146-8081-AFE068E9F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424" y="2788622"/>
            <a:ext cx="10676405" cy="3193078"/>
          </a:xfrm>
        </p:spPr>
      </p:pic>
    </p:spTree>
    <p:extLst>
      <p:ext uri="{BB962C8B-B14F-4D97-AF65-F5344CB8AC3E}">
        <p14:creationId xmlns:p14="http://schemas.microsoft.com/office/powerpoint/2010/main" val="572474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BE0D-B8C7-4B71-A335-8DDF2CAE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Avantages</a:t>
            </a:r>
            <a:r>
              <a:rPr lang="en-CA" dirty="0"/>
              <a:t> et </a:t>
            </a:r>
            <a:r>
              <a:rPr lang="en-CA" dirty="0" err="1"/>
              <a:t>inconvénients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1261-2768-46F7-A630-AEF0C5A0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81053"/>
            <a:ext cx="4366957" cy="3416300"/>
          </a:xfrm>
          <a:solidFill>
            <a:srgbClr val="99FF99"/>
          </a:solidFill>
        </p:spPr>
        <p:txBody>
          <a:bodyPr/>
          <a:lstStyle/>
          <a:p>
            <a:pPr marL="0" indent="0">
              <a:buNone/>
            </a:pPr>
            <a:r>
              <a:rPr lang="en-CA" b="1" u="sng" dirty="0" err="1"/>
              <a:t>Avantages</a:t>
            </a:r>
            <a:r>
              <a:rPr lang="en-CA" b="1" u="sng" dirty="0"/>
              <a:t>:</a:t>
            </a:r>
          </a:p>
          <a:p>
            <a:r>
              <a:rPr lang="en-CA" dirty="0"/>
              <a:t>Minimisation des communications avec la base de </a:t>
            </a:r>
            <a:r>
              <a:rPr lang="en-CA" dirty="0" err="1"/>
              <a:t>données</a:t>
            </a:r>
            <a:endParaRPr lang="en-CA" dirty="0"/>
          </a:p>
          <a:p>
            <a:r>
              <a:rPr lang="en-CA" dirty="0"/>
              <a:t>On laisse la </a:t>
            </a:r>
            <a:r>
              <a:rPr lang="en-CA" dirty="0" err="1"/>
              <a:t>gestion</a:t>
            </a:r>
            <a:r>
              <a:rPr lang="en-CA" dirty="0"/>
              <a:t> et </a:t>
            </a:r>
            <a:r>
              <a:rPr lang="en-CA" dirty="0" err="1"/>
              <a:t>l’entreprosage</a:t>
            </a:r>
            <a:r>
              <a:rPr lang="en-CA" dirty="0"/>
              <a:t> des </a:t>
            </a:r>
            <a:r>
              <a:rPr lang="en-CA" dirty="0" err="1"/>
              <a:t>objets</a:t>
            </a:r>
            <a:r>
              <a:rPr lang="en-CA" dirty="0"/>
              <a:t> des </a:t>
            </a:r>
            <a:r>
              <a:rPr lang="en-CA" dirty="0" err="1"/>
              <a:t>différentes</a:t>
            </a:r>
            <a:r>
              <a:rPr lang="en-CA" dirty="0"/>
              <a:t> classes au programme</a:t>
            </a:r>
          </a:p>
          <a:p>
            <a:r>
              <a:rPr lang="en-CA" dirty="0" err="1"/>
              <a:t>Méthodes</a:t>
            </a:r>
            <a:r>
              <a:rPr lang="en-CA" dirty="0"/>
              <a:t> </a:t>
            </a:r>
            <a:r>
              <a:rPr lang="en-CA" dirty="0" err="1"/>
              <a:t>intuitives</a:t>
            </a:r>
            <a:r>
              <a:rPr lang="en-CA" dirty="0"/>
              <a:t> et </a:t>
            </a:r>
            <a:r>
              <a:rPr lang="en-CA" dirty="0" err="1"/>
              <a:t>enchaînées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EDF605-2E81-48DB-BF28-C8573C71795C}"/>
              </a:ext>
            </a:extLst>
          </p:cNvPr>
          <p:cNvSpPr txBox="1">
            <a:spLocks/>
          </p:cNvSpPr>
          <p:nvPr/>
        </p:nvSpPr>
        <p:spPr>
          <a:xfrm>
            <a:off x="6340993" y="2781053"/>
            <a:ext cx="4366957" cy="3416300"/>
          </a:xfrm>
          <a:prstGeom prst="rect">
            <a:avLst/>
          </a:prstGeom>
          <a:solidFill>
            <a:srgbClr val="FF7C8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CA" b="1" u="sng" dirty="0" err="1"/>
              <a:t>Inconvénients</a:t>
            </a:r>
            <a:r>
              <a:rPr lang="en-CA" b="1" u="sng" dirty="0"/>
              <a:t>:</a:t>
            </a:r>
          </a:p>
          <a:p>
            <a:r>
              <a:rPr lang="en-CA" dirty="0" err="1"/>
              <a:t>Traitements</a:t>
            </a:r>
            <a:r>
              <a:rPr lang="en-CA" dirty="0"/>
              <a:t> des </a:t>
            </a:r>
            <a:r>
              <a:rPr lang="en-CA" dirty="0" err="1"/>
              <a:t>données</a:t>
            </a:r>
            <a:r>
              <a:rPr lang="en-CA" dirty="0"/>
              <a:t> plus longs et </a:t>
            </a:r>
            <a:r>
              <a:rPr lang="en-CA" dirty="0" err="1"/>
              <a:t>moins</a:t>
            </a:r>
            <a:r>
              <a:rPr lang="en-CA" dirty="0"/>
              <a:t> </a:t>
            </a:r>
            <a:r>
              <a:rPr lang="en-CA" dirty="0" err="1"/>
              <a:t>efficaces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Java</a:t>
            </a:r>
          </a:p>
          <a:p>
            <a:r>
              <a:rPr lang="en-CA" dirty="0"/>
              <a:t>API de </a:t>
            </a:r>
            <a:r>
              <a:rPr lang="en-CA" dirty="0" err="1"/>
              <a:t>méthodes</a:t>
            </a:r>
            <a:r>
              <a:rPr lang="en-CA" dirty="0"/>
              <a:t> </a:t>
            </a:r>
            <a:r>
              <a:rPr lang="en-CA" dirty="0" err="1"/>
              <a:t>limité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682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ABE5-9201-44E3-BB31-B12E0C24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Derrière le programme: 4 notions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EAAD-1056-40A8-B4AE-8D4EBB36E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59484"/>
            <a:ext cx="8825659" cy="3416300"/>
          </a:xfrm>
        </p:spPr>
        <p:txBody>
          <a:bodyPr/>
          <a:lstStyle/>
          <a:p>
            <a:r>
              <a:rPr lang="en-CA" dirty="0"/>
              <a:t>JDBC (connection, statement, </a:t>
            </a:r>
            <a:r>
              <a:rPr lang="en-CA" dirty="0" err="1"/>
              <a:t>executeUpdate</a:t>
            </a:r>
            <a:r>
              <a:rPr lang="en-CA" dirty="0"/>
              <a:t>, etc.)</a:t>
            </a:r>
          </a:p>
          <a:p>
            <a:r>
              <a:rPr lang="en-CA" dirty="0"/>
              <a:t>Notion </a:t>
            </a:r>
            <a:r>
              <a:rPr lang="en-CA" dirty="0" err="1"/>
              <a:t>d’intermédiaire</a:t>
            </a:r>
            <a:r>
              <a:rPr lang="en-CA" dirty="0"/>
              <a:t> entre un programme et la base de </a:t>
            </a:r>
            <a:r>
              <a:rPr lang="en-CA" dirty="0" err="1"/>
              <a:t>données</a:t>
            </a:r>
            <a:endParaRPr lang="en-CA" dirty="0"/>
          </a:p>
          <a:p>
            <a:r>
              <a:rPr lang="en-CA" dirty="0">
                <a:solidFill>
                  <a:schemeClr val="tx1"/>
                </a:solidFill>
              </a:rPr>
              <a:t>Java Reflection avec le </a:t>
            </a:r>
            <a:r>
              <a:rPr lang="en-CA" dirty="0" err="1">
                <a:solidFill>
                  <a:schemeClr val="tx1"/>
                </a:solidFill>
              </a:rPr>
              <a:t>ClassLoader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CA" dirty="0" err="1">
                <a:solidFill>
                  <a:schemeClr val="tx1"/>
                </a:solidFill>
              </a:rPr>
              <a:t>Enchaînement</a:t>
            </a:r>
            <a:r>
              <a:rPr lang="en-CA" dirty="0">
                <a:solidFill>
                  <a:schemeClr val="tx1"/>
                </a:solidFill>
              </a:rPr>
              <a:t> de </a:t>
            </a:r>
            <a:r>
              <a:rPr lang="en-CA" dirty="0" err="1">
                <a:solidFill>
                  <a:schemeClr val="tx1"/>
                </a:solidFill>
              </a:rPr>
              <a:t>méthodes</a:t>
            </a:r>
            <a:endParaRPr lang="en-CA" dirty="0">
              <a:solidFill>
                <a:schemeClr val="tx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9644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</TotalTime>
  <Words>349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Satellite</vt:lpstr>
      <vt:lpstr>Table des matières</vt:lpstr>
      <vt:lpstr>Prérequis d’utilisation obligatoires</vt:lpstr>
      <vt:lpstr>Schéma du fonctionnement</vt:lpstr>
      <vt:lpstr>Schéma du fonctionnement (suite)</vt:lpstr>
      <vt:lpstr>Schéma du fonctionnement (suite)</vt:lpstr>
      <vt:lpstr>Échantillon d’API : fetch &amp; find</vt:lpstr>
      <vt:lpstr>Avantages et inconvénients</vt:lpstr>
      <vt:lpstr>Derrière le programme: 4 notions</vt:lpstr>
      <vt:lpstr>Java  Reflection</vt:lpstr>
      <vt:lpstr>Enchaînement de méthodes</vt:lpstr>
      <vt:lpstr>Fonctionnalités à implémenter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</dc:title>
  <dc:creator>GABSIRE</dc:creator>
  <cp:lastModifiedBy>GABSIRE</cp:lastModifiedBy>
  <cp:revision>28</cp:revision>
  <dcterms:created xsi:type="dcterms:W3CDTF">2017-12-03T22:53:40Z</dcterms:created>
  <dcterms:modified xsi:type="dcterms:W3CDTF">2017-12-04T00:43:51Z</dcterms:modified>
</cp:coreProperties>
</file>