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60" r:id="rId3"/>
    <p:sldId id="532" r:id="rId4"/>
    <p:sldId id="261" r:id="rId5"/>
    <p:sldId id="535" r:id="rId6"/>
    <p:sldId id="53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0DE91D9-8D37-5A40-A1A1-95E74591E593}">
          <p14:sldIdLst>
            <p14:sldId id="257"/>
            <p14:sldId id="260"/>
            <p14:sldId id="532"/>
            <p14:sldId id="261"/>
            <p14:sldId id="535"/>
            <p14:sldId id="53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98"/>
  </p:normalViewPr>
  <p:slideViewPr>
    <p:cSldViewPr snapToGrid="0" snapToObjects="1">
      <p:cViewPr varScale="1">
        <p:scale>
          <a:sx n="112" d="100"/>
          <a:sy n="112" d="100"/>
        </p:scale>
        <p:origin x="436"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rez, Alvaro" userId="a5e4e8a6-b052-4321-bfa6-55bb477b52a4" providerId="ADAL" clId="{226C2456-49E5-4F6A-8C64-BACD3131C355}"/>
    <pc:docChg chg="custSel modSld">
      <pc:chgData name="Perez, Alvaro" userId="a5e4e8a6-b052-4321-bfa6-55bb477b52a4" providerId="ADAL" clId="{226C2456-49E5-4F6A-8C64-BACD3131C355}" dt="2023-02-17T16:12:26.487" v="5" actId="478"/>
      <pc:docMkLst>
        <pc:docMk/>
      </pc:docMkLst>
      <pc:sldChg chg="modSp mod">
        <pc:chgData name="Perez, Alvaro" userId="a5e4e8a6-b052-4321-bfa6-55bb477b52a4" providerId="ADAL" clId="{226C2456-49E5-4F6A-8C64-BACD3131C355}" dt="2023-02-17T16:12:08.699" v="1" actId="20577"/>
        <pc:sldMkLst>
          <pc:docMk/>
          <pc:sldMk cId="3351316102" sldId="257"/>
        </pc:sldMkLst>
        <pc:spChg chg="mod">
          <ac:chgData name="Perez, Alvaro" userId="a5e4e8a6-b052-4321-bfa6-55bb477b52a4" providerId="ADAL" clId="{226C2456-49E5-4F6A-8C64-BACD3131C355}" dt="2023-02-17T16:12:08.699" v="1" actId="20577"/>
          <ac:spMkLst>
            <pc:docMk/>
            <pc:sldMk cId="3351316102" sldId="257"/>
            <ac:spMk id="3" creationId="{00000000-0000-0000-0000-000000000000}"/>
          </ac:spMkLst>
        </pc:spChg>
      </pc:sldChg>
      <pc:sldChg chg="delSp mod">
        <pc:chgData name="Perez, Alvaro" userId="a5e4e8a6-b052-4321-bfa6-55bb477b52a4" providerId="ADAL" clId="{226C2456-49E5-4F6A-8C64-BACD3131C355}" dt="2023-02-17T16:12:14.683" v="2" actId="478"/>
        <pc:sldMkLst>
          <pc:docMk/>
          <pc:sldMk cId="994073771" sldId="260"/>
        </pc:sldMkLst>
        <pc:spChg chg="del">
          <ac:chgData name="Perez, Alvaro" userId="a5e4e8a6-b052-4321-bfa6-55bb477b52a4" providerId="ADAL" clId="{226C2456-49E5-4F6A-8C64-BACD3131C355}" dt="2023-02-17T16:12:14.683" v="2" actId="478"/>
          <ac:spMkLst>
            <pc:docMk/>
            <pc:sldMk cId="994073771" sldId="260"/>
            <ac:spMk id="33" creationId="{00000000-0000-0000-0000-000000000000}"/>
          </ac:spMkLst>
        </pc:spChg>
      </pc:sldChg>
      <pc:sldChg chg="delSp mod">
        <pc:chgData name="Perez, Alvaro" userId="a5e4e8a6-b052-4321-bfa6-55bb477b52a4" providerId="ADAL" clId="{226C2456-49E5-4F6A-8C64-BACD3131C355}" dt="2023-02-17T16:12:20.258" v="3" actId="478"/>
        <pc:sldMkLst>
          <pc:docMk/>
          <pc:sldMk cId="3416207457" sldId="261"/>
        </pc:sldMkLst>
        <pc:spChg chg="del">
          <ac:chgData name="Perez, Alvaro" userId="a5e4e8a6-b052-4321-bfa6-55bb477b52a4" providerId="ADAL" clId="{226C2456-49E5-4F6A-8C64-BACD3131C355}" dt="2023-02-17T16:12:20.258" v="3" actId="478"/>
          <ac:spMkLst>
            <pc:docMk/>
            <pc:sldMk cId="3416207457" sldId="261"/>
            <ac:spMk id="33" creationId="{00000000-0000-0000-0000-000000000000}"/>
          </ac:spMkLst>
        </pc:spChg>
      </pc:sldChg>
      <pc:sldChg chg="delSp mod">
        <pc:chgData name="Perez, Alvaro" userId="a5e4e8a6-b052-4321-bfa6-55bb477b52a4" providerId="ADAL" clId="{226C2456-49E5-4F6A-8C64-BACD3131C355}" dt="2023-02-17T16:12:26.487" v="5" actId="478"/>
        <pc:sldMkLst>
          <pc:docMk/>
          <pc:sldMk cId="2539215850" sldId="533"/>
        </pc:sldMkLst>
        <pc:spChg chg="del">
          <ac:chgData name="Perez, Alvaro" userId="a5e4e8a6-b052-4321-bfa6-55bb477b52a4" providerId="ADAL" clId="{226C2456-49E5-4F6A-8C64-BACD3131C355}" dt="2023-02-17T16:12:26.487" v="5" actId="478"/>
          <ac:spMkLst>
            <pc:docMk/>
            <pc:sldMk cId="2539215850" sldId="533"/>
            <ac:spMk id="33" creationId="{00000000-0000-0000-0000-000000000000}"/>
          </ac:spMkLst>
        </pc:spChg>
      </pc:sldChg>
      <pc:sldChg chg="delSp mod">
        <pc:chgData name="Perez, Alvaro" userId="a5e4e8a6-b052-4321-bfa6-55bb477b52a4" providerId="ADAL" clId="{226C2456-49E5-4F6A-8C64-BACD3131C355}" dt="2023-02-17T16:12:23.133" v="4" actId="478"/>
        <pc:sldMkLst>
          <pc:docMk/>
          <pc:sldMk cId="3909901150" sldId="535"/>
        </pc:sldMkLst>
        <pc:spChg chg="del">
          <ac:chgData name="Perez, Alvaro" userId="a5e4e8a6-b052-4321-bfa6-55bb477b52a4" providerId="ADAL" clId="{226C2456-49E5-4F6A-8C64-BACD3131C355}" dt="2023-02-17T16:12:23.133" v="4" actId="478"/>
          <ac:spMkLst>
            <pc:docMk/>
            <pc:sldMk cId="3909901150" sldId="535"/>
            <ac:spMk id="33" creationId="{00000000-0000-0000-0000-000000000000}"/>
          </ac:spMkLst>
        </pc:spChg>
      </pc:sldChg>
    </pc:docChg>
  </pc:docChgLst>
  <pc:docChgLst>
    <pc:chgData name="Perez, Alvaro" userId="a5e4e8a6-b052-4321-bfa6-55bb477b52a4" providerId="ADAL" clId="{A4FA9A6F-8788-4A81-8437-6D9E8521C953}"/>
    <pc:docChg chg="custSel modSld">
      <pc:chgData name="Perez, Alvaro" userId="a5e4e8a6-b052-4321-bfa6-55bb477b52a4" providerId="ADAL" clId="{A4FA9A6F-8788-4A81-8437-6D9E8521C953}" dt="2021-08-06T11:22:16.563" v="4"/>
      <pc:docMkLst>
        <pc:docMk/>
      </pc:docMkLst>
      <pc:sldChg chg="modSp mod">
        <pc:chgData name="Perez, Alvaro" userId="a5e4e8a6-b052-4321-bfa6-55bb477b52a4" providerId="ADAL" clId="{A4FA9A6F-8788-4A81-8437-6D9E8521C953}" dt="2021-08-06T11:22:04.158" v="1" actId="20577"/>
        <pc:sldMkLst>
          <pc:docMk/>
          <pc:sldMk cId="994073771" sldId="260"/>
        </pc:sldMkLst>
        <pc:spChg chg="mod">
          <ac:chgData name="Perez, Alvaro" userId="a5e4e8a6-b052-4321-bfa6-55bb477b52a4" providerId="ADAL" clId="{A4FA9A6F-8788-4A81-8437-6D9E8521C953}" dt="2021-08-06T11:22:04.158" v="1" actId="20577"/>
          <ac:spMkLst>
            <pc:docMk/>
            <pc:sldMk cId="994073771" sldId="260"/>
            <ac:spMk id="33" creationId="{00000000-0000-0000-0000-000000000000}"/>
          </ac:spMkLst>
        </pc:spChg>
      </pc:sldChg>
      <pc:sldChg chg="modSp mod">
        <pc:chgData name="Perez, Alvaro" userId="a5e4e8a6-b052-4321-bfa6-55bb477b52a4" providerId="ADAL" clId="{A4FA9A6F-8788-4A81-8437-6D9E8521C953}" dt="2021-08-06T11:22:10.321" v="2"/>
        <pc:sldMkLst>
          <pc:docMk/>
          <pc:sldMk cId="3416207457" sldId="261"/>
        </pc:sldMkLst>
        <pc:spChg chg="mod">
          <ac:chgData name="Perez, Alvaro" userId="a5e4e8a6-b052-4321-bfa6-55bb477b52a4" providerId="ADAL" clId="{A4FA9A6F-8788-4A81-8437-6D9E8521C953}" dt="2021-08-06T11:22:10.321" v="2"/>
          <ac:spMkLst>
            <pc:docMk/>
            <pc:sldMk cId="3416207457" sldId="261"/>
            <ac:spMk id="33" creationId="{00000000-0000-0000-0000-000000000000}"/>
          </ac:spMkLst>
        </pc:spChg>
      </pc:sldChg>
      <pc:sldChg chg="modSp mod">
        <pc:chgData name="Perez, Alvaro" userId="a5e4e8a6-b052-4321-bfa6-55bb477b52a4" providerId="ADAL" clId="{A4FA9A6F-8788-4A81-8437-6D9E8521C953}" dt="2021-08-06T11:22:16.563" v="4"/>
        <pc:sldMkLst>
          <pc:docMk/>
          <pc:sldMk cId="2539215850" sldId="533"/>
        </pc:sldMkLst>
        <pc:spChg chg="mod">
          <ac:chgData name="Perez, Alvaro" userId="a5e4e8a6-b052-4321-bfa6-55bb477b52a4" providerId="ADAL" clId="{A4FA9A6F-8788-4A81-8437-6D9E8521C953}" dt="2021-08-06T11:22:16.563" v="4"/>
          <ac:spMkLst>
            <pc:docMk/>
            <pc:sldMk cId="2539215850" sldId="533"/>
            <ac:spMk id="33" creationId="{00000000-0000-0000-0000-000000000000}"/>
          </ac:spMkLst>
        </pc:spChg>
      </pc:sldChg>
      <pc:sldChg chg="modSp mod">
        <pc:chgData name="Perez, Alvaro" userId="a5e4e8a6-b052-4321-bfa6-55bb477b52a4" providerId="ADAL" clId="{A4FA9A6F-8788-4A81-8437-6D9E8521C953}" dt="2021-08-06T11:22:13.412" v="3"/>
        <pc:sldMkLst>
          <pc:docMk/>
          <pc:sldMk cId="3909901150" sldId="535"/>
        </pc:sldMkLst>
        <pc:spChg chg="mod">
          <ac:chgData name="Perez, Alvaro" userId="a5e4e8a6-b052-4321-bfa6-55bb477b52a4" providerId="ADAL" clId="{A4FA9A6F-8788-4A81-8437-6D9E8521C953}" dt="2021-08-06T11:22:13.412" v="3"/>
          <ac:spMkLst>
            <pc:docMk/>
            <pc:sldMk cId="3909901150" sldId="535"/>
            <ac:spMk id="33" creationId="{00000000-0000-0000-0000-000000000000}"/>
          </ac:spMkLst>
        </pc:spChg>
      </pc:sldChg>
    </pc:docChg>
  </pc:docChgLst>
  <pc:docChgLst>
    <pc:chgData name="Perez, Alvaro" userId="a5e4e8a6-b052-4321-bfa6-55bb477b52a4" providerId="ADAL" clId="{66124D3C-C653-44E9-BA76-F9BCF5576BB3}"/>
    <pc:docChg chg="undo custSel modSld">
      <pc:chgData name="Perez, Alvaro" userId="a5e4e8a6-b052-4321-bfa6-55bb477b52a4" providerId="ADAL" clId="{66124D3C-C653-44E9-BA76-F9BCF5576BB3}" dt="2021-12-15T18:45:19.043" v="102"/>
      <pc:docMkLst>
        <pc:docMk/>
      </pc:docMkLst>
      <pc:sldChg chg="modSp mod">
        <pc:chgData name="Perez, Alvaro" userId="a5e4e8a6-b052-4321-bfa6-55bb477b52a4" providerId="ADAL" clId="{66124D3C-C653-44E9-BA76-F9BCF5576BB3}" dt="2021-12-15T18:41:21.341" v="93" actId="20577"/>
        <pc:sldMkLst>
          <pc:docMk/>
          <pc:sldMk cId="3351316102" sldId="257"/>
        </pc:sldMkLst>
        <pc:spChg chg="mod">
          <ac:chgData name="Perez, Alvaro" userId="a5e4e8a6-b052-4321-bfa6-55bb477b52a4" providerId="ADAL" clId="{66124D3C-C653-44E9-BA76-F9BCF5576BB3}" dt="2021-12-15T18:41:21.341" v="93" actId="20577"/>
          <ac:spMkLst>
            <pc:docMk/>
            <pc:sldMk cId="3351316102" sldId="257"/>
            <ac:spMk id="3" creationId="{00000000-0000-0000-0000-000000000000}"/>
          </ac:spMkLst>
        </pc:spChg>
      </pc:sldChg>
      <pc:sldChg chg="modSp mod">
        <pc:chgData name="Perez, Alvaro" userId="a5e4e8a6-b052-4321-bfa6-55bb477b52a4" providerId="ADAL" clId="{66124D3C-C653-44E9-BA76-F9BCF5576BB3}" dt="2021-12-15T18:45:07.617" v="99" actId="20577"/>
        <pc:sldMkLst>
          <pc:docMk/>
          <pc:sldMk cId="994073771" sldId="260"/>
        </pc:sldMkLst>
        <pc:spChg chg="mod">
          <ac:chgData name="Perez, Alvaro" userId="a5e4e8a6-b052-4321-bfa6-55bb477b52a4" providerId="ADAL" clId="{66124D3C-C653-44E9-BA76-F9BCF5576BB3}" dt="2021-12-15T18:45:07.617" v="99" actId="20577"/>
          <ac:spMkLst>
            <pc:docMk/>
            <pc:sldMk cId="994073771" sldId="260"/>
            <ac:spMk id="33" creationId="{00000000-0000-0000-0000-000000000000}"/>
          </ac:spMkLst>
        </pc:spChg>
      </pc:sldChg>
      <pc:sldChg chg="modSp mod">
        <pc:chgData name="Perez, Alvaro" userId="a5e4e8a6-b052-4321-bfa6-55bb477b52a4" providerId="ADAL" clId="{66124D3C-C653-44E9-BA76-F9BCF5576BB3}" dt="2021-12-15T18:45:12.761" v="100"/>
        <pc:sldMkLst>
          <pc:docMk/>
          <pc:sldMk cId="3416207457" sldId="261"/>
        </pc:sldMkLst>
        <pc:spChg chg="mod">
          <ac:chgData name="Perez, Alvaro" userId="a5e4e8a6-b052-4321-bfa6-55bb477b52a4" providerId="ADAL" clId="{66124D3C-C653-44E9-BA76-F9BCF5576BB3}" dt="2021-12-15T18:45:12.761" v="100"/>
          <ac:spMkLst>
            <pc:docMk/>
            <pc:sldMk cId="3416207457" sldId="261"/>
            <ac:spMk id="33" creationId="{00000000-0000-0000-0000-000000000000}"/>
          </ac:spMkLst>
        </pc:spChg>
      </pc:sldChg>
      <pc:sldChg chg="modSp mod">
        <pc:chgData name="Perez, Alvaro" userId="a5e4e8a6-b052-4321-bfa6-55bb477b52a4" providerId="ADAL" clId="{66124D3C-C653-44E9-BA76-F9BCF5576BB3}" dt="2021-12-15T18:45:19.043" v="102"/>
        <pc:sldMkLst>
          <pc:docMk/>
          <pc:sldMk cId="2539215850" sldId="533"/>
        </pc:sldMkLst>
        <pc:spChg chg="mod">
          <ac:chgData name="Perez, Alvaro" userId="a5e4e8a6-b052-4321-bfa6-55bb477b52a4" providerId="ADAL" clId="{66124D3C-C653-44E9-BA76-F9BCF5576BB3}" dt="2021-12-15T18:45:19.043" v="102"/>
          <ac:spMkLst>
            <pc:docMk/>
            <pc:sldMk cId="2539215850" sldId="533"/>
            <ac:spMk id="33" creationId="{00000000-0000-0000-0000-000000000000}"/>
          </ac:spMkLst>
        </pc:spChg>
      </pc:sldChg>
      <pc:sldChg chg="modSp mod">
        <pc:chgData name="Perez, Alvaro" userId="a5e4e8a6-b052-4321-bfa6-55bb477b52a4" providerId="ADAL" clId="{66124D3C-C653-44E9-BA76-F9BCF5576BB3}" dt="2021-12-15T18:45:15.341" v="101"/>
        <pc:sldMkLst>
          <pc:docMk/>
          <pc:sldMk cId="3909901150" sldId="535"/>
        </pc:sldMkLst>
        <pc:spChg chg="mod">
          <ac:chgData name="Perez, Alvaro" userId="a5e4e8a6-b052-4321-bfa6-55bb477b52a4" providerId="ADAL" clId="{66124D3C-C653-44E9-BA76-F9BCF5576BB3}" dt="2021-12-15T18:45:15.341" v="101"/>
          <ac:spMkLst>
            <pc:docMk/>
            <pc:sldMk cId="3909901150" sldId="535"/>
            <ac:spMk id="3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12987-0BD8-5645-A39B-4207F5090FCC}" type="datetimeFigureOut">
              <a:rPr lang="en-US" smtClean="0"/>
              <a:t>2/17/2023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2DD27E-E112-5E48-83D9-644057DA491D}" type="slidenum">
              <a:rPr lang="en-US" smtClean="0"/>
              <a:t>‹#›</a:t>
            </a:fld>
            <a:endParaRPr lang="en-US"/>
          </a:p>
        </p:txBody>
      </p:sp>
    </p:spTree>
    <p:extLst>
      <p:ext uri="{BB962C8B-B14F-4D97-AF65-F5344CB8AC3E}">
        <p14:creationId xmlns:p14="http://schemas.microsoft.com/office/powerpoint/2010/main" val="3713282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312738" y="434975"/>
            <a:ext cx="6176962" cy="3475038"/>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77942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434975"/>
            <a:ext cx="6176962" cy="3475038"/>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63407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434975"/>
            <a:ext cx="6176962" cy="3475038"/>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67496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434975"/>
            <a:ext cx="6176962" cy="3475038"/>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3575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434975"/>
            <a:ext cx="6176962" cy="3475038"/>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8628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9D041-B2F4-4B44-B825-375D9FF93B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C42B0E-B4AB-814F-B1B5-21F9832C17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42BFF4-AF7C-E344-974F-D1F306D95278}"/>
              </a:ext>
            </a:extLst>
          </p:cNvPr>
          <p:cNvSpPr>
            <a:spLocks noGrp="1"/>
          </p:cNvSpPr>
          <p:nvPr>
            <p:ph type="dt" sz="half" idx="10"/>
          </p:nvPr>
        </p:nvSpPr>
        <p:spPr/>
        <p:txBody>
          <a:bodyPr/>
          <a:lstStyle/>
          <a:p>
            <a:fld id="{CAEF3688-CDCA-294C-B329-0ABEDF13DA4C}" type="datetimeFigureOut">
              <a:rPr lang="en-US" smtClean="0"/>
              <a:t>2/17/2023</a:t>
            </a:fld>
            <a:endParaRPr lang="en-US"/>
          </a:p>
        </p:txBody>
      </p:sp>
      <p:sp>
        <p:nvSpPr>
          <p:cNvPr id="5" name="Footer Placeholder 4">
            <a:extLst>
              <a:ext uri="{FF2B5EF4-FFF2-40B4-BE49-F238E27FC236}">
                <a16:creationId xmlns:a16="http://schemas.microsoft.com/office/drawing/2014/main" id="{FD0F7337-2F73-FC4B-866A-E6BBCD100F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C593B5-13EE-9B43-9C79-15F9F44C51C3}"/>
              </a:ext>
            </a:extLst>
          </p:cNvPr>
          <p:cNvSpPr>
            <a:spLocks noGrp="1"/>
          </p:cNvSpPr>
          <p:nvPr>
            <p:ph type="sldNum" sz="quarter" idx="12"/>
          </p:nvPr>
        </p:nvSpPr>
        <p:spPr/>
        <p:txBody>
          <a:bodyPr/>
          <a:lstStyle/>
          <a:p>
            <a:fld id="{F46F3CC7-89A3-0546-A6A5-4579D351C9EE}" type="slidenum">
              <a:rPr lang="en-US" smtClean="0"/>
              <a:t>‹#›</a:t>
            </a:fld>
            <a:endParaRPr lang="en-US"/>
          </a:p>
        </p:txBody>
      </p:sp>
    </p:spTree>
    <p:extLst>
      <p:ext uri="{BB962C8B-B14F-4D97-AF65-F5344CB8AC3E}">
        <p14:creationId xmlns:p14="http://schemas.microsoft.com/office/powerpoint/2010/main" val="1859335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4861-53E0-4E4D-AD43-A0DC64E883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A0CBC2-05C9-5646-9CDB-7AAF4432BE8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43F7E-B7BC-E14F-8A94-9C4ECFDDF36D}"/>
              </a:ext>
            </a:extLst>
          </p:cNvPr>
          <p:cNvSpPr>
            <a:spLocks noGrp="1"/>
          </p:cNvSpPr>
          <p:nvPr>
            <p:ph type="dt" sz="half" idx="10"/>
          </p:nvPr>
        </p:nvSpPr>
        <p:spPr/>
        <p:txBody>
          <a:bodyPr/>
          <a:lstStyle/>
          <a:p>
            <a:fld id="{CAEF3688-CDCA-294C-B329-0ABEDF13DA4C}" type="datetimeFigureOut">
              <a:rPr lang="en-US" smtClean="0"/>
              <a:t>2/17/2023</a:t>
            </a:fld>
            <a:endParaRPr lang="en-US"/>
          </a:p>
        </p:txBody>
      </p:sp>
      <p:sp>
        <p:nvSpPr>
          <p:cNvPr id="5" name="Footer Placeholder 4">
            <a:extLst>
              <a:ext uri="{FF2B5EF4-FFF2-40B4-BE49-F238E27FC236}">
                <a16:creationId xmlns:a16="http://schemas.microsoft.com/office/drawing/2014/main" id="{1156172C-7BF6-8D40-9A9B-8861A89F9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6C07D-2E17-1F41-A759-46F57B5B84AB}"/>
              </a:ext>
            </a:extLst>
          </p:cNvPr>
          <p:cNvSpPr>
            <a:spLocks noGrp="1"/>
          </p:cNvSpPr>
          <p:nvPr>
            <p:ph type="sldNum" sz="quarter" idx="12"/>
          </p:nvPr>
        </p:nvSpPr>
        <p:spPr/>
        <p:txBody>
          <a:bodyPr/>
          <a:lstStyle/>
          <a:p>
            <a:fld id="{F46F3CC7-89A3-0546-A6A5-4579D351C9EE}" type="slidenum">
              <a:rPr lang="en-US" smtClean="0"/>
              <a:t>‹#›</a:t>
            </a:fld>
            <a:endParaRPr lang="en-US"/>
          </a:p>
        </p:txBody>
      </p:sp>
    </p:spTree>
    <p:extLst>
      <p:ext uri="{BB962C8B-B14F-4D97-AF65-F5344CB8AC3E}">
        <p14:creationId xmlns:p14="http://schemas.microsoft.com/office/powerpoint/2010/main" val="124424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D99225-A8FA-E24E-A266-6409A7DECB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F261C6-C0A7-FA41-976E-6B9EE27E3CA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90C5C5-2E8E-7941-8361-142F52EE0A43}"/>
              </a:ext>
            </a:extLst>
          </p:cNvPr>
          <p:cNvSpPr>
            <a:spLocks noGrp="1"/>
          </p:cNvSpPr>
          <p:nvPr>
            <p:ph type="dt" sz="half" idx="10"/>
          </p:nvPr>
        </p:nvSpPr>
        <p:spPr/>
        <p:txBody>
          <a:bodyPr/>
          <a:lstStyle/>
          <a:p>
            <a:fld id="{CAEF3688-CDCA-294C-B329-0ABEDF13DA4C}" type="datetimeFigureOut">
              <a:rPr lang="en-US" smtClean="0"/>
              <a:t>2/17/2023</a:t>
            </a:fld>
            <a:endParaRPr lang="en-US"/>
          </a:p>
        </p:txBody>
      </p:sp>
      <p:sp>
        <p:nvSpPr>
          <p:cNvPr id="5" name="Footer Placeholder 4">
            <a:extLst>
              <a:ext uri="{FF2B5EF4-FFF2-40B4-BE49-F238E27FC236}">
                <a16:creationId xmlns:a16="http://schemas.microsoft.com/office/drawing/2014/main" id="{ACFC2F0A-D3ED-CE44-9FC9-F0DE8180CF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087306-A85A-EB41-86DC-DDF7A1452E60}"/>
              </a:ext>
            </a:extLst>
          </p:cNvPr>
          <p:cNvSpPr>
            <a:spLocks noGrp="1"/>
          </p:cNvSpPr>
          <p:nvPr>
            <p:ph type="sldNum" sz="quarter" idx="12"/>
          </p:nvPr>
        </p:nvSpPr>
        <p:spPr/>
        <p:txBody>
          <a:bodyPr/>
          <a:lstStyle/>
          <a:p>
            <a:fld id="{F46F3CC7-89A3-0546-A6A5-4579D351C9EE}" type="slidenum">
              <a:rPr lang="en-US" smtClean="0"/>
              <a:t>‹#›</a:t>
            </a:fld>
            <a:endParaRPr lang="en-US"/>
          </a:p>
        </p:txBody>
      </p:sp>
    </p:spTree>
    <p:extLst>
      <p:ext uri="{BB962C8B-B14F-4D97-AF65-F5344CB8AC3E}">
        <p14:creationId xmlns:p14="http://schemas.microsoft.com/office/powerpoint/2010/main" val="2110878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Badge of Sport">
    <p:spTree>
      <p:nvGrpSpPr>
        <p:cNvPr id="1" name=""/>
        <p:cNvGrpSpPr/>
        <p:nvPr/>
      </p:nvGrpSpPr>
      <p:grpSpPr>
        <a:xfrm>
          <a:off x="0" y="0"/>
          <a:ext cx="0" cy="0"/>
          <a:chOff x="0" y="0"/>
          <a:chExt cx="0" cy="0"/>
        </a:xfrm>
      </p:grpSpPr>
      <p:sp>
        <p:nvSpPr>
          <p:cNvPr id="14" name="Picture Placeholder 2"/>
          <p:cNvSpPr>
            <a:spLocks noGrp="1"/>
          </p:cNvSpPr>
          <p:nvPr>
            <p:ph type="pic" sz="quarter" idx="14"/>
          </p:nvPr>
        </p:nvSpPr>
        <p:spPr bwMode="gray">
          <a:xfrm>
            <a:off x="1" y="1"/>
            <a:ext cx="12192000" cy="6858000"/>
          </a:xfrm>
          <a:custGeom>
            <a:avLst/>
            <a:gdLst/>
            <a:ahLst/>
            <a:cxnLst/>
            <a:rect l="l" t="t" r="r" b="b"/>
            <a:pathLst>
              <a:path w="2953414" h="4932102">
                <a:moveTo>
                  <a:pt x="0" y="0"/>
                </a:moveTo>
                <a:lnTo>
                  <a:pt x="2953414" y="0"/>
                </a:lnTo>
                <a:lnTo>
                  <a:pt x="2953414" y="4932102"/>
                </a:lnTo>
                <a:lnTo>
                  <a:pt x="0" y="4932102"/>
                </a:lnTo>
                <a:close/>
              </a:path>
            </a:pathLst>
          </a:custGeom>
          <a:solidFill>
            <a:schemeClr val="tx1"/>
          </a:solidFill>
          <a:ln>
            <a:noFill/>
          </a:ln>
        </p:spPr>
        <p:txBody>
          <a:bodyPr tIns="678733" anchor="ctr" anchorCtr="0"/>
          <a:lstStyle>
            <a:lvl1pPr algn="ctr">
              <a:lnSpc>
                <a:spcPct val="100000"/>
              </a:lnSpc>
              <a:spcAft>
                <a:spcPts val="0"/>
              </a:spcAft>
              <a:defRPr sz="1344">
                <a:solidFill>
                  <a:schemeClr val="bg1"/>
                </a:solidFill>
              </a:defRPr>
            </a:lvl1pPr>
          </a:lstStyle>
          <a:p>
            <a:pPr lvl="0"/>
            <a:r>
              <a:rPr lang="en-US" noProof="0" dirty="0"/>
              <a:t>Click icon to add picture</a:t>
            </a:r>
          </a:p>
        </p:txBody>
      </p:sp>
      <p:sp>
        <p:nvSpPr>
          <p:cNvPr id="2" name="Title 1"/>
          <p:cNvSpPr>
            <a:spLocks noGrp="1"/>
          </p:cNvSpPr>
          <p:nvPr>
            <p:ph type="title" hasCustomPrompt="1"/>
          </p:nvPr>
        </p:nvSpPr>
        <p:spPr>
          <a:xfrm>
            <a:off x="1142542" y="2285522"/>
            <a:ext cx="6477197" cy="2444863"/>
          </a:xfrm>
        </p:spPr>
        <p:txBody>
          <a:bodyPr tIns="0" anchor="b"/>
          <a:lstStyle>
            <a:lvl1pPr>
              <a:lnSpc>
                <a:spcPct val="70000"/>
              </a:lnSpc>
              <a:defRPr sz="6349" b="0" i="0">
                <a:solidFill>
                  <a:schemeClr val="bg1"/>
                </a:solidFill>
                <a:latin typeface="adineue PRO Black" pitchFamily="34" charset="0"/>
              </a:defRPr>
            </a:lvl1pPr>
          </a:lstStyle>
          <a:p>
            <a:r>
              <a:rPr lang="en-US" noProof="0" dirty="0"/>
              <a:t>Global Template</a:t>
            </a:r>
          </a:p>
        </p:txBody>
      </p:sp>
      <p:sp>
        <p:nvSpPr>
          <p:cNvPr id="8" name="Subtitle 2"/>
          <p:cNvSpPr>
            <a:spLocks noGrp="1"/>
          </p:cNvSpPr>
          <p:nvPr>
            <p:ph type="subTitle" idx="1"/>
          </p:nvPr>
        </p:nvSpPr>
        <p:spPr bwMode="gray">
          <a:xfrm>
            <a:off x="1142542" y="4572127"/>
            <a:ext cx="6477197" cy="762233"/>
          </a:xfrm>
        </p:spPr>
        <p:txBody>
          <a:bodyPr tIns="72000" anchor="t" anchorCtr="0"/>
          <a:lstStyle>
            <a:lvl1pPr marL="0" indent="0" algn="l">
              <a:lnSpc>
                <a:spcPct val="100000"/>
              </a:lnSpc>
              <a:spcBef>
                <a:spcPts val="0"/>
              </a:spcBef>
              <a:spcAft>
                <a:spcPts val="1190"/>
              </a:spcAft>
              <a:buNone/>
              <a:defRPr sz="1852" b="0" i="0" cap="all" spc="0" baseline="0">
                <a:solidFill>
                  <a:schemeClr val="bg1"/>
                </a:solidFill>
                <a:latin typeface="adineue TEXT Light" panose="020B0303020201060004" pitchFamily="34" charset="0"/>
                <a:cs typeface="AdihausDIN" panose="020B0504020101020102" pitchFamily="34" charset="0"/>
              </a:defRPr>
            </a:lvl1pPr>
            <a:lvl2pPr marL="0" indent="0" algn="l">
              <a:lnSpc>
                <a:spcPct val="100000"/>
              </a:lnSpc>
              <a:spcBef>
                <a:spcPts val="0"/>
              </a:spcBef>
              <a:spcAft>
                <a:spcPts val="1190"/>
              </a:spcAft>
              <a:buFont typeface="AdihausDIN" panose="020B0604020202020204" pitchFamily="34" charset="0"/>
              <a:buNone/>
              <a:defRPr sz="1852" b="0" cap="all" baseline="0">
                <a:solidFill>
                  <a:schemeClr val="bg1"/>
                </a:solidFill>
                <a:latin typeface="adiText Light Beta" pitchFamily="34" charset="0"/>
              </a:defRPr>
            </a:lvl2pPr>
            <a:lvl3pPr marL="0" indent="0" algn="l">
              <a:lnSpc>
                <a:spcPct val="100000"/>
              </a:lnSpc>
              <a:spcBef>
                <a:spcPts val="0"/>
              </a:spcBef>
              <a:spcAft>
                <a:spcPts val="1190"/>
              </a:spcAft>
              <a:buFont typeface="AdihausDIN" panose="020B0604020202020204" pitchFamily="34" charset="0"/>
              <a:buNone/>
              <a:defRPr sz="1852" b="0" cap="all" baseline="0">
                <a:solidFill>
                  <a:schemeClr val="bg1"/>
                </a:solidFill>
                <a:latin typeface="adiText Light Beta" pitchFamily="34" charset="0"/>
              </a:defRPr>
            </a:lvl3pPr>
            <a:lvl4pPr marL="0" indent="0" algn="l">
              <a:lnSpc>
                <a:spcPct val="100000"/>
              </a:lnSpc>
              <a:spcBef>
                <a:spcPts val="0"/>
              </a:spcBef>
              <a:spcAft>
                <a:spcPts val="1190"/>
              </a:spcAft>
              <a:buFont typeface="AdihausDIN" panose="020B0604020202020204" pitchFamily="34" charset="0"/>
              <a:buNone/>
              <a:defRPr sz="1852" b="0" cap="all" baseline="0">
                <a:solidFill>
                  <a:schemeClr val="bg1"/>
                </a:solidFill>
                <a:latin typeface="adiText Light Beta" pitchFamily="34" charset="0"/>
              </a:defRPr>
            </a:lvl4pPr>
            <a:lvl5pPr marL="0" indent="0" algn="l">
              <a:lnSpc>
                <a:spcPct val="100000"/>
              </a:lnSpc>
              <a:spcBef>
                <a:spcPts val="0"/>
              </a:spcBef>
              <a:spcAft>
                <a:spcPts val="1190"/>
              </a:spcAft>
              <a:buFont typeface="AdihausDIN" panose="020B0604020202020204" pitchFamily="34" charset="0"/>
              <a:buNone/>
              <a:defRPr sz="1852" b="0" cap="all" baseline="0">
                <a:solidFill>
                  <a:schemeClr val="bg1"/>
                </a:solidFill>
                <a:latin typeface="adiText Light Beta" pitchFamily="34" charset="0"/>
              </a:defRPr>
            </a:lvl5pPr>
            <a:lvl6pPr marL="0" indent="0" algn="l">
              <a:lnSpc>
                <a:spcPct val="100000"/>
              </a:lnSpc>
              <a:spcBef>
                <a:spcPts val="0"/>
              </a:spcBef>
              <a:spcAft>
                <a:spcPts val="1190"/>
              </a:spcAft>
              <a:buFont typeface="AdihausDIN" panose="020B0604020202020204" pitchFamily="34" charset="0"/>
              <a:buNone/>
              <a:defRPr sz="1852" b="0" cap="all" baseline="0">
                <a:solidFill>
                  <a:schemeClr val="bg1"/>
                </a:solidFill>
                <a:latin typeface="adiText Light Beta" pitchFamily="34" charset="0"/>
              </a:defRPr>
            </a:lvl6pPr>
            <a:lvl7pPr marL="0" indent="0" algn="l">
              <a:lnSpc>
                <a:spcPct val="100000"/>
              </a:lnSpc>
              <a:spcBef>
                <a:spcPts val="0"/>
              </a:spcBef>
              <a:spcAft>
                <a:spcPts val="1190"/>
              </a:spcAft>
              <a:buNone/>
              <a:defRPr sz="1852" b="0" cap="all" baseline="0">
                <a:solidFill>
                  <a:schemeClr val="bg1"/>
                </a:solidFill>
                <a:latin typeface="adiText Light Beta" pitchFamily="34" charset="0"/>
              </a:defRPr>
            </a:lvl7pPr>
            <a:lvl8pPr marL="0" indent="0" algn="l">
              <a:lnSpc>
                <a:spcPct val="100000"/>
              </a:lnSpc>
              <a:spcBef>
                <a:spcPts val="0"/>
              </a:spcBef>
              <a:spcAft>
                <a:spcPts val="1190"/>
              </a:spcAft>
              <a:buFont typeface="AdihausDIN" panose="020B0604020202020204" pitchFamily="34" charset="0"/>
              <a:buNone/>
              <a:defRPr sz="1852" b="0" cap="all" baseline="0">
                <a:solidFill>
                  <a:schemeClr val="bg1"/>
                </a:solidFill>
                <a:latin typeface="adiText Light Beta" pitchFamily="34" charset="0"/>
              </a:defRPr>
            </a:lvl8pPr>
            <a:lvl9pPr marL="0" indent="0" algn="l">
              <a:lnSpc>
                <a:spcPct val="100000"/>
              </a:lnSpc>
              <a:spcBef>
                <a:spcPts val="0"/>
              </a:spcBef>
              <a:spcAft>
                <a:spcPts val="1190"/>
              </a:spcAft>
              <a:buNone/>
              <a:defRPr sz="1852" b="0" cap="all" baseline="0">
                <a:solidFill>
                  <a:schemeClr val="bg1"/>
                </a:solidFill>
                <a:latin typeface="adiText Light Beta" pitchFamily="34" charset="0"/>
              </a:defRPr>
            </a:lvl9pPr>
          </a:lstStyle>
          <a:p>
            <a:pPr lvl="0"/>
            <a:r>
              <a:rPr lang="en-US" noProof="0" dirty="0"/>
              <a:t>Click to edit Master subtitle style</a:t>
            </a:r>
          </a:p>
        </p:txBody>
      </p:sp>
      <p:sp>
        <p:nvSpPr>
          <p:cNvPr id="10" name="Date Placeholder 2"/>
          <p:cNvSpPr>
            <a:spLocks noGrp="1"/>
          </p:cNvSpPr>
          <p:nvPr>
            <p:ph type="dt" sz="half" idx="15"/>
          </p:nvPr>
        </p:nvSpPr>
        <p:spPr>
          <a:xfrm>
            <a:off x="10287794" y="6951653"/>
            <a:ext cx="1143218" cy="379993"/>
          </a:xfrm>
        </p:spPr>
        <p:txBody>
          <a:bodyPr/>
          <a:lstStyle/>
          <a:p>
            <a:pPr>
              <a:defRPr/>
            </a:pPr>
            <a:fld id="{1F0AED66-3F9A-415C-984B-2EE3E75857E2}" type="datetime5">
              <a:rPr lang="en-US" smtClean="0"/>
              <a:t>17-Feb-23</a:t>
            </a:fld>
            <a:endParaRPr lang="en-US" dirty="0"/>
          </a:p>
        </p:txBody>
      </p:sp>
      <p:sp>
        <p:nvSpPr>
          <p:cNvPr id="11" name="Footer Placeholder 3"/>
          <p:cNvSpPr>
            <a:spLocks noGrp="1"/>
          </p:cNvSpPr>
          <p:nvPr>
            <p:ph type="ftr" sz="quarter" idx="16"/>
          </p:nvPr>
        </p:nvSpPr>
        <p:spPr>
          <a:xfrm>
            <a:off x="5334657" y="6951653"/>
            <a:ext cx="4952409" cy="379993"/>
          </a:xfrm>
        </p:spPr>
        <p:txBody>
          <a:bodyPr/>
          <a:lstStyle/>
          <a:p>
            <a:pPr>
              <a:defRPr/>
            </a:pPr>
            <a:r>
              <a:rPr lang="en-US" dirty="0"/>
              <a:t>FOOTER / PRESENTATION NAME</a:t>
            </a:r>
          </a:p>
        </p:txBody>
      </p:sp>
      <p:sp>
        <p:nvSpPr>
          <p:cNvPr id="12" name="Slide Number Placeholder 10"/>
          <p:cNvSpPr>
            <a:spLocks noGrp="1"/>
          </p:cNvSpPr>
          <p:nvPr>
            <p:ph type="sldNum" sz="quarter" idx="17"/>
          </p:nvPr>
        </p:nvSpPr>
        <p:spPr>
          <a:xfrm>
            <a:off x="11429607" y="6950655"/>
            <a:ext cx="762393" cy="381063"/>
          </a:xfrm>
        </p:spPr>
        <p:txBody>
          <a:bodyPr/>
          <a:lstStyle/>
          <a:p>
            <a:pPr>
              <a:defRPr/>
            </a:pPr>
            <a:fld id="{66C8B3C2-955F-42B1-8DED-EE47D723596C}" type="slidenum">
              <a:rPr lang="en-US" smtClean="0"/>
              <a:pPr>
                <a:defRPr/>
              </a:pPr>
              <a:t>‹#›</a:t>
            </a:fld>
            <a:endParaRPr lang="en-US" dirty="0"/>
          </a:p>
        </p:txBody>
      </p:sp>
    </p:spTree>
    <p:extLst>
      <p:ext uri="{BB962C8B-B14F-4D97-AF65-F5344CB8AC3E}">
        <p14:creationId xmlns:p14="http://schemas.microsoft.com/office/powerpoint/2010/main" val="4179306152"/>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Tex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defRPr b="0">
                <a:solidFill>
                  <a:schemeClr val="tx1"/>
                </a:solidFill>
              </a:defRPr>
            </a:lvl1pPr>
          </a:lstStyle>
          <a:p>
            <a:r>
              <a:rPr lang="en-US" noProof="0"/>
              <a:t>Click to edit Master title style</a:t>
            </a:r>
            <a:endParaRPr lang="en-US" noProof="0" dirty="0"/>
          </a:p>
        </p:txBody>
      </p:sp>
      <p:sp>
        <p:nvSpPr>
          <p:cNvPr id="3" name="Date Placeholder 2"/>
          <p:cNvSpPr>
            <a:spLocks noGrp="1"/>
          </p:cNvSpPr>
          <p:nvPr>
            <p:ph type="dt" sz="half" idx="22"/>
          </p:nvPr>
        </p:nvSpPr>
        <p:spPr/>
        <p:txBody>
          <a:bodyPr/>
          <a:lstStyle/>
          <a:p>
            <a:pPr>
              <a:defRPr/>
            </a:pPr>
            <a:fld id="{6219B26A-72D6-46AB-957C-CB3555B627B8}" type="datetime5">
              <a:rPr lang="en-US" smtClean="0"/>
              <a:t>17-Feb-23</a:t>
            </a:fld>
            <a:endParaRPr lang="en-US" dirty="0"/>
          </a:p>
        </p:txBody>
      </p:sp>
      <p:sp>
        <p:nvSpPr>
          <p:cNvPr id="13" name="Footer Placeholder 12"/>
          <p:cNvSpPr>
            <a:spLocks noGrp="1"/>
          </p:cNvSpPr>
          <p:nvPr>
            <p:ph type="ftr" sz="quarter" idx="23"/>
          </p:nvPr>
        </p:nvSpPr>
        <p:spPr/>
        <p:txBody>
          <a:bodyPr/>
          <a:lstStyle/>
          <a:p>
            <a:pPr>
              <a:defRPr/>
            </a:pPr>
            <a:r>
              <a:rPr lang="en-US" dirty="0"/>
              <a:t>FOOTER / PRESENTATION NAME</a:t>
            </a:r>
          </a:p>
        </p:txBody>
      </p:sp>
      <p:sp>
        <p:nvSpPr>
          <p:cNvPr id="14" name="Slide Number Placeholder 13"/>
          <p:cNvSpPr>
            <a:spLocks noGrp="1"/>
          </p:cNvSpPr>
          <p:nvPr>
            <p:ph type="sldNum" sz="quarter" idx="24"/>
          </p:nvPr>
        </p:nvSpPr>
        <p:spPr/>
        <p:txBody>
          <a:bodyPr/>
          <a:lstStyle/>
          <a:p>
            <a:pPr>
              <a:defRPr/>
            </a:pPr>
            <a:fld id="{66C8B3C2-955F-42B1-8DED-EE47D723596C}" type="slidenum">
              <a:rPr lang="en-US" smtClean="0"/>
              <a:pPr>
                <a:defRPr/>
              </a:pPr>
              <a:t>‹#›</a:t>
            </a:fld>
            <a:endParaRPr lang="en-US" dirty="0"/>
          </a:p>
        </p:txBody>
      </p:sp>
      <p:sp>
        <p:nvSpPr>
          <p:cNvPr id="16" name="Text Placeholder 15"/>
          <p:cNvSpPr>
            <a:spLocks noGrp="1"/>
          </p:cNvSpPr>
          <p:nvPr>
            <p:ph type="body" sz="quarter" idx="25"/>
          </p:nvPr>
        </p:nvSpPr>
        <p:spPr>
          <a:xfrm>
            <a:off x="760293" y="1524466"/>
            <a:ext cx="9906919" cy="4571301"/>
          </a:xfrm>
        </p:spPr>
        <p:txBody>
          <a:bodyPr/>
          <a:lstStyle>
            <a:lvl1pPr>
              <a:defRPr/>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8250020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9587D-2366-6241-A111-B4121C6B5F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BBD3B1-AB03-2A48-9B36-0E7361BC516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D908FB-4429-894D-A1ED-414F1A70FE8A}"/>
              </a:ext>
            </a:extLst>
          </p:cNvPr>
          <p:cNvSpPr>
            <a:spLocks noGrp="1"/>
          </p:cNvSpPr>
          <p:nvPr>
            <p:ph type="dt" sz="half" idx="10"/>
          </p:nvPr>
        </p:nvSpPr>
        <p:spPr/>
        <p:txBody>
          <a:bodyPr/>
          <a:lstStyle/>
          <a:p>
            <a:fld id="{CAEF3688-CDCA-294C-B329-0ABEDF13DA4C}" type="datetimeFigureOut">
              <a:rPr lang="en-US" smtClean="0"/>
              <a:t>2/17/2023</a:t>
            </a:fld>
            <a:endParaRPr lang="en-US"/>
          </a:p>
        </p:txBody>
      </p:sp>
      <p:sp>
        <p:nvSpPr>
          <p:cNvPr id="5" name="Footer Placeholder 4">
            <a:extLst>
              <a:ext uri="{FF2B5EF4-FFF2-40B4-BE49-F238E27FC236}">
                <a16:creationId xmlns:a16="http://schemas.microsoft.com/office/drawing/2014/main" id="{EB72DA90-1706-2944-A291-11FD5B163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936E92-51E3-6D40-AB97-71EBFBBB4002}"/>
              </a:ext>
            </a:extLst>
          </p:cNvPr>
          <p:cNvSpPr>
            <a:spLocks noGrp="1"/>
          </p:cNvSpPr>
          <p:nvPr>
            <p:ph type="sldNum" sz="quarter" idx="12"/>
          </p:nvPr>
        </p:nvSpPr>
        <p:spPr/>
        <p:txBody>
          <a:bodyPr/>
          <a:lstStyle/>
          <a:p>
            <a:fld id="{F46F3CC7-89A3-0546-A6A5-4579D351C9EE}" type="slidenum">
              <a:rPr lang="en-US" smtClean="0"/>
              <a:t>‹#›</a:t>
            </a:fld>
            <a:endParaRPr lang="en-US"/>
          </a:p>
        </p:txBody>
      </p:sp>
    </p:spTree>
    <p:extLst>
      <p:ext uri="{BB962C8B-B14F-4D97-AF65-F5344CB8AC3E}">
        <p14:creationId xmlns:p14="http://schemas.microsoft.com/office/powerpoint/2010/main" val="1398402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16DBE-5350-2449-81E6-B1E23A1D8D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A1012F-C7B5-3248-B77E-935D4052A4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AC38F05-2ADE-A543-8B5E-E41790FB9555}"/>
              </a:ext>
            </a:extLst>
          </p:cNvPr>
          <p:cNvSpPr>
            <a:spLocks noGrp="1"/>
          </p:cNvSpPr>
          <p:nvPr>
            <p:ph type="dt" sz="half" idx="10"/>
          </p:nvPr>
        </p:nvSpPr>
        <p:spPr/>
        <p:txBody>
          <a:bodyPr/>
          <a:lstStyle/>
          <a:p>
            <a:fld id="{CAEF3688-CDCA-294C-B329-0ABEDF13DA4C}" type="datetimeFigureOut">
              <a:rPr lang="en-US" smtClean="0"/>
              <a:t>2/17/2023</a:t>
            </a:fld>
            <a:endParaRPr lang="en-US"/>
          </a:p>
        </p:txBody>
      </p:sp>
      <p:sp>
        <p:nvSpPr>
          <p:cNvPr id="5" name="Footer Placeholder 4">
            <a:extLst>
              <a:ext uri="{FF2B5EF4-FFF2-40B4-BE49-F238E27FC236}">
                <a16:creationId xmlns:a16="http://schemas.microsoft.com/office/drawing/2014/main" id="{47EF4A8C-B2D2-4A47-AA58-219EBC914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8EE7B6-8889-C545-AF8F-E930D444A7A4}"/>
              </a:ext>
            </a:extLst>
          </p:cNvPr>
          <p:cNvSpPr>
            <a:spLocks noGrp="1"/>
          </p:cNvSpPr>
          <p:nvPr>
            <p:ph type="sldNum" sz="quarter" idx="12"/>
          </p:nvPr>
        </p:nvSpPr>
        <p:spPr/>
        <p:txBody>
          <a:bodyPr/>
          <a:lstStyle/>
          <a:p>
            <a:fld id="{F46F3CC7-89A3-0546-A6A5-4579D351C9EE}" type="slidenum">
              <a:rPr lang="en-US" smtClean="0"/>
              <a:t>‹#›</a:t>
            </a:fld>
            <a:endParaRPr lang="en-US"/>
          </a:p>
        </p:txBody>
      </p:sp>
    </p:spTree>
    <p:extLst>
      <p:ext uri="{BB962C8B-B14F-4D97-AF65-F5344CB8AC3E}">
        <p14:creationId xmlns:p14="http://schemas.microsoft.com/office/powerpoint/2010/main" val="2872027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F23B-6C34-7E49-8AA1-5B97FFD503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6B4AC2-5DEA-A44F-99C6-A9611C449AE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99CC9D-7191-E84A-9B15-A972A9DF8AF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6A5A14-F197-7843-8E77-69EEE2971EBA}"/>
              </a:ext>
            </a:extLst>
          </p:cNvPr>
          <p:cNvSpPr>
            <a:spLocks noGrp="1"/>
          </p:cNvSpPr>
          <p:nvPr>
            <p:ph type="dt" sz="half" idx="10"/>
          </p:nvPr>
        </p:nvSpPr>
        <p:spPr/>
        <p:txBody>
          <a:bodyPr/>
          <a:lstStyle/>
          <a:p>
            <a:fld id="{CAEF3688-CDCA-294C-B329-0ABEDF13DA4C}" type="datetimeFigureOut">
              <a:rPr lang="en-US" smtClean="0"/>
              <a:t>2/17/2023</a:t>
            </a:fld>
            <a:endParaRPr lang="en-US"/>
          </a:p>
        </p:txBody>
      </p:sp>
      <p:sp>
        <p:nvSpPr>
          <p:cNvPr id="6" name="Footer Placeholder 5">
            <a:extLst>
              <a:ext uri="{FF2B5EF4-FFF2-40B4-BE49-F238E27FC236}">
                <a16:creationId xmlns:a16="http://schemas.microsoft.com/office/drawing/2014/main" id="{79EC5C69-2E96-374A-83E2-5FBDF0472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9C06A6-C7A1-CF45-BBA8-7285D3A2ADAE}"/>
              </a:ext>
            </a:extLst>
          </p:cNvPr>
          <p:cNvSpPr>
            <a:spLocks noGrp="1"/>
          </p:cNvSpPr>
          <p:nvPr>
            <p:ph type="sldNum" sz="quarter" idx="12"/>
          </p:nvPr>
        </p:nvSpPr>
        <p:spPr/>
        <p:txBody>
          <a:bodyPr/>
          <a:lstStyle/>
          <a:p>
            <a:fld id="{F46F3CC7-89A3-0546-A6A5-4579D351C9EE}" type="slidenum">
              <a:rPr lang="en-US" smtClean="0"/>
              <a:t>‹#›</a:t>
            </a:fld>
            <a:endParaRPr lang="en-US"/>
          </a:p>
        </p:txBody>
      </p:sp>
    </p:spTree>
    <p:extLst>
      <p:ext uri="{BB962C8B-B14F-4D97-AF65-F5344CB8AC3E}">
        <p14:creationId xmlns:p14="http://schemas.microsoft.com/office/powerpoint/2010/main" val="347056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2F8C-9A78-0E41-B410-D171FFBE18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CC8493-1D28-884A-B30E-9384E99CC1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CC6972A-DBDF-1C47-8C89-5A27FB71084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189A88-A539-0846-A4A4-E8BF0DA467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1937CCF-8A2E-1F4D-A022-1762835FF44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8E05BF-9471-8C41-BFFB-FAF390116546}"/>
              </a:ext>
            </a:extLst>
          </p:cNvPr>
          <p:cNvSpPr>
            <a:spLocks noGrp="1"/>
          </p:cNvSpPr>
          <p:nvPr>
            <p:ph type="dt" sz="half" idx="10"/>
          </p:nvPr>
        </p:nvSpPr>
        <p:spPr/>
        <p:txBody>
          <a:bodyPr/>
          <a:lstStyle/>
          <a:p>
            <a:fld id="{CAEF3688-CDCA-294C-B329-0ABEDF13DA4C}" type="datetimeFigureOut">
              <a:rPr lang="en-US" smtClean="0"/>
              <a:t>2/17/2023</a:t>
            </a:fld>
            <a:endParaRPr lang="en-US"/>
          </a:p>
        </p:txBody>
      </p:sp>
      <p:sp>
        <p:nvSpPr>
          <p:cNvPr id="8" name="Footer Placeholder 7">
            <a:extLst>
              <a:ext uri="{FF2B5EF4-FFF2-40B4-BE49-F238E27FC236}">
                <a16:creationId xmlns:a16="http://schemas.microsoft.com/office/drawing/2014/main" id="{0129B05C-C12A-3B4C-9584-06D7BA26D4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2B51E9-EB9C-4A4A-9774-D64D764EB46C}"/>
              </a:ext>
            </a:extLst>
          </p:cNvPr>
          <p:cNvSpPr>
            <a:spLocks noGrp="1"/>
          </p:cNvSpPr>
          <p:nvPr>
            <p:ph type="sldNum" sz="quarter" idx="12"/>
          </p:nvPr>
        </p:nvSpPr>
        <p:spPr/>
        <p:txBody>
          <a:bodyPr/>
          <a:lstStyle/>
          <a:p>
            <a:fld id="{F46F3CC7-89A3-0546-A6A5-4579D351C9EE}" type="slidenum">
              <a:rPr lang="en-US" smtClean="0"/>
              <a:t>‹#›</a:t>
            </a:fld>
            <a:endParaRPr lang="en-US"/>
          </a:p>
        </p:txBody>
      </p:sp>
    </p:spTree>
    <p:extLst>
      <p:ext uri="{BB962C8B-B14F-4D97-AF65-F5344CB8AC3E}">
        <p14:creationId xmlns:p14="http://schemas.microsoft.com/office/powerpoint/2010/main" val="3692532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D1C81-8991-DF4B-850C-CBA1B9A5EE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725B62-0DCB-3C41-B53E-39D4C5E4A5B1}"/>
              </a:ext>
            </a:extLst>
          </p:cNvPr>
          <p:cNvSpPr>
            <a:spLocks noGrp="1"/>
          </p:cNvSpPr>
          <p:nvPr>
            <p:ph type="dt" sz="half" idx="10"/>
          </p:nvPr>
        </p:nvSpPr>
        <p:spPr/>
        <p:txBody>
          <a:bodyPr/>
          <a:lstStyle/>
          <a:p>
            <a:fld id="{CAEF3688-CDCA-294C-B329-0ABEDF13DA4C}" type="datetimeFigureOut">
              <a:rPr lang="en-US" smtClean="0"/>
              <a:t>2/17/2023</a:t>
            </a:fld>
            <a:endParaRPr lang="en-US"/>
          </a:p>
        </p:txBody>
      </p:sp>
      <p:sp>
        <p:nvSpPr>
          <p:cNvPr id="4" name="Footer Placeholder 3">
            <a:extLst>
              <a:ext uri="{FF2B5EF4-FFF2-40B4-BE49-F238E27FC236}">
                <a16:creationId xmlns:a16="http://schemas.microsoft.com/office/drawing/2014/main" id="{C84FBB3F-4BB7-1142-A84F-767E144AF6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115D33-7D13-0743-9432-D73B60CAC9F7}"/>
              </a:ext>
            </a:extLst>
          </p:cNvPr>
          <p:cNvSpPr>
            <a:spLocks noGrp="1"/>
          </p:cNvSpPr>
          <p:nvPr>
            <p:ph type="sldNum" sz="quarter" idx="12"/>
          </p:nvPr>
        </p:nvSpPr>
        <p:spPr/>
        <p:txBody>
          <a:bodyPr/>
          <a:lstStyle/>
          <a:p>
            <a:fld id="{F46F3CC7-89A3-0546-A6A5-4579D351C9EE}" type="slidenum">
              <a:rPr lang="en-US" smtClean="0"/>
              <a:t>‹#›</a:t>
            </a:fld>
            <a:endParaRPr lang="en-US"/>
          </a:p>
        </p:txBody>
      </p:sp>
    </p:spTree>
    <p:extLst>
      <p:ext uri="{BB962C8B-B14F-4D97-AF65-F5344CB8AC3E}">
        <p14:creationId xmlns:p14="http://schemas.microsoft.com/office/powerpoint/2010/main" val="264228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53356D-19EB-0448-8F6F-B081DFE90330}"/>
              </a:ext>
            </a:extLst>
          </p:cNvPr>
          <p:cNvSpPr>
            <a:spLocks noGrp="1"/>
          </p:cNvSpPr>
          <p:nvPr>
            <p:ph type="dt" sz="half" idx="10"/>
          </p:nvPr>
        </p:nvSpPr>
        <p:spPr/>
        <p:txBody>
          <a:bodyPr/>
          <a:lstStyle/>
          <a:p>
            <a:fld id="{CAEF3688-CDCA-294C-B329-0ABEDF13DA4C}" type="datetimeFigureOut">
              <a:rPr lang="en-US" smtClean="0"/>
              <a:t>2/17/2023</a:t>
            </a:fld>
            <a:endParaRPr lang="en-US"/>
          </a:p>
        </p:txBody>
      </p:sp>
      <p:sp>
        <p:nvSpPr>
          <p:cNvPr id="3" name="Footer Placeholder 2">
            <a:extLst>
              <a:ext uri="{FF2B5EF4-FFF2-40B4-BE49-F238E27FC236}">
                <a16:creationId xmlns:a16="http://schemas.microsoft.com/office/drawing/2014/main" id="{2A6CF9B8-C328-A149-A390-336E459979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743063-224D-A049-9121-1E1DD055728E}"/>
              </a:ext>
            </a:extLst>
          </p:cNvPr>
          <p:cNvSpPr>
            <a:spLocks noGrp="1"/>
          </p:cNvSpPr>
          <p:nvPr>
            <p:ph type="sldNum" sz="quarter" idx="12"/>
          </p:nvPr>
        </p:nvSpPr>
        <p:spPr/>
        <p:txBody>
          <a:bodyPr/>
          <a:lstStyle/>
          <a:p>
            <a:fld id="{F46F3CC7-89A3-0546-A6A5-4579D351C9EE}" type="slidenum">
              <a:rPr lang="en-US" smtClean="0"/>
              <a:t>‹#›</a:t>
            </a:fld>
            <a:endParaRPr lang="en-US"/>
          </a:p>
        </p:txBody>
      </p:sp>
    </p:spTree>
    <p:extLst>
      <p:ext uri="{BB962C8B-B14F-4D97-AF65-F5344CB8AC3E}">
        <p14:creationId xmlns:p14="http://schemas.microsoft.com/office/powerpoint/2010/main" val="926639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0BDD0-B8F2-E445-8B18-FA83FE4C59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7918EA-346F-114A-904A-55016EB8B1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FA2816-AA14-0845-B448-80F9810D1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B912DE-FCE5-5D4E-B011-FDA1A2008582}"/>
              </a:ext>
            </a:extLst>
          </p:cNvPr>
          <p:cNvSpPr>
            <a:spLocks noGrp="1"/>
          </p:cNvSpPr>
          <p:nvPr>
            <p:ph type="dt" sz="half" idx="10"/>
          </p:nvPr>
        </p:nvSpPr>
        <p:spPr/>
        <p:txBody>
          <a:bodyPr/>
          <a:lstStyle/>
          <a:p>
            <a:fld id="{CAEF3688-CDCA-294C-B329-0ABEDF13DA4C}" type="datetimeFigureOut">
              <a:rPr lang="en-US" smtClean="0"/>
              <a:t>2/17/2023</a:t>
            </a:fld>
            <a:endParaRPr lang="en-US"/>
          </a:p>
        </p:txBody>
      </p:sp>
      <p:sp>
        <p:nvSpPr>
          <p:cNvPr id="6" name="Footer Placeholder 5">
            <a:extLst>
              <a:ext uri="{FF2B5EF4-FFF2-40B4-BE49-F238E27FC236}">
                <a16:creationId xmlns:a16="http://schemas.microsoft.com/office/drawing/2014/main" id="{30D3633D-3AE9-C340-BBEE-0D9715C5E3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4318DB-FEDB-584B-BDCA-449440E6490D}"/>
              </a:ext>
            </a:extLst>
          </p:cNvPr>
          <p:cNvSpPr>
            <a:spLocks noGrp="1"/>
          </p:cNvSpPr>
          <p:nvPr>
            <p:ph type="sldNum" sz="quarter" idx="12"/>
          </p:nvPr>
        </p:nvSpPr>
        <p:spPr/>
        <p:txBody>
          <a:bodyPr/>
          <a:lstStyle/>
          <a:p>
            <a:fld id="{F46F3CC7-89A3-0546-A6A5-4579D351C9EE}" type="slidenum">
              <a:rPr lang="en-US" smtClean="0"/>
              <a:t>‹#›</a:t>
            </a:fld>
            <a:endParaRPr lang="en-US"/>
          </a:p>
        </p:txBody>
      </p:sp>
    </p:spTree>
    <p:extLst>
      <p:ext uri="{BB962C8B-B14F-4D97-AF65-F5344CB8AC3E}">
        <p14:creationId xmlns:p14="http://schemas.microsoft.com/office/powerpoint/2010/main" val="4240410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8AC61-E59F-F348-AA10-E78C30CB21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5FB6D0-105A-754D-8941-7DEA88B1D5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979CA2-4300-C747-8563-E6208AA886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5642D9-BE9E-5B4D-B198-0669BC1ACE57}"/>
              </a:ext>
            </a:extLst>
          </p:cNvPr>
          <p:cNvSpPr>
            <a:spLocks noGrp="1"/>
          </p:cNvSpPr>
          <p:nvPr>
            <p:ph type="dt" sz="half" idx="10"/>
          </p:nvPr>
        </p:nvSpPr>
        <p:spPr/>
        <p:txBody>
          <a:bodyPr/>
          <a:lstStyle/>
          <a:p>
            <a:fld id="{CAEF3688-CDCA-294C-B329-0ABEDF13DA4C}" type="datetimeFigureOut">
              <a:rPr lang="en-US" smtClean="0"/>
              <a:t>2/17/2023</a:t>
            </a:fld>
            <a:endParaRPr lang="en-US"/>
          </a:p>
        </p:txBody>
      </p:sp>
      <p:sp>
        <p:nvSpPr>
          <p:cNvPr id="6" name="Footer Placeholder 5">
            <a:extLst>
              <a:ext uri="{FF2B5EF4-FFF2-40B4-BE49-F238E27FC236}">
                <a16:creationId xmlns:a16="http://schemas.microsoft.com/office/drawing/2014/main" id="{3C9E7374-2D98-A542-89CE-A95EA6A32B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792E43-9AEB-6F40-B6D0-D99057964016}"/>
              </a:ext>
            </a:extLst>
          </p:cNvPr>
          <p:cNvSpPr>
            <a:spLocks noGrp="1"/>
          </p:cNvSpPr>
          <p:nvPr>
            <p:ph type="sldNum" sz="quarter" idx="12"/>
          </p:nvPr>
        </p:nvSpPr>
        <p:spPr/>
        <p:txBody>
          <a:bodyPr/>
          <a:lstStyle/>
          <a:p>
            <a:fld id="{F46F3CC7-89A3-0546-A6A5-4579D351C9EE}" type="slidenum">
              <a:rPr lang="en-US" smtClean="0"/>
              <a:t>‹#›</a:t>
            </a:fld>
            <a:endParaRPr lang="en-US"/>
          </a:p>
        </p:txBody>
      </p:sp>
    </p:spTree>
    <p:extLst>
      <p:ext uri="{BB962C8B-B14F-4D97-AF65-F5344CB8AC3E}">
        <p14:creationId xmlns:p14="http://schemas.microsoft.com/office/powerpoint/2010/main" val="95552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01593-FB7E-344F-BEB1-C8C16C9BE9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981403-79B3-E54C-BE81-9916E5C0E7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F690C3-FE00-7348-A540-9B3234610A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EF3688-CDCA-294C-B329-0ABEDF13DA4C}" type="datetimeFigureOut">
              <a:rPr lang="en-US" smtClean="0"/>
              <a:t>2/17/2023</a:t>
            </a:fld>
            <a:endParaRPr lang="en-US"/>
          </a:p>
        </p:txBody>
      </p:sp>
      <p:sp>
        <p:nvSpPr>
          <p:cNvPr id="5" name="Footer Placeholder 4">
            <a:extLst>
              <a:ext uri="{FF2B5EF4-FFF2-40B4-BE49-F238E27FC236}">
                <a16:creationId xmlns:a16="http://schemas.microsoft.com/office/drawing/2014/main" id="{A1F4FE2E-0642-884C-AF88-C0D7E8ABD0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9BCC28-0B6C-1643-A341-1BE1589C27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F3CC7-89A3-0546-A6A5-4579D351C9EE}" type="slidenum">
              <a:rPr lang="en-US" smtClean="0"/>
              <a:t>‹#›</a:t>
            </a:fld>
            <a:endParaRPr lang="en-US"/>
          </a:p>
        </p:txBody>
      </p:sp>
    </p:spTree>
    <p:extLst>
      <p:ext uri="{BB962C8B-B14F-4D97-AF65-F5344CB8AC3E}">
        <p14:creationId xmlns:p14="http://schemas.microsoft.com/office/powerpoint/2010/main" val="789934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hyperlink" Target="https://www.adidas.co.uk/on/demandware.store/Sites-adidas-GB-Site/en_GB/Newsletter-Subscrib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gray">
          <a:xfrm>
            <a:off x="-444137" y="0"/>
            <a:ext cx="12682040" cy="6858000"/>
          </a:xfrm>
          <a:prstGeom prst="rect">
            <a:avLst/>
          </a:prstGeom>
          <a:solidFill>
            <a:schemeClr val="tx1"/>
          </a:solidFill>
          <a:ln w="12700" cap="sq">
            <a:noFill/>
            <a:miter lim="800000"/>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5236" tIns="95236" rIns="95236" bIns="95236" numCol="1" spcCol="0" rtlCol="0" fromWordArt="0" anchor="ctr" anchorCtr="0" forceAA="0" compatLnSpc="1">
            <a:prstTxWarp prst="textNoShape">
              <a:avLst/>
            </a:prstTxWarp>
            <a:noAutofit/>
          </a:bodyPr>
          <a:lstStyle/>
          <a:p>
            <a:pPr algn="ctr">
              <a:lnSpc>
                <a:spcPct val="90000"/>
              </a:lnSpc>
              <a:spcAft>
                <a:spcPts val="794"/>
              </a:spcAft>
            </a:pPr>
            <a:endParaRPr lang="en-US" sz="1587" b="1" dirty="0">
              <a:solidFill>
                <a:schemeClr val="bg1"/>
              </a:solidFill>
              <a:cs typeface="AdihausDIN Cn" panose="020B0506020101010102" pitchFamily="34" charset="0"/>
            </a:endParaRPr>
          </a:p>
        </p:txBody>
      </p:sp>
      <p:sp>
        <p:nvSpPr>
          <p:cNvPr id="4" name="Title 3"/>
          <p:cNvSpPr>
            <a:spLocks noGrp="1"/>
          </p:cNvSpPr>
          <p:nvPr>
            <p:ph type="title"/>
          </p:nvPr>
        </p:nvSpPr>
        <p:spPr bwMode="gray">
          <a:xfrm>
            <a:off x="1142542" y="1836950"/>
            <a:ext cx="6477197" cy="2444863"/>
          </a:xfrm>
        </p:spPr>
        <p:txBody>
          <a:bodyPr>
            <a:normAutofit/>
          </a:bodyPr>
          <a:lstStyle/>
          <a:p>
            <a:r>
              <a:rPr lang="es-ES" sz="8000" dirty="0"/>
              <a:t>CODING CHALLENGE</a:t>
            </a:r>
            <a:endParaRPr lang="en-US" sz="8000" dirty="0"/>
          </a:p>
        </p:txBody>
      </p:sp>
      <p:sp>
        <p:nvSpPr>
          <p:cNvPr id="3" name="Subtitle 2"/>
          <p:cNvSpPr>
            <a:spLocks noGrp="1"/>
          </p:cNvSpPr>
          <p:nvPr>
            <p:ph type="subTitle" idx="1"/>
          </p:nvPr>
        </p:nvSpPr>
        <p:spPr bwMode="gray">
          <a:xfrm>
            <a:off x="1142542" y="4123555"/>
            <a:ext cx="6477197" cy="762233"/>
          </a:xfrm>
        </p:spPr>
        <p:txBody>
          <a:bodyPr>
            <a:normAutofit fontScale="92500" lnSpcReduction="10000"/>
          </a:bodyPr>
          <a:lstStyle/>
          <a:p>
            <a:r>
              <a:rPr lang="es-ES" b="1" i="1" dirty="0" err="1">
                <a:latin typeface="AdihausDIN" panose="020B0504020101020102" pitchFamily="34" charset="0"/>
              </a:rPr>
              <a:t>NodeJS</a:t>
            </a:r>
            <a:r>
              <a:rPr lang="es-ES" b="1" i="1" dirty="0">
                <a:latin typeface="AdihausDIN" panose="020B0504020101020102" pitchFamily="34" charset="0"/>
              </a:rPr>
              <a:t> </a:t>
            </a:r>
            <a:r>
              <a:rPr lang="es-ES" b="1" i="1" dirty="0" err="1">
                <a:latin typeface="AdihausDIN" panose="020B0504020101020102" pitchFamily="34" charset="0"/>
              </a:rPr>
              <a:t>Backend</a:t>
            </a:r>
            <a:r>
              <a:rPr lang="es-ES" b="1" i="1" dirty="0">
                <a:latin typeface="AdihausDIN" panose="020B0504020101020102" pitchFamily="34" charset="0"/>
              </a:rPr>
              <a:t> </a:t>
            </a:r>
            <a:r>
              <a:rPr lang="es-ES" b="1" i="1" dirty="0" err="1">
                <a:latin typeface="AdihausDIN" panose="020B0504020101020102" pitchFamily="34" charset="0"/>
              </a:rPr>
              <a:t>Challenge</a:t>
            </a:r>
            <a:endParaRPr lang="es-ES" b="1" i="1" dirty="0">
              <a:latin typeface="AdihausDIN" panose="020B0504020101020102" pitchFamily="34" charset="0"/>
            </a:endParaRPr>
          </a:p>
          <a:p>
            <a:r>
              <a:rPr lang="es-ES" b="1" i="1" dirty="0" err="1">
                <a:latin typeface="AdihausDIN" panose="020B0504020101020102" pitchFamily="34" charset="0"/>
              </a:rPr>
              <a:t>December</a:t>
            </a:r>
            <a:r>
              <a:rPr lang="es-ES" b="1" i="1" dirty="0">
                <a:latin typeface="AdihausDIN" panose="020B0504020101020102" pitchFamily="34" charset="0"/>
              </a:rPr>
              <a:t> 2023	</a:t>
            </a:r>
            <a:endParaRPr lang="en-US" b="1" i="1" dirty="0">
              <a:latin typeface="AdihausDIN" panose="020B0504020101020102" pitchFamily="34" charset="0"/>
            </a:endParaRPr>
          </a:p>
        </p:txBody>
      </p:sp>
      <p:sp>
        <p:nvSpPr>
          <p:cNvPr id="16" name="Freeform 6"/>
          <p:cNvSpPr>
            <a:spLocks noEditPoints="1"/>
          </p:cNvSpPr>
          <p:nvPr/>
        </p:nvSpPr>
        <p:spPr bwMode="gray">
          <a:xfrm>
            <a:off x="8321266" y="2398144"/>
            <a:ext cx="2556643" cy="1563755"/>
          </a:xfrm>
          <a:custGeom>
            <a:avLst/>
            <a:gdLst>
              <a:gd name="T0" fmla="*/ 1153 w 1352"/>
              <a:gd name="T1" fmla="*/ 595 h 907"/>
              <a:gd name="T2" fmla="*/ 611 w 1352"/>
              <a:gd name="T3" fmla="*/ 115 h 907"/>
              <a:gd name="T4" fmla="*/ 594 w 1352"/>
              <a:gd name="T5" fmla="*/ 652 h 907"/>
              <a:gd name="T6" fmla="*/ 803 w 1352"/>
              <a:gd name="T7" fmla="*/ 595 h 907"/>
              <a:gd name="T8" fmla="*/ 380 w 1352"/>
              <a:gd name="T9" fmla="*/ 323 h 907"/>
              <a:gd name="T10" fmla="*/ 537 w 1352"/>
              <a:gd name="T11" fmla="*/ 652 h 907"/>
              <a:gd name="T12" fmla="*/ 148 w 1352"/>
              <a:gd name="T13" fmla="*/ 527 h 907"/>
              <a:gd name="T14" fmla="*/ 452 w 1352"/>
              <a:gd name="T15" fmla="*/ 595 h 907"/>
              <a:gd name="T16" fmla="*/ 148 w 1352"/>
              <a:gd name="T17" fmla="*/ 527 h 907"/>
              <a:gd name="T18" fmla="*/ 803 w 1352"/>
              <a:gd name="T19" fmla="*/ 691 h 907"/>
              <a:gd name="T20" fmla="*/ 617 w 1352"/>
              <a:gd name="T21" fmla="*/ 788 h 907"/>
              <a:gd name="T22" fmla="*/ 803 w 1352"/>
              <a:gd name="T23" fmla="*/ 886 h 907"/>
              <a:gd name="T24" fmla="*/ 860 w 1352"/>
              <a:gd name="T25" fmla="*/ 902 h 907"/>
              <a:gd name="T26" fmla="*/ 803 w 1352"/>
              <a:gd name="T27" fmla="*/ 595 h 907"/>
              <a:gd name="T28" fmla="*/ 452 w 1352"/>
              <a:gd name="T29" fmla="*/ 691 h 907"/>
              <a:gd name="T30" fmla="*/ 266 w 1352"/>
              <a:gd name="T31" fmla="*/ 788 h 907"/>
              <a:gd name="T32" fmla="*/ 452 w 1352"/>
              <a:gd name="T33" fmla="*/ 886 h 907"/>
              <a:gd name="T34" fmla="*/ 509 w 1352"/>
              <a:gd name="T35" fmla="*/ 902 h 907"/>
              <a:gd name="T36" fmla="*/ 452 w 1352"/>
              <a:gd name="T37" fmla="*/ 595 h 907"/>
              <a:gd name="T38" fmla="*/ 1254 w 1352"/>
              <a:gd name="T39" fmla="*/ 906 h 907"/>
              <a:gd name="T40" fmla="*/ 1285 w 1352"/>
              <a:gd name="T41" fmla="*/ 766 h 907"/>
              <a:gd name="T42" fmla="*/ 1209 w 1352"/>
              <a:gd name="T43" fmla="*/ 736 h 907"/>
              <a:gd name="T44" fmla="*/ 1286 w 1352"/>
              <a:gd name="T45" fmla="*/ 745 h 907"/>
              <a:gd name="T46" fmla="*/ 1246 w 1352"/>
              <a:gd name="T47" fmla="*/ 670 h 907"/>
              <a:gd name="T48" fmla="*/ 1230 w 1352"/>
              <a:gd name="T49" fmla="*/ 813 h 907"/>
              <a:gd name="T50" fmla="*/ 1291 w 1352"/>
              <a:gd name="T51" fmla="*/ 841 h 907"/>
              <a:gd name="T52" fmla="*/ 1205 w 1352"/>
              <a:gd name="T53" fmla="*/ 827 h 907"/>
              <a:gd name="T54" fmla="*/ 1069 w 1352"/>
              <a:gd name="T55" fmla="*/ 902 h 907"/>
              <a:gd name="T56" fmla="*/ 1126 w 1352"/>
              <a:gd name="T57" fmla="*/ 673 h 907"/>
              <a:gd name="T58" fmla="*/ 1069 w 1352"/>
              <a:gd name="T59" fmla="*/ 691 h 907"/>
              <a:gd name="T60" fmla="*/ 883 w 1352"/>
              <a:gd name="T61" fmla="*/ 788 h 907"/>
              <a:gd name="T62" fmla="*/ 1069 w 1352"/>
              <a:gd name="T63" fmla="*/ 886 h 907"/>
              <a:gd name="T64" fmla="*/ 186 w 1352"/>
              <a:gd name="T65" fmla="*/ 902 h 907"/>
              <a:gd name="T66" fmla="*/ 243 w 1352"/>
              <a:gd name="T67" fmla="*/ 673 h 907"/>
              <a:gd name="T68" fmla="*/ 186 w 1352"/>
              <a:gd name="T69" fmla="*/ 691 h 907"/>
              <a:gd name="T70" fmla="*/ 0 w 1352"/>
              <a:gd name="T71" fmla="*/ 788 h 907"/>
              <a:gd name="T72" fmla="*/ 186 w 1352"/>
              <a:gd name="T73" fmla="*/ 886 h 907"/>
              <a:gd name="T74" fmla="*/ 594 w 1352"/>
              <a:gd name="T75" fmla="*/ 902 h 907"/>
              <a:gd name="T76" fmla="*/ 537 w 1352"/>
              <a:gd name="T77" fmla="*/ 673 h 907"/>
              <a:gd name="T78" fmla="*/ 594 w 1352"/>
              <a:gd name="T79" fmla="*/ 902 h 907"/>
              <a:gd name="T80" fmla="*/ 121 w 1352"/>
              <a:gd name="T81" fmla="*/ 723 h 907"/>
              <a:gd name="T82" fmla="*/ 121 w 1352"/>
              <a:gd name="T83" fmla="*/ 854 h 907"/>
              <a:gd name="T84" fmla="*/ 322 w 1352"/>
              <a:gd name="T85" fmla="*/ 788 h 907"/>
              <a:gd name="T86" fmla="*/ 453 w 1352"/>
              <a:gd name="T87" fmla="*/ 788 h 907"/>
              <a:gd name="T88" fmla="*/ 322 w 1352"/>
              <a:gd name="T89" fmla="*/ 788 h 907"/>
              <a:gd name="T90" fmla="*/ 1004 w 1352"/>
              <a:gd name="T91" fmla="*/ 723 h 907"/>
              <a:gd name="T92" fmla="*/ 1004 w 1352"/>
              <a:gd name="T93" fmla="*/ 854 h 907"/>
              <a:gd name="T94" fmla="*/ 672 w 1352"/>
              <a:gd name="T95" fmla="*/ 788 h 907"/>
              <a:gd name="T96" fmla="*/ 803 w 1352"/>
              <a:gd name="T97" fmla="*/ 788 h 907"/>
              <a:gd name="T98" fmla="*/ 672 w 1352"/>
              <a:gd name="T99" fmla="*/ 788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52" h="907">
                <a:moveTo>
                  <a:pt x="887" y="595"/>
                </a:moveTo>
                <a:cubicBezTo>
                  <a:pt x="1153" y="595"/>
                  <a:pt x="1153" y="595"/>
                  <a:pt x="1153" y="595"/>
                </a:cubicBezTo>
                <a:cubicBezTo>
                  <a:pt x="809" y="0"/>
                  <a:pt x="809" y="0"/>
                  <a:pt x="809" y="0"/>
                </a:cubicBezTo>
                <a:cubicBezTo>
                  <a:pt x="611" y="115"/>
                  <a:pt x="611" y="115"/>
                  <a:pt x="611" y="115"/>
                </a:cubicBezTo>
                <a:cubicBezTo>
                  <a:pt x="887" y="595"/>
                  <a:pt x="887" y="595"/>
                  <a:pt x="887" y="595"/>
                </a:cubicBezTo>
                <a:close/>
                <a:moveTo>
                  <a:pt x="594" y="652"/>
                </a:moveTo>
                <a:cubicBezTo>
                  <a:pt x="594" y="595"/>
                  <a:pt x="594" y="595"/>
                  <a:pt x="594" y="595"/>
                </a:cubicBezTo>
                <a:cubicBezTo>
                  <a:pt x="803" y="595"/>
                  <a:pt x="803" y="595"/>
                  <a:pt x="803" y="595"/>
                </a:cubicBezTo>
                <a:cubicBezTo>
                  <a:pt x="580" y="209"/>
                  <a:pt x="580" y="209"/>
                  <a:pt x="580" y="209"/>
                </a:cubicBezTo>
                <a:cubicBezTo>
                  <a:pt x="380" y="323"/>
                  <a:pt x="380" y="323"/>
                  <a:pt x="380" y="323"/>
                </a:cubicBezTo>
                <a:cubicBezTo>
                  <a:pt x="537" y="595"/>
                  <a:pt x="537" y="595"/>
                  <a:pt x="537" y="595"/>
                </a:cubicBezTo>
                <a:cubicBezTo>
                  <a:pt x="537" y="652"/>
                  <a:pt x="537" y="652"/>
                  <a:pt x="537" y="652"/>
                </a:cubicBezTo>
                <a:cubicBezTo>
                  <a:pt x="594" y="652"/>
                  <a:pt x="594" y="652"/>
                  <a:pt x="594" y="652"/>
                </a:cubicBezTo>
                <a:close/>
                <a:moveTo>
                  <a:pt x="148" y="527"/>
                </a:moveTo>
                <a:cubicBezTo>
                  <a:pt x="187" y="595"/>
                  <a:pt x="187" y="595"/>
                  <a:pt x="187" y="595"/>
                </a:cubicBezTo>
                <a:cubicBezTo>
                  <a:pt x="452" y="595"/>
                  <a:pt x="452" y="595"/>
                  <a:pt x="452" y="595"/>
                </a:cubicBezTo>
                <a:cubicBezTo>
                  <a:pt x="347" y="413"/>
                  <a:pt x="347" y="413"/>
                  <a:pt x="347" y="413"/>
                </a:cubicBezTo>
                <a:cubicBezTo>
                  <a:pt x="148" y="527"/>
                  <a:pt x="148" y="527"/>
                  <a:pt x="148" y="527"/>
                </a:cubicBezTo>
                <a:close/>
                <a:moveTo>
                  <a:pt x="803" y="595"/>
                </a:moveTo>
                <a:cubicBezTo>
                  <a:pt x="803" y="691"/>
                  <a:pt x="803" y="691"/>
                  <a:pt x="803" y="691"/>
                </a:cubicBezTo>
                <a:cubicBezTo>
                  <a:pt x="783" y="678"/>
                  <a:pt x="760" y="670"/>
                  <a:pt x="735" y="670"/>
                </a:cubicBezTo>
                <a:cubicBezTo>
                  <a:pt x="670" y="670"/>
                  <a:pt x="617" y="723"/>
                  <a:pt x="617" y="788"/>
                </a:cubicBezTo>
                <a:cubicBezTo>
                  <a:pt x="617" y="854"/>
                  <a:pt x="670" y="907"/>
                  <a:pt x="735" y="907"/>
                </a:cubicBezTo>
                <a:cubicBezTo>
                  <a:pt x="760" y="907"/>
                  <a:pt x="783" y="899"/>
                  <a:pt x="803" y="886"/>
                </a:cubicBezTo>
                <a:cubicBezTo>
                  <a:pt x="803" y="902"/>
                  <a:pt x="803" y="902"/>
                  <a:pt x="803" y="902"/>
                </a:cubicBezTo>
                <a:cubicBezTo>
                  <a:pt x="860" y="902"/>
                  <a:pt x="860" y="902"/>
                  <a:pt x="860" y="902"/>
                </a:cubicBezTo>
                <a:cubicBezTo>
                  <a:pt x="860" y="595"/>
                  <a:pt x="860" y="595"/>
                  <a:pt x="860" y="595"/>
                </a:cubicBezTo>
                <a:cubicBezTo>
                  <a:pt x="803" y="595"/>
                  <a:pt x="803" y="595"/>
                  <a:pt x="803" y="595"/>
                </a:cubicBezTo>
                <a:close/>
                <a:moveTo>
                  <a:pt x="452" y="595"/>
                </a:moveTo>
                <a:cubicBezTo>
                  <a:pt x="452" y="691"/>
                  <a:pt x="452" y="691"/>
                  <a:pt x="452" y="691"/>
                </a:cubicBezTo>
                <a:cubicBezTo>
                  <a:pt x="433" y="678"/>
                  <a:pt x="410" y="670"/>
                  <a:pt x="385" y="670"/>
                </a:cubicBezTo>
                <a:cubicBezTo>
                  <a:pt x="319" y="670"/>
                  <a:pt x="266" y="723"/>
                  <a:pt x="266" y="788"/>
                </a:cubicBezTo>
                <a:cubicBezTo>
                  <a:pt x="266" y="854"/>
                  <a:pt x="319" y="907"/>
                  <a:pt x="385" y="907"/>
                </a:cubicBezTo>
                <a:cubicBezTo>
                  <a:pt x="410" y="907"/>
                  <a:pt x="433" y="899"/>
                  <a:pt x="452" y="886"/>
                </a:cubicBezTo>
                <a:cubicBezTo>
                  <a:pt x="452" y="902"/>
                  <a:pt x="452" y="902"/>
                  <a:pt x="452" y="902"/>
                </a:cubicBezTo>
                <a:cubicBezTo>
                  <a:pt x="509" y="902"/>
                  <a:pt x="509" y="902"/>
                  <a:pt x="509" y="902"/>
                </a:cubicBezTo>
                <a:cubicBezTo>
                  <a:pt x="509" y="595"/>
                  <a:pt x="509" y="595"/>
                  <a:pt x="509" y="595"/>
                </a:cubicBezTo>
                <a:cubicBezTo>
                  <a:pt x="452" y="595"/>
                  <a:pt x="452" y="595"/>
                  <a:pt x="452" y="595"/>
                </a:cubicBezTo>
                <a:close/>
                <a:moveTo>
                  <a:pt x="1147" y="827"/>
                </a:moveTo>
                <a:cubicBezTo>
                  <a:pt x="1148" y="874"/>
                  <a:pt x="1188" y="906"/>
                  <a:pt x="1254" y="906"/>
                </a:cubicBezTo>
                <a:cubicBezTo>
                  <a:pt x="1307" y="906"/>
                  <a:pt x="1352" y="883"/>
                  <a:pt x="1352" y="831"/>
                </a:cubicBezTo>
                <a:cubicBezTo>
                  <a:pt x="1352" y="796"/>
                  <a:pt x="1332" y="775"/>
                  <a:pt x="1285" y="766"/>
                </a:cubicBezTo>
                <a:cubicBezTo>
                  <a:pt x="1249" y="758"/>
                  <a:pt x="1249" y="758"/>
                  <a:pt x="1249" y="758"/>
                </a:cubicBezTo>
                <a:cubicBezTo>
                  <a:pt x="1225" y="754"/>
                  <a:pt x="1209" y="750"/>
                  <a:pt x="1209" y="736"/>
                </a:cubicBezTo>
                <a:cubicBezTo>
                  <a:pt x="1209" y="720"/>
                  <a:pt x="1225" y="714"/>
                  <a:pt x="1245" y="714"/>
                </a:cubicBezTo>
                <a:cubicBezTo>
                  <a:pt x="1273" y="714"/>
                  <a:pt x="1285" y="728"/>
                  <a:pt x="1286" y="745"/>
                </a:cubicBezTo>
                <a:cubicBezTo>
                  <a:pt x="1343" y="745"/>
                  <a:pt x="1343" y="745"/>
                  <a:pt x="1343" y="745"/>
                </a:cubicBezTo>
                <a:cubicBezTo>
                  <a:pt x="1340" y="700"/>
                  <a:pt x="1304" y="670"/>
                  <a:pt x="1246" y="670"/>
                </a:cubicBezTo>
                <a:cubicBezTo>
                  <a:pt x="1187" y="670"/>
                  <a:pt x="1152" y="703"/>
                  <a:pt x="1152" y="745"/>
                </a:cubicBezTo>
                <a:cubicBezTo>
                  <a:pt x="1152" y="797"/>
                  <a:pt x="1194" y="806"/>
                  <a:pt x="1230" y="813"/>
                </a:cubicBezTo>
                <a:cubicBezTo>
                  <a:pt x="1260" y="818"/>
                  <a:pt x="1260" y="818"/>
                  <a:pt x="1260" y="818"/>
                </a:cubicBezTo>
                <a:cubicBezTo>
                  <a:pt x="1281" y="822"/>
                  <a:pt x="1291" y="828"/>
                  <a:pt x="1291" y="841"/>
                </a:cubicBezTo>
                <a:cubicBezTo>
                  <a:pt x="1291" y="852"/>
                  <a:pt x="1280" y="863"/>
                  <a:pt x="1255" y="863"/>
                </a:cubicBezTo>
                <a:cubicBezTo>
                  <a:pt x="1217" y="863"/>
                  <a:pt x="1205" y="844"/>
                  <a:pt x="1205" y="827"/>
                </a:cubicBezTo>
                <a:cubicBezTo>
                  <a:pt x="1147" y="827"/>
                  <a:pt x="1147" y="827"/>
                  <a:pt x="1147" y="827"/>
                </a:cubicBezTo>
                <a:close/>
                <a:moveTo>
                  <a:pt x="1069" y="902"/>
                </a:moveTo>
                <a:cubicBezTo>
                  <a:pt x="1126" y="902"/>
                  <a:pt x="1126" y="902"/>
                  <a:pt x="1126" y="902"/>
                </a:cubicBezTo>
                <a:cubicBezTo>
                  <a:pt x="1126" y="673"/>
                  <a:pt x="1126" y="673"/>
                  <a:pt x="1126" y="673"/>
                </a:cubicBezTo>
                <a:cubicBezTo>
                  <a:pt x="1069" y="673"/>
                  <a:pt x="1069" y="673"/>
                  <a:pt x="1069" y="673"/>
                </a:cubicBezTo>
                <a:cubicBezTo>
                  <a:pt x="1069" y="691"/>
                  <a:pt x="1069" y="691"/>
                  <a:pt x="1069" y="691"/>
                </a:cubicBezTo>
                <a:cubicBezTo>
                  <a:pt x="1049" y="678"/>
                  <a:pt x="1026" y="670"/>
                  <a:pt x="1001" y="670"/>
                </a:cubicBezTo>
                <a:cubicBezTo>
                  <a:pt x="936" y="670"/>
                  <a:pt x="883" y="723"/>
                  <a:pt x="883" y="788"/>
                </a:cubicBezTo>
                <a:cubicBezTo>
                  <a:pt x="883" y="854"/>
                  <a:pt x="936" y="907"/>
                  <a:pt x="1001" y="907"/>
                </a:cubicBezTo>
                <a:cubicBezTo>
                  <a:pt x="1026" y="907"/>
                  <a:pt x="1049" y="899"/>
                  <a:pt x="1069" y="886"/>
                </a:cubicBezTo>
                <a:cubicBezTo>
                  <a:pt x="1069" y="902"/>
                  <a:pt x="1069" y="902"/>
                  <a:pt x="1069" y="902"/>
                </a:cubicBezTo>
                <a:close/>
                <a:moveTo>
                  <a:pt x="186" y="902"/>
                </a:moveTo>
                <a:cubicBezTo>
                  <a:pt x="243" y="902"/>
                  <a:pt x="243" y="902"/>
                  <a:pt x="243" y="902"/>
                </a:cubicBezTo>
                <a:cubicBezTo>
                  <a:pt x="243" y="673"/>
                  <a:pt x="243" y="673"/>
                  <a:pt x="243" y="673"/>
                </a:cubicBezTo>
                <a:cubicBezTo>
                  <a:pt x="186" y="673"/>
                  <a:pt x="186" y="673"/>
                  <a:pt x="186" y="673"/>
                </a:cubicBezTo>
                <a:cubicBezTo>
                  <a:pt x="186" y="691"/>
                  <a:pt x="186" y="691"/>
                  <a:pt x="186" y="691"/>
                </a:cubicBezTo>
                <a:cubicBezTo>
                  <a:pt x="167" y="678"/>
                  <a:pt x="144" y="670"/>
                  <a:pt x="119" y="670"/>
                </a:cubicBezTo>
                <a:cubicBezTo>
                  <a:pt x="53" y="670"/>
                  <a:pt x="0" y="723"/>
                  <a:pt x="0" y="788"/>
                </a:cubicBezTo>
                <a:cubicBezTo>
                  <a:pt x="0" y="854"/>
                  <a:pt x="53" y="907"/>
                  <a:pt x="119" y="907"/>
                </a:cubicBezTo>
                <a:cubicBezTo>
                  <a:pt x="144" y="907"/>
                  <a:pt x="167" y="899"/>
                  <a:pt x="186" y="886"/>
                </a:cubicBezTo>
                <a:cubicBezTo>
                  <a:pt x="186" y="902"/>
                  <a:pt x="186" y="902"/>
                  <a:pt x="186" y="902"/>
                </a:cubicBezTo>
                <a:close/>
                <a:moveTo>
                  <a:pt x="594" y="902"/>
                </a:moveTo>
                <a:cubicBezTo>
                  <a:pt x="594" y="673"/>
                  <a:pt x="594" y="673"/>
                  <a:pt x="594" y="673"/>
                </a:cubicBezTo>
                <a:cubicBezTo>
                  <a:pt x="537" y="673"/>
                  <a:pt x="537" y="673"/>
                  <a:pt x="537" y="673"/>
                </a:cubicBezTo>
                <a:cubicBezTo>
                  <a:pt x="537" y="902"/>
                  <a:pt x="537" y="902"/>
                  <a:pt x="537" y="902"/>
                </a:cubicBezTo>
                <a:cubicBezTo>
                  <a:pt x="594" y="902"/>
                  <a:pt x="594" y="902"/>
                  <a:pt x="594" y="902"/>
                </a:cubicBezTo>
                <a:close/>
                <a:moveTo>
                  <a:pt x="56" y="788"/>
                </a:moveTo>
                <a:cubicBezTo>
                  <a:pt x="56" y="752"/>
                  <a:pt x="85" y="723"/>
                  <a:pt x="121" y="723"/>
                </a:cubicBezTo>
                <a:cubicBezTo>
                  <a:pt x="157" y="723"/>
                  <a:pt x="187" y="752"/>
                  <a:pt x="187" y="788"/>
                </a:cubicBezTo>
                <a:cubicBezTo>
                  <a:pt x="187" y="825"/>
                  <a:pt x="157" y="854"/>
                  <a:pt x="121" y="854"/>
                </a:cubicBezTo>
                <a:cubicBezTo>
                  <a:pt x="85" y="854"/>
                  <a:pt x="56" y="825"/>
                  <a:pt x="56" y="788"/>
                </a:cubicBezTo>
                <a:close/>
                <a:moveTo>
                  <a:pt x="322" y="788"/>
                </a:moveTo>
                <a:cubicBezTo>
                  <a:pt x="322" y="752"/>
                  <a:pt x="351" y="723"/>
                  <a:pt x="387" y="723"/>
                </a:cubicBezTo>
                <a:cubicBezTo>
                  <a:pt x="423" y="723"/>
                  <a:pt x="453" y="752"/>
                  <a:pt x="453" y="788"/>
                </a:cubicBezTo>
                <a:cubicBezTo>
                  <a:pt x="453" y="825"/>
                  <a:pt x="423" y="854"/>
                  <a:pt x="387" y="854"/>
                </a:cubicBezTo>
                <a:cubicBezTo>
                  <a:pt x="351" y="854"/>
                  <a:pt x="322" y="825"/>
                  <a:pt x="322" y="788"/>
                </a:cubicBezTo>
                <a:close/>
                <a:moveTo>
                  <a:pt x="938" y="788"/>
                </a:moveTo>
                <a:cubicBezTo>
                  <a:pt x="938" y="752"/>
                  <a:pt x="967" y="723"/>
                  <a:pt x="1004" y="723"/>
                </a:cubicBezTo>
                <a:cubicBezTo>
                  <a:pt x="1040" y="723"/>
                  <a:pt x="1069" y="752"/>
                  <a:pt x="1069" y="788"/>
                </a:cubicBezTo>
                <a:cubicBezTo>
                  <a:pt x="1069" y="825"/>
                  <a:pt x="1040" y="854"/>
                  <a:pt x="1004" y="854"/>
                </a:cubicBezTo>
                <a:cubicBezTo>
                  <a:pt x="967" y="854"/>
                  <a:pt x="938" y="825"/>
                  <a:pt x="938" y="788"/>
                </a:cubicBezTo>
                <a:close/>
                <a:moveTo>
                  <a:pt x="672" y="788"/>
                </a:moveTo>
                <a:cubicBezTo>
                  <a:pt x="672" y="752"/>
                  <a:pt x="702" y="723"/>
                  <a:pt x="738" y="723"/>
                </a:cubicBezTo>
                <a:cubicBezTo>
                  <a:pt x="774" y="723"/>
                  <a:pt x="803" y="752"/>
                  <a:pt x="803" y="788"/>
                </a:cubicBezTo>
                <a:cubicBezTo>
                  <a:pt x="803" y="825"/>
                  <a:pt x="774" y="854"/>
                  <a:pt x="738" y="854"/>
                </a:cubicBezTo>
                <a:cubicBezTo>
                  <a:pt x="702" y="854"/>
                  <a:pt x="672" y="825"/>
                  <a:pt x="672" y="788"/>
                </a:cubicBezTo>
                <a:close/>
              </a:path>
            </a:pathLst>
          </a:custGeom>
          <a:solidFill>
            <a:schemeClr val="bg1"/>
          </a:solidFill>
          <a:ln>
            <a:noFill/>
          </a:ln>
        </p:spPr>
        <p:txBody>
          <a:bodyPr vert="horz" wrap="square" lIns="120949" tIns="60475" rIns="120949" bIns="60475" numCol="1" anchor="t" anchorCtr="0" compatLnSpc="1">
            <a:prstTxWarp prst="textNoShape">
              <a:avLst/>
            </a:prstTxWarp>
          </a:bodyPr>
          <a:lstStyle/>
          <a:p>
            <a:endParaRPr lang="en-US" sz="2381" dirty="0">
              <a:latin typeface="adiText Light Beta" pitchFamily="34" charset="0"/>
            </a:endParaRPr>
          </a:p>
        </p:txBody>
      </p:sp>
    </p:spTree>
    <p:extLst>
      <p:ext uri="{BB962C8B-B14F-4D97-AF65-F5344CB8AC3E}">
        <p14:creationId xmlns:p14="http://schemas.microsoft.com/office/powerpoint/2010/main" val="3351316102"/>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p:cNvSpPr>
            <a:spLocks noGrp="1"/>
          </p:cNvSpPr>
          <p:nvPr>
            <p:ph type="title"/>
          </p:nvPr>
        </p:nvSpPr>
        <p:spPr bwMode="gray">
          <a:xfrm>
            <a:off x="4384039" y="365125"/>
            <a:ext cx="7164493" cy="1325563"/>
          </a:xfrm>
        </p:spPr>
        <p:txBody>
          <a:bodyPr vert="horz" lIns="91440" tIns="45720" rIns="91440" bIns="45720" rtlCol="0" anchor="ctr">
            <a:normAutofit/>
          </a:bodyPr>
          <a:lstStyle/>
          <a:p>
            <a:r>
              <a:rPr lang="en-US" b="1" kern="1200" dirty="0">
                <a:solidFill>
                  <a:schemeClr val="tx1"/>
                </a:solidFill>
                <a:latin typeface="+mj-lt"/>
                <a:ea typeface="+mj-ea"/>
                <a:cs typeface="+mj-cs"/>
              </a:rPr>
              <a:t>Architecture Principles</a:t>
            </a:r>
          </a:p>
        </p:txBody>
      </p:sp>
      <p:pic>
        <p:nvPicPr>
          <p:cNvPr id="8" name="Picture 7" descr="Logo&#10;&#10;Description automatically generated">
            <a:extLst>
              <a:ext uri="{FF2B5EF4-FFF2-40B4-BE49-F238E27FC236}">
                <a16:creationId xmlns:a16="http://schemas.microsoft.com/office/drawing/2014/main" id="{4ED7D4AA-70F8-4528-BE94-6BD6E8530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 y="2696461"/>
            <a:ext cx="3425957" cy="1464596"/>
          </a:xfrm>
          <a:prstGeom prst="rect">
            <a:avLst/>
          </a:prstGeom>
        </p:spPr>
      </p:pic>
      <p:sp>
        <p:nvSpPr>
          <p:cNvPr id="3" name="Text Placeholder 2"/>
          <p:cNvSpPr>
            <a:spLocks noGrp="1"/>
          </p:cNvSpPr>
          <p:nvPr>
            <p:ph type="body" sz="quarter" idx="25"/>
          </p:nvPr>
        </p:nvSpPr>
        <p:spPr bwMode="gray">
          <a:xfrm>
            <a:off x="4264240" y="1571626"/>
            <a:ext cx="7325862" cy="4562474"/>
          </a:xfrm>
        </p:spPr>
        <p:txBody>
          <a:bodyPr vert="horz" lIns="91440" tIns="45720" rIns="91440" bIns="45720" rtlCol="0" anchor="t">
            <a:normAutofit/>
          </a:bodyPr>
          <a:lstStyle/>
          <a:p>
            <a:pPr marL="0" lvl="1" indent="0" algn="just">
              <a:lnSpc>
                <a:spcPct val="150000"/>
              </a:lnSpc>
              <a:buNone/>
            </a:pPr>
            <a:r>
              <a:rPr lang="en-US" sz="1400" dirty="0">
                <a:latin typeface="AdiHaus" panose="02000503020000020004" pitchFamily="2" charset="0"/>
                <a:ea typeface="ＭＳ Ｐゴシック"/>
                <a:cs typeface="AdihausDIN" panose="020B0504020101020102" pitchFamily="34" charset="0"/>
              </a:rPr>
              <a:t>At adidas, </a:t>
            </a:r>
            <a:r>
              <a:rPr lang="en-US" sz="1400" dirty="0">
                <a:solidFill>
                  <a:srgbClr val="2CD5C4"/>
                </a:solidFill>
                <a:latin typeface="AdiHaus" panose="02000503020000020004" pitchFamily="2" charset="0"/>
                <a:ea typeface="ＭＳ Ｐゴシック"/>
                <a:cs typeface="AdihausDIN" panose="020B0504020101020102" pitchFamily="34" charset="0"/>
              </a:rPr>
              <a:t>we care about serving consumers </a:t>
            </a:r>
            <a:r>
              <a:rPr lang="en-US" sz="1400" dirty="0">
                <a:latin typeface="AdiHaus" panose="02000503020000020004" pitchFamily="2" charset="0"/>
                <a:ea typeface="ＭＳ Ｐゴシック"/>
                <a:cs typeface="AdihausDIN" panose="020B0504020101020102" pitchFamily="34" charset="0"/>
              </a:rPr>
              <a:t>(in the sense of applications making use of our data and services) by serving more (</a:t>
            </a:r>
            <a:r>
              <a:rPr lang="en-US" sz="1400" dirty="0">
                <a:solidFill>
                  <a:srgbClr val="2CD5C4"/>
                </a:solidFill>
                <a:latin typeface="AdiHaus" panose="02000503020000020004" pitchFamily="2" charset="0"/>
                <a:ea typeface="ＭＳ Ｐゴシック"/>
                <a:cs typeface="AdihausDIN" panose="020B0504020101020102" pitchFamily="34" charset="0"/>
              </a:rPr>
              <a:t>high volume</a:t>
            </a:r>
            <a:r>
              <a:rPr lang="en-US" sz="1400" dirty="0">
                <a:latin typeface="AdiHaus" panose="02000503020000020004" pitchFamily="2" charset="0"/>
                <a:ea typeface="ＭＳ Ｐゴシック"/>
                <a:cs typeface="AdihausDIN" panose="020B0504020101020102" pitchFamily="34" charset="0"/>
              </a:rPr>
              <a:t>), serving better (</a:t>
            </a:r>
            <a:r>
              <a:rPr lang="en-US" sz="1400" dirty="0">
                <a:solidFill>
                  <a:srgbClr val="2CD5C4"/>
                </a:solidFill>
                <a:latin typeface="AdiHaus" panose="02000503020000020004" pitchFamily="2" charset="0"/>
                <a:ea typeface="ＭＳ Ｐゴシック"/>
                <a:cs typeface="AdihausDIN" panose="020B0504020101020102" pitchFamily="34" charset="0"/>
              </a:rPr>
              <a:t>low latency</a:t>
            </a:r>
            <a:r>
              <a:rPr lang="en-US" sz="1400" dirty="0">
                <a:latin typeface="AdiHaus" panose="02000503020000020004" pitchFamily="2" charset="0"/>
                <a:ea typeface="ＭＳ Ｐゴシック"/>
                <a:cs typeface="AdihausDIN" panose="020B0504020101020102" pitchFamily="34" charset="0"/>
              </a:rPr>
              <a:t>) or serving more reliably (</a:t>
            </a:r>
            <a:r>
              <a:rPr lang="en-US" sz="1400" dirty="0">
                <a:solidFill>
                  <a:srgbClr val="2CD5C4"/>
                </a:solidFill>
                <a:latin typeface="AdiHaus" panose="02000503020000020004" pitchFamily="2" charset="0"/>
                <a:ea typeface="ＭＳ Ｐゴシック"/>
                <a:cs typeface="AdihausDIN" panose="020B0504020101020102" pitchFamily="34" charset="0"/>
              </a:rPr>
              <a:t>high resilience</a:t>
            </a:r>
            <a:r>
              <a:rPr lang="en-US" sz="1400" dirty="0">
                <a:latin typeface="AdiHaus" panose="02000503020000020004" pitchFamily="2" charset="0"/>
                <a:ea typeface="ＭＳ Ｐゴシック"/>
                <a:cs typeface="AdihausDIN" panose="020B0504020101020102" pitchFamily="34" charset="0"/>
              </a:rPr>
              <a:t>). In general, </a:t>
            </a:r>
            <a:r>
              <a:rPr lang="en-US" sz="1400" dirty="0">
                <a:solidFill>
                  <a:srgbClr val="2CD5C4"/>
                </a:solidFill>
                <a:latin typeface="AdiHaus" panose="02000503020000020004" pitchFamily="2" charset="0"/>
                <a:ea typeface="ＭＳ Ｐゴシック"/>
                <a:cs typeface="AdihausDIN" panose="020B0504020101020102" pitchFamily="34" charset="0"/>
              </a:rPr>
              <a:t>High Availability </a:t>
            </a:r>
            <a:r>
              <a:rPr lang="en-US" sz="1400" dirty="0">
                <a:latin typeface="AdiHaus" panose="02000503020000020004" pitchFamily="2" charset="0"/>
                <a:ea typeface="ＭＳ Ｐゴシック"/>
                <a:cs typeface="AdihausDIN" panose="020B0504020101020102" pitchFamily="34" charset="0"/>
              </a:rPr>
              <a:t>is very important, so designed solutions need to be scalable and resilient.</a:t>
            </a:r>
          </a:p>
          <a:p>
            <a:pPr marL="0" lvl="1" indent="0" algn="just">
              <a:lnSpc>
                <a:spcPct val="150000"/>
              </a:lnSpc>
              <a:buNone/>
            </a:pPr>
            <a:endParaRPr lang="en-US" sz="1400" dirty="0">
              <a:latin typeface="AdiHaus" panose="02000503020000020004" pitchFamily="2" charset="0"/>
              <a:ea typeface="ＭＳ Ｐゴシック"/>
              <a:cs typeface="AdihausDIN" panose="020B0504020101020102" pitchFamily="34" charset="0"/>
            </a:endParaRPr>
          </a:p>
          <a:p>
            <a:pPr marL="0" indent="0">
              <a:lnSpc>
                <a:spcPct val="100000"/>
              </a:lnSpc>
              <a:buNone/>
            </a:pPr>
            <a:r>
              <a:rPr lang="en-US" sz="1400" dirty="0">
                <a:latin typeface="AdiHaus" panose="02000503020000020004" pitchFamily="2" charset="0"/>
                <a:ea typeface="ＭＳ Ｐゴシック"/>
                <a:cs typeface="AdihausDIN" panose="020B0504020101020102" pitchFamily="34" charset="0"/>
              </a:rPr>
              <a:t>In a nutshell, the basic architecture principles are:</a:t>
            </a:r>
          </a:p>
          <a:p>
            <a:pPr marL="171450" lvl="1" indent="-171450">
              <a:lnSpc>
                <a:spcPct val="100000"/>
              </a:lnSpc>
              <a:spcBef>
                <a:spcPts val="1000"/>
              </a:spcBef>
              <a:buFont typeface="Wingdings" panose="05000000000000000000" pitchFamily="2" charset="2"/>
              <a:buChar char="§"/>
            </a:pPr>
            <a:r>
              <a:rPr lang="en-US" sz="1400" dirty="0">
                <a:latin typeface="AdiHaus"/>
                <a:ea typeface="ＭＳ Ｐゴシック"/>
                <a:cs typeface="AdihausDIN" panose="020B0504020101020102" pitchFamily="34" charset="0"/>
              </a:rPr>
              <a:t>Architect solutions in a way that makes them re-usable</a:t>
            </a:r>
          </a:p>
          <a:p>
            <a:pPr marL="171450" lvl="1" indent="-171450">
              <a:lnSpc>
                <a:spcPct val="100000"/>
              </a:lnSpc>
              <a:spcBef>
                <a:spcPts val="1000"/>
              </a:spcBef>
              <a:buFont typeface="Wingdings" panose="05000000000000000000" pitchFamily="2" charset="2"/>
              <a:buChar char="§"/>
            </a:pPr>
            <a:r>
              <a:rPr lang="en-US" sz="1400" dirty="0">
                <a:latin typeface="AdiHaus"/>
                <a:ea typeface="ＭＳ Ｐゴシック"/>
                <a:cs typeface="AdihausDIN" panose="020B0504020101020102" pitchFamily="34" charset="0"/>
              </a:rPr>
              <a:t>Components are designed to scale horizontally based on incoming load</a:t>
            </a:r>
          </a:p>
          <a:p>
            <a:pPr marL="171450" lvl="1" indent="-171450">
              <a:lnSpc>
                <a:spcPct val="100000"/>
              </a:lnSpc>
              <a:spcBef>
                <a:spcPts val="1000"/>
              </a:spcBef>
              <a:buFont typeface="Wingdings" panose="05000000000000000000" pitchFamily="2" charset="2"/>
              <a:buChar char="§"/>
            </a:pPr>
            <a:r>
              <a:rPr lang="en-US" sz="1400" dirty="0">
                <a:latin typeface="AdiHaus"/>
                <a:ea typeface="ＭＳ Ｐゴシック"/>
                <a:cs typeface="AdihausDIN" panose="020B0504020101020102" pitchFamily="34" charset="0"/>
              </a:rPr>
              <a:t>Always care about data &amp; IT Security</a:t>
            </a:r>
          </a:p>
          <a:p>
            <a:pPr marL="171450" lvl="1" indent="-171450">
              <a:lnSpc>
                <a:spcPct val="100000"/>
              </a:lnSpc>
              <a:spcBef>
                <a:spcPts val="1000"/>
              </a:spcBef>
              <a:buFont typeface="Wingdings" panose="05000000000000000000" pitchFamily="2" charset="2"/>
              <a:buChar char="§"/>
            </a:pPr>
            <a:r>
              <a:rPr lang="en-US" sz="1400">
                <a:latin typeface="AdiHaus"/>
                <a:ea typeface="ＭＳ Ｐゴシック"/>
                <a:cs typeface="AdihausDIN" panose="020B0504020101020102" pitchFamily="34" charset="0"/>
              </a:rPr>
              <a:t>All solutions treat core operational database as a costly resource that needs to be used </a:t>
            </a:r>
            <a:r>
              <a:rPr lang="en-US" sz="1400" dirty="0">
                <a:latin typeface="AdiHaus"/>
                <a:ea typeface="ＭＳ Ｐゴシック"/>
                <a:cs typeface="AdihausDIN" panose="020B0504020101020102" pitchFamily="34" charset="0"/>
              </a:rPr>
              <a:t>economically</a:t>
            </a:r>
          </a:p>
          <a:p>
            <a:pPr marL="171450" lvl="1" indent="-171450">
              <a:lnSpc>
                <a:spcPct val="100000"/>
              </a:lnSpc>
              <a:spcBef>
                <a:spcPts val="1000"/>
              </a:spcBef>
              <a:buFont typeface="Wingdings" panose="05000000000000000000" pitchFamily="2" charset="2"/>
              <a:buChar char="§"/>
            </a:pPr>
            <a:r>
              <a:rPr lang="en-US" sz="1400" dirty="0">
                <a:latin typeface="AdiHaus"/>
                <a:ea typeface="ＭＳ Ｐゴシック"/>
                <a:cs typeface="AdihausDIN" panose="020B0504020101020102" pitchFamily="34" charset="0"/>
              </a:rPr>
              <a:t>Design for failure, your solution has to assume and handle exception conditions</a:t>
            </a:r>
          </a:p>
          <a:p>
            <a:pPr marL="0" lvl="1" indent="0" algn="just">
              <a:lnSpc>
                <a:spcPct val="150000"/>
              </a:lnSpc>
              <a:buNone/>
            </a:pPr>
            <a:endParaRPr lang="en-US" sz="1400" dirty="0">
              <a:latin typeface="AdiHaus" panose="02000503020000020004" pitchFamily="2" charset="0"/>
              <a:ea typeface="ＭＳ Ｐゴシック"/>
              <a:cs typeface="AdihausDIN" panose="020B0504020101020102" pitchFamily="34" charset="0"/>
            </a:endParaRPr>
          </a:p>
        </p:txBody>
      </p:sp>
      <p:sp>
        <p:nvSpPr>
          <p:cNvPr id="23" name="Slide Number Placeholder 22"/>
          <p:cNvSpPr>
            <a:spLocks noGrp="1"/>
          </p:cNvSpPr>
          <p:nvPr>
            <p:ph type="sldNum" sz="quarter" idx="24"/>
          </p:nvPr>
        </p:nvSpPr>
        <p:spPr bwMode="gray">
          <a:xfrm>
            <a:off x="8610600" y="6356350"/>
            <a:ext cx="2743200" cy="365125"/>
          </a:xfrm>
        </p:spPr>
        <p:txBody>
          <a:bodyPr vert="horz" lIns="91440" tIns="45720" rIns="91440" bIns="45720" rtlCol="0" anchor="ctr">
            <a:normAutofit/>
          </a:bodyPr>
          <a:lstStyle/>
          <a:p>
            <a:pPr>
              <a:spcAft>
                <a:spcPts val="600"/>
              </a:spcAft>
            </a:pPr>
            <a:fld id="{66C8B3C2-955F-42B1-8DED-EE47D723596C}" type="slidenum">
              <a:rPr lang="en-US">
                <a:solidFill>
                  <a:schemeClr val="tx1">
                    <a:alpha val="80000"/>
                  </a:schemeClr>
                </a:solidFill>
              </a:rPr>
              <a:pPr>
                <a:spcAft>
                  <a:spcPts val="600"/>
                </a:spcAft>
              </a:pPr>
              <a:t>2</a:t>
            </a:fld>
            <a:endParaRPr lang="en-US">
              <a:solidFill>
                <a:schemeClr val="tx1">
                  <a:alpha val="80000"/>
                </a:schemeClr>
              </a:solidFill>
            </a:endParaRPr>
          </a:p>
        </p:txBody>
      </p:sp>
      <p:sp>
        <p:nvSpPr>
          <p:cNvPr id="11" name="Footer Placeholder 21">
            <a:extLst>
              <a:ext uri="{FF2B5EF4-FFF2-40B4-BE49-F238E27FC236}">
                <a16:creationId xmlns:a16="http://schemas.microsoft.com/office/drawing/2014/main" id="{782B74C3-F949-C34C-9930-CC97820D3FAC}"/>
              </a:ext>
            </a:extLst>
          </p:cNvPr>
          <p:cNvSpPr>
            <a:spLocks noGrp="1"/>
          </p:cNvSpPr>
          <p:nvPr>
            <p:ph type="ftr" sz="quarter" idx="23"/>
          </p:nvPr>
        </p:nvSpPr>
        <p:spPr bwMode="gray">
          <a:xfrm>
            <a:off x="4686300" y="6356350"/>
            <a:ext cx="3756660" cy="365125"/>
          </a:xfrm>
        </p:spPr>
        <p:txBody>
          <a:bodyPr vert="horz" lIns="91440" tIns="45720" rIns="91440" bIns="45720" rtlCol="0" anchor="ctr">
            <a:normAutofit/>
          </a:bodyPr>
          <a:lstStyle/>
          <a:p>
            <a:pPr algn="l">
              <a:spcAft>
                <a:spcPts val="600"/>
              </a:spcAft>
            </a:pPr>
            <a:r>
              <a:rPr lang="en-US" kern="1200" dirty="0">
                <a:solidFill>
                  <a:schemeClr val="tx1">
                    <a:alpha val="80000"/>
                  </a:schemeClr>
                </a:solidFill>
                <a:latin typeface="+mn-lt"/>
                <a:ea typeface="+mn-ea"/>
                <a:cs typeface="+mn-cs"/>
              </a:rPr>
              <a:t>NodeJS Backend Coding Challenge</a:t>
            </a:r>
          </a:p>
        </p:txBody>
      </p:sp>
    </p:spTree>
    <p:extLst>
      <p:ext uri="{BB962C8B-B14F-4D97-AF65-F5344CB8AC3E}">
        <p14:creationId xmlns:p14="http://schemas.microsoft.com/office/powerpoint/2010/main" val="994073771"/>
      </p:ext>
    </p:extLst>
  </p:cSld>
  <p:clrMapOvr>
    <a:overrideClrMapping bg1="dk1" tx1="lt1" bg2="dk2" tx2="lt2" accent1="accent1" accent2="accent2" accent3="accent3" accent4="accent4" accent5="accent5" accent6="accent6" hlink="hlink" folHlink="folHlink"/>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C4B802-BED4-4C57-9298-E2E92598ADC0}"/>
              </a:ext>
            </a:extLst>
          </p:cNvPr>
          <p:cNvPicPr>
            <a:picLocks noChangeAspect="1"/>
          </p:cNvPicPr>
          <p:nvPr/>
        </p:nvPicPr>
        <p:blipFill>
          <a:blip r:embed="rId2"/>
          <a:stretch>
            <a:fillRect/>
          </a:stretch>
        </p:blipFill>
        <p:spPr>
          <a:xfrm>
            <a:off x="938212" y="766762"/>
            <a:ext cx="10315575" cy="5324475"/>
          </a:xfrm>
          <a:prstGeom prst="rect">
            <a:avLst/>
          </a:prstGeom>
        </p:spPr>
      </p:pic>
    </p:spTree>
    <p:extLst>
      <p:ext uri="{BB962C8B-B14F-4D97-AF65-F5344CB8AC3E}">
        <p14:creationId xmlns:p14="http://schemas.microsoft.com/office/powerpoint/2010/main" val="1066058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p:cNvSpPr>
            <a:spLocks noGrp="1"/>
          </p:cNvSpPr>
          <p:nvPr>
            <p:ph type="title"/>
          </p:nvPr>
        </p:nvSpPr>
        <p:spPr bwMode="gray">
          <a:xfrm>
            <a:off x="4384039" y="365125"/>
            <a:ext cx="7164493" cy="1325563"/>
          </a:xfrm>
        </p:spPr>
        <p:txBody>
          <a:bodyPr vert="horz" lIns="91440" tIns="45720" rIns="91440" bIns="45720" rtlCol="0" anchor="ctr">
            <a:normAutofit/>
          </a:bodyPr>
          <a:lstStyle/>
          <a:p>
            <a:r>
              <a:rPr lang="en-US" b="1" kern="1200" dirty="0">
                <a:solidFill>
                  <a:schemeClr val="tx1"/>
                </a:solidFill>
                <a:latin typeface="+mj-lt"/>
                <a:ea typeface="+mj-ea"/>
                <a:cs typeface="+mj-cs"/>
              </a:rPr>
              <a:t>Mission Statement</a:t>
            </a:r>
          </a:p>
        </p:txBody>
      </p:sp>
      <p:pic>
        <p:nvPicPr>
          <p:cNvPr id="8" name="Picture 7" descr="Logo&#10;&#10;Description automatically generated">
            <a:extLst>
              <a:ext uri="{FF2B5EF4-FFF2-40B4-BE49-F238E27FC236}">
                <a16:creationId xmlns:a16="http://schemas.microsoft.com/office/drawing/2014/main" id="{4ED7D4AA-70F8-4528-BE94-6BD6E8530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 y="2696461"/>
            <a:ext cx="3425957" cy="1464596"/>
          </a:xfrm>
          <a:prstGeom prst="rect">
            <a:avLst/>
          </a:prstGeom>
        </p:spPr>
      </p:pic>
      <p:sp>
        <p:nvSpPr>
          <p:cNvPr id="23" name="Slide Number Placeholder 22"/>
          <p:cNvSpPr>
            <a:spLocks noGrp="1"/>
          </p:cNvSpPr>
          <p:nvPr>
            <p:ph type="sldNum" sz="quarter" idx="24"/>
          </p:nvPr>
        </p:nvSpPr>
        <p:spPr bwMode="gray">
          <a:xfrm>
            <a:off x="8610600" y="6356350"/>
            <a:ext cx="2743200" cy="365125"/>
          </a:xfrm>
        </p:spPr>
        <p:txBody>
          <a:bodyPr vert="horz" lIns="91440" tIns="45720" rIns="91440" bIns="45720" rtlCol="0" anchor="ctr">
            <a:normAutofit/>
          </a:bodyPr>
          <a:lstStyle/>
          <a:p>
            <a:pPr>
              <a:spcAft>
                <a:spcPts val="600"/>
              </a:spcAft>
            </a:pPr>
            <a:fld id="{66C8B3C2-955F-42B1-8DED-EE47D723596C}" type="slidenum">
              <a:rPr lang="en-US">
                <a:solidFill>
                  <a:schemeClr val="tx1">
                    <a:alpha val="80000"/>
                  </a:schemeClr>
                </a:solidFill>
              </a:rPr>
              <a:pPr>
                <a:spcAft>
                  <a:spcPts val="600"/>
                </a:spcAft>
              </a:pPr>
              <a:t>4</a:t>
            </a:fld>
            <a:endParaRPr lang="en-US">
              <a:solidFill>
                <a:schemeClr val="tx1">
                  <a:alpha val="80000"/>
                </a:schemeClr>
              </a:solidFill>
            </a:endParaRPr>
          </a:p>
        </p:txBody>
      </p:sp>
      <p:sp>
        <p:nvSpPr>
          <p:cNvPr id="11" name="Footer Placeholder 21">
            <a:extLst>
              <a:ext uri="{FF2B5EF4-FFF2-40B4-BE49-F238E27FC236}">
                <a16:creationId xmlns:a16="http://schemas.microsoft.com/office/drawing/2014/main" id="{7E521AD1-34AA-AC47-B6E7-A730993E68EE}"/>
              </a:ext>
            </a:extLst>
          </p:cNvPr>
          <p:cNvSpPr>
            <a:spLocks noGrp="1"/>
          </p:cNvSpPr>
          <p:nvPr>
            <p:ph type="ftr" sz="quarter" idx="23"/>
          </p:nvPr>
        </p:nvSpPr>
        <p:spPr bwMode="gray">
          <a:xfrm>
            <a:off x="4686300" y="6356350"/>
            <a:ext cx="3756660" cy="365125"/>
          </a:xfrm>
        </p:spPr>
        <p:txBody>
          <a:bodyPr vert="horz" lIns="91440" tIns="45720" rIns="91440" bIns="45720" rtlCol="0" anchor="ctr">
            <a:normAutofit/>
          </a:bodyPr>
          <a:lstStyle/>
          <a:p>
            <a:pPr algn="l">
              <a:spcAft>
                <a:spcPts val="600"/>
              </a:spcAft>
            </a:pPr>
            <a:r>
              <a:rPr lang="en-US" dirty="0">
                <a:solidFill>
                  <a:schemeClr val="tx1">
                    <a:alpha val="80000"/>
                  </a:schemeClr>
                </a:solidFill>
              </a:rPr>
              <a:t>NodeJS </a:t>
            </a:r>
            <a:r>
              <a:rPr lang="en-US" kern="1200" dirty="0">
                <a:solidFill>
                  <a:schemeClr val="tx1">
                    <a:alpha val="80000"/>
                  </a:schemeClr>
                </a:solidFill>
                <a:latin typeface="+mn-lt"/>
                <a:ea typeface="+mn-ea"/>
                <a:cs typeface="+mn-cs"/>
              </a:rPr>
              <a:t>Backend Coding Challenge</a:t>
            </a:r>
          </a:p>
        </p:txBody>
      </p:sp>
      <p:sp>
        <p:nvSpPr>
          <p:cNvPr id="13" name="Text Placeholder 2">
            <a:extLst>
              <a:ext uri="{FF2B5EF4-FFF2-40B4-BE49-F238E27FC236}">
                <a16:creationId xmlns:a16="http://schemas.microsoft.com/office/drawing/2014/main" id="{8E63EADE-1664-CD48-81AC-66C6C5CB2112}"/>
              </a:ext>
            </a:extLst>
          </p:cNvPr>
          <p:cNvSpPr txBox="1">
            <a:spLocks/>
          </p:cNvSpPr>
          <p:nvPr/>
        </p:nvSpPr>
        <p:spPr bwMode="gray">
          <a:xfrm>
            <a:off x="4027938" y="1571625"/>
            <a:ext cx="8078338" cy="4921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50000"/>
              </a:lnSpc>
              <a:buFont typeface="Arial" panose="020B0604020202020204" pitchFamily="34" charset="0"/>
              <a:buNone/>
            </a:pPr>
            <a:r>
              <a:rPr lang="en-US" sz="1400" dirty="0">
                <a:latin typeface="AdiHaus" panose="02000503020000020004" pitchFamily="2" charset="0"/>
              </a:rPr>
              <a:t>With the information given and your own additional assumptions, you have to develop a </a:t>
            </a:r>
            <a:r>
              <a:rPr lang="en-US" sz="1400" b="1" dirty="0">
                <a:latin typeface="AdiHaus" panose="02000503020000020004" pitchFamily="2" charset="0"/>
              </a:rPr>
              <a:t>SUBSCRIPTION SYSTEM</a:t>
            </a:r>
            <a:r>
              <a:rPr lang="en-US" sz="1400" dirty="0">
                <a:latin typeface="AdiHaus" panose="02000503020000020004" pitchFamily="2" charset="0"/>
              </a:rPr>
              <a:t>. System will be composed of three microservices:</a:t>
            </a:r>
          </a:p>
          <a:p>
            <a:pPr marL="171450" lvl="1" indent="-171450">
              <a:lnSpc>
                <a:spcPct val="100000"/>
              </a:lnSpc>
              <a:spcBef>
                <a:spcPts val="1000"/>
              </a:spcBef>
              <a:buFont typeface="Wingdings" panose="05000000000000000000" pitchFamily="2" charset="2"/>
              <a:buChar char="§"/>
            </a:pPr>
            <a:r>
              <a:rPr lang="en-US" sz="1400" b="1" dirty="0">
                <a:latin typeface="AdiHaus"/>
                <a:ea typeface="ＭＳ Ｐゴシック"/>
                <a:cs typeface="AdihausDIN" panose="020B0504020101020102" pitchFamily="34" charset="0"/>
              </a:rPr>
              <a:t>Public Service</a:t>
            </a:r>
            <a:r>
              <a:rPr lang="en-US" sz="1400" dirty="0">
                <a:latin typeface="AdiHaus"/>
                <a:ea typeface="ＭＳ Ｐゴシック"/>
                <a:cs typeface="AdihausDIN" panose="020B0504020101020102" pitchFamily="34" charset="0"/>
              </a:rPr>
              <a:t>: Backend for Frontend microservice to be used by UI frontend.</a:t>
            </a:r>
            <a:endParaRPr lang="es-ES" sz="1400" dirty="0">
              <a:latin typeface="AdiHaus"/>
              <a:ea typeface="ＭＳ Ｐゴシック"/>
              <a:cs typeface="AdihausDIN" panose="020B0504020101020102" pitchFamily="34" charset="0"/>
            </a:endParaRPr>
          </a:p>
          <a:p>
            <a:pPr marL="171450" lvl="1" indent="-171450">
              <a:lnSpc>
                <a:spcPct val="100000"/>
              </a:lnSpc>
              <a:spcBef>
                <a:spcPts val="1000"/>
              </a:spcBef>
              <a:buFont typeface="Wingdings" panose="05000000000000000000" pitchFamily="2" charset="2"/>
              <a:buChar char="§"/>
            </a:pPr>
            <a:r>
              <a:rPr lang="en-US" sz="1400" b="1" dirty="0">
                <a:latin typeface="AdiHaus"/>
                <a:ea typeface="ＭＳ Ｐゴシック"/>
                <a:cs typeface="AdihausDIN" panose="020B0504020101020102" pitchFamily="34" charset="0"/>
              </a:rPr>
              <a:t>Subscription Service</a:t>
            </a:r>
            <a:r>
              <a:rPr lang="en-US" sz="1400" dirty="0">
                <a:latin typeface="AdiHaus"/>
                <a:ea typeface="ＭＳ Ｐゴシック"/>
                <a:cs typeface="AdihausDIN" panose="020B0504020101020102" pitchFamily="34" charset="0"/>
              </a:rPr>
              <a:t>: microservice implementing subscription logic, including persistence of subscription  data in a database and email notification to confirm process is completed.</a:t>
            </a:r>
          </a:p>
          <a:p>
            <a:pPr marL="171450" lvl="1" indent="-171450">
              <a:lnSpc>
                <a:spcPct val="100000"/>
              </a:lnSpc>
              <a:spcBef>
                <a:spcPts val="1000"/>
              </a:spcBef>
              <a:buFont typeface="Wingdings" panose="05000000000000000000" pitchFamily="2" charset="2"/>
              <a:buChar char="§"/>
            </a:pPr>
            <a:r>
              <a:rPr lang="en-US" sz="1400" b="1" dirty="0">
                <a:latin typeface="AdiHaus"/>
                <a:ea typeface="ＭＳ Ｐゴシック"/>
                <a:cs typeface="AdihausDIN" panose="020B0504020101020102" pitchFamily="34" charset="0"/>
              </a:rPr>
              <a:t>Email Service</a:t>
            </a:r>
            <a:r>
              <a:rPr lang="en-US" sz="1400" dirty="0">
                <a:latin typeface="AdiHaus"/>
                <a:ea typeface="ＭＳ Ｐゴシック"/>
                <a:cs typeface="AdihausDIN" panose="020B0504020101020102" pitchFamily="34" charset="0"/>
              </a:rPr>
              <a:t>: microservice implementing email notifications. No need to implement real email send process, you can create a Mock interface.</a:t>
            </a:r>
          </a:p>
          <a:p>
            <a:pPr marL="285750" lvl="1" indent="-285750">
              <a:lnSpc>
                <a:spcPct val="150000"/>
              </a:lnSpc>
            </a:pPr>
            <a:endParaRPr lang="en-US" sz="1400" dirty="0">
              <a:latin typeface="AdiHaus" panose="02000503020000020004" pitchFamily="2" charset="0"/>
              <a:ea typeface="ＭＳ Ｐゴシック"/>
              <a:cs typeface="AdihausDIN" panose="020B0504020101020102" pitchFamily="34" charset="0"/>
            </a:endParaRPr>
          </a:p>
          <a:p>
            <a:pPr marL="0" lvl="1" indent="0">
              <a:lnSpc>
                <a:spcPct val="150000"/>
              </a:lnSpc>
              <a:buFont typeface="Arial" panose="020B0604020202020204" pitchFamily="34" charset="0"/>
              <a:buNone/>
            </a:pPr>
            <a:r>
              <a:rPr lang="en-US" sz="1400" dirty="0">
                <a:latin typeface="AdiHaus" panose="02000503020000020004" pitchFamily="2" charset="0"/>
              </a:rPr>
              <a:t>Subscription System should provide these operations:</a:t>
            </a:r>
          </a:p>
          <a:p>
            <a:pPr marL="171450" lvl="1" indent="-171450">
              <a:lnSpc>
                <a:spcPct val="100000"/>
              </a:lnSpc>
              <a:spcBef>
                <a:spcPts val="1000"/>
              </a:spcBef>
              <a:buFont typeface="Wingdings" panose="05000000000000000000" pitchFamily="2" charset="2"/>
              <a:buChar char="§"/>
            </a:pPr>
            <a:r>
              <a:rPr lang="en-US" sz="1400" dirty="0">
                <a:latin typeface="AdiHaus"/>
                <a:ea typeface="ＭＳ Ｐゴシック"/>
                <a:cs typeface="AdihausDIN" panose="020B0504020101020102" pitchFamily="34" charset="0"/>
              </a:rPr>
              <a:t>Create new subscription</a:t>
            </a:r>
          </a:p>
          <a:p>
            <a:pPr marL="171450" lvl="1" indent="-171450">
              <a:lnSpc>
                <a:spcPct val="100000"/>
              </a:lnSpc>
              <a:spcBef>
                <a:spcPts val="1000"/>
              </a:spcBef>
              <a:buFont typeface="Wingdings" panose="05000000000000000000" pitchFamily="2" charset="2"/>
              <a:buChar char="§"/>
            </a:pPr>
            <a:r>
              <a:rPr lang="en-US" sz="1400" dirty="0">
                <a:latin typeface="AdiHaus"/>
                <a:ea typeface="ＭＳ Ｐゴシック"/>
                <a:cs typeface="AdihausDIN" panose="020B0504020101020102" pitchFamily="34" charset="0"/>
              </a:rPr>
              <a:t>Cancel existing subscription</a:t>
            </a:r>
          </a:p>
          <a:p>
            <a:pPr marL="171450" lvl="1" indent="-171450">
              <a:lnSpc>
                <a:spcPct val="100000"/>
              </a:lnSpc>
              <a:spcBef>
                <a:spcPts val="1000"/>
              </a:spcBef>
              <a:buFont typeface="Wingdings" panose="05000000000000000000" pitchFamily="2" charset="2"/>
              <a:buChar char="§"/>
            </a:pPr>
            <a:r>
              <a:rPr lang="en-US" sz="1400" dirty="0">
                <a:latin typeface="AdiHaus"/>
                <a:ea typeface="ＭＳ Ｐゴシック"/>
                <a:cs typeface="AdihausDIN" panose="020B0504020101020102" pitchFamily="34" charset="0"/>
              </a:rPr>
              <a:t>Get details of a subscription</a:t>
            </a:r>
          </a:p>
          <a:p>
            <a:pPr marL="171450" lvl="1" indent="-171450">
              <a:lnSpc>
                <a:spcPct val="100000"/>
              </a:lnSpc>
              <a:spcBef>
                <a:spcPts val="1000"/>
              </a:spcBef>
              <a:buFont typeface="Wingdings" panose="05000000000000000000" pitchFamily="2" charset="2"/>
              <a:buChar char="§"/>
            </a:pPr>
            <a:r>
              <a:rPr lang="en-US" sz="1400" dirty="0">
                <a:latin typeface="AdiHaus"/>
                <a:ea typeface="ＭＳ Ｐゴシック"/>
                <a:cs typeface="AdihausDIN" panose="020B0504020101020102" pitchFamily="34" charset="0"/>
              </a:rPr>
              <a:t>Get all subscriptions</a:t>
            </a:r>
          </a:p>
        </p:txBody>
      </p:sp>
    </p:spTree>
    <p:extLst>
      <p:ext uri="{BB962C8B-B14F-4D97-AF65-F5344CB8AC3E}">
        <p14:creationId xmlns:p14="http://schemas.microsoft.com/office/powerpoint/2010/main" val="3416207457"/>
      </p:ext>
    </p:extLst>
  </p:cSld>
  <p:clrMapOvr>
    <a:overrideClrMapping bg1="dk1" tx1="lt1" bg2="dk2" tx2="lt2" accent1="accent1" accent2="accent2" accent3="accent3" accent4="accent4" accent5="accent5" accent6="accent6" hlink="hlink" folHlink="folHlink"/>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p:cNvSpPr>
            <a:spLocks noGrp="1"/>
          </p:cNvSpPr>
          <p:nvPr>
            <p:ph type="title"/>
          </p:nvPr>
        </p:nvSpPr>
        <p:spPr bwMode="gray">
          <a:xfrm>
            <a:off x="4384039" y="365125"/>
            <a:ext cx="7164493" cy="1325563"/>
          </a:xfrm>
        </p:spPr>
        <p:txBody>
          <a:bodyPr vert="horz" lIns="91440" tIns="45720" rIns="91440" bIns="45720" rtlCol="0" anchor="ctr">
            <a:normAutofit/>
          </a:bodyPr>
          <a:lstStyle/>
          <a:p>
            <a:r>
              <a:rPr lang="en-US" b="1" dirty="0"/>
              <a:t>Tips</a:t>
            </a:r>
            <a:endParaRPr lang="en-US" b="1" kern="1200" dirty="0">
              <a:solidFill>
                <a:schemeClr val="tx1"/>
              </a:solidFill>
              <a:latin typeface="+mj-lt"/>
              <a:ea typeface="+mj-ea"/>
              <a:cs typeface="+mj-cs"/>
            </a:endParaRPr>
          </a:p>
        </p:txBody>
      </p:sp>
      <p:pic>
        <p:nvPicPr>
          <p:cNvPr id="8" name="Picture 7" descr="Logo&#10;&#10;Description automatically generated">
            <a:extLst>
              <a:ext uri="{FF2B5EF4-FFF2-40B4-BE49-F238E27FC236}">
                <a16:creationId xmlns:a16="http://schemas.microsoft.com/office/drawing/2014/main" id="{4ED7D4AA-70F8-4528-BE94-6BD6E8530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 y="2696461"/>
            <a:ext cx="3425957" cy="1464596"/>
          </a:xfrm>
          <a:prstGeom prst="rect">
            <a:avLst/>
          </a:prstGeom>
        </p:spPr>
      </p:pic>
      <p:sp>
        <p:nvSpPr>
          <p:cNvPr id="23" name="Slide Number Placeholder 22"/>
          <p:cNvSpPr>
            <a:spLocks noGrp="1"/>
          </p:cNvSpPr>
          <p:nvPr>
            <p:ph type="sldNum" sz="quarter" idx="24"/>
          </p:nvPr>
        </p:nvSpPr>
        <p:spPr bwMode="gray">
          <a:xfrm>
            <a:off x="8610600" y="6356350"/>
            <a:ext cx="2743200" cy="365125"/>
          </a:xfrm>
        </p:spPr>
        <p:txBody>
          <a:bodyPr vert="horz" lIns="91440" tIns="45720" rIns="91440" bIns="45720" rtlCol="0" anchor="ctr">
            <a:normAutofit/>
          </a:bodyPr>
          <a:lstStyle/>
          <a:p>
            <a:pPr>
              <a:spcAft>
                <a:spcPts val="600"/>
              </a:spcAft>
            </a:pPr>
            <a:fld id="{66C8B3C2-955F-42B1-8DED-EE47D723596C}" type="slidenum">
              <a:rPr lang="en-US">
                <a:solidFill>
                  <a:schemeClr val="tx1">
                    <a:alpha val="80000"/>
                  </a:schemeClr>
                </a:solidFill>
              </a:rPr>
              <a:pPr>
                <a:spcAft>
                  <a:spcPts val="600"/>
                </a:spcAft>
              </a:pPr>
              <a:t>5</a:t>
            </a:fld>
            <a:endParaRPr lang="en-US">
              <a:solidFill>
                <a:schemeClr val="tx1">
                  <a:alpha val="80000"/>
                </a:schemeClr>
              </a:solidFill>
            </a:endParaRPr>
          </a:p>
        </p:txBody>
      </p:sp>
      <p:sp>
        <p:nvSpPr>
          <p:cNvPr id="11" name="Footer Placeholder 21">
            <a:extLst>
              <a:ext uri="{FF2B5EF4-FFF2-40B4-BE49-F238E27FC236}">
                <a16:creationId xmlns:a16="http://schemas.microsoft.com/office/drawing/2014/main" id="{7E521AD1-34AA-AC47-B6E7-A730993E68EE}"/>
              </a:ext>
            </a:extLst>
          </p:cNvPr>
          <p:cNvSpPr>
            <a:spLocks noGrp="1"/>
          </p:cNvSpPr>
          <p:nvPr>
            <p:ph type="ftr" sz="quarter" idx="23"/>
          </p:nvPr>
        </p:nvSpPr>
        <p:spPr bwMode="gray">
          <a:xfrm>
            <a:off x="4686300" y="6356350"/>
            <a:ext cx="3756660" cy="365125"/>
          </a:xfrm>
        </p:spPr>
        <p:txBody>
          <a:bodyPr vert="horz" lIns="91440" tIns="45720" rIns="91440" bIns="45720" rtlCol="0" anchor="ctr">
            <a:normAutofit/>
          </a:bodyPr>
          <a:lstStyle/>
          <a:p>
            <a:pPr algn="l">
              <a:spcAft>
                <a:spcPts val="600"/>
              </a:spcAft>
            </a:pPr>
            <a:r>
              <a:rPr lang="en-US" dirty="0">
                <a:solidFill>
                  <a:schemeClr val="tx1">
                    <a:alpha val="80000"/>
                  </a:schemeClr>
                </a:solidFill>
              </a:rPr>
              <a:t>NodeJS </a:t>
            </a:r>
            <a:r>
              <a:rPr lang="en-US" kern="1200" dirty="0">
                <a:solidFill>
                  <a:schemeClr val="tx1">
                    <a:alpha val="80000"/>
                  </a:schemeClr>
                </a:solidFill>
                <a:latin typeface="+mn-lt"/>
                <a:ea typeface="+mn-ea"/>
                <a:cs typeface="+mn-cs"/>
              </a:rPr>
              <a:t>Backend Coding Challenge</a:t>
            </a:r>
          </a:p>
        </p:txBody>
      </p:sp>
      <p:sp>
        <p:nvSpPr>
          <p:cNvPr id="13" name="Text Placeholder 2">
            <a:extLst>
              <a:ext uri="{FF2B5EF4-FFF2-40B4-BE49-F238E27FC236}">
                <a16:creationId xmlns:a16="http://schemas.microsoft.com/office/drawing/2014/main" id="{E9E2389A-E918-2044-9A6A-0DB074F9A86E}"/>
              </a:ext>
            </a:extLst>
          </p:cNvPr>
          <p:cNvSpPr txBox="1">
            <a:spLocks/>
          </p:cNvSpPr>
          <p:nvPr/>
        </p:nvSpPr>
        <p:spPr bwMode="gray">
          <a:xfrm>
            <a:off x="4061460" y="1571625"/>
            <a:ext cx="7650480" cy="492124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indent="-171450">
              <a:lnSpc>
                <a:spcPct val="100000"/>
              </a:lnSpc>
              <a:spcBef>
                <a:spcPts val="1000"/>
              </a:spcBef>
              <a:buFont typeface="Wingdings" panose="05000000000000000000" pitchFamily="2" charset="2"/>
              <a:buChar char="§"/>
            </a:pPr>
            <a:r>
              <a:rPr lang="en-US" sz="1400" dirty="0">
                <a:latin typeface="AdiHaus"/>
                <a:ea typeface="ＭＳ Ｐゴシック"/>
                <a:cs typeface="AdihausDIN" panose="020B0504020101020102" pitchFamily="34" charset="0"/>
              </a:rPr>
              <a:t>Subscriptions should contain this information: email, first name, gender, date of birth, flag for consent and newsletter Id corresponding to the campaign. Only gender and first name are optional values. All the services should receive the same parameters.</a:t>
            </a:r>
          </a:p>
          <a:p>
            <a:pPr marL="171450" lvl="1" indent="-171450">
              <a:lnSpc>
                <a:spcPct val="100000"/>
              </a:lnSpc>
              <a:spcBef>
                <a:spcPts val="1000"/>
              </a:spcBef>
              <a:buFont typeface="Wingdings" panose="05000000000000000000" pitchFamily="2" charset="2"/>
              <a:buChar char="§"/>
            </a:pPr>
            <a:r>
              <a:rPr lang="en-US" sz="1400">
                <a:latin typeface="AdiHaus"/>
                <a:ea typeface="ＭＳ Ｐゴシック"/>
                <a:cs typeface="AdihausDIN" panose="020B0504020101020102" pitchFamily="34" charset="0"/>
              </a:rPr>
              <a:t>System should return the ID of the created subscription. </a:t>
            </a:r>
          </a:p>
          <a:p>
            <a:pPr marL="171450" lvl="1" indent="-171450">
              <a:lnSpc>
                <a:spcPct val="100000"/>
              </a:lnSpc>
              <a:spcBef>
                <a:spcPts val="1000"/>
              </a:spcBef>
              <a:buFont typeface="Wingdings" panose="05000000000000000000" pitchFamily="2" charset="2"/>
              <a:buChar char="§"/>
            </a:pPr>
            <a:r>
              <a:rPr lang="en-US" sz="1400" dirty="0">
                <a:latin typeface="AdiHaus"/>
                <a:ea typeface="ＭＳ Ｐゴシック"/>
                <a:cs typeface="AdihausDIN" panose="020B0504020101020102" pitchFamily="34" charset="0"/>
              </a:rPr>
              <a:t>No UI is required</a:t>
            </a:r>
          </a:p>
          <a:p>
            <a:pPr marL="171450" lvl="1" indent="-171450">
              <a:lnSpc>
                <a:spcPct val="100000"/>
              </a:lnSpc>
              <a:spcBef>
                <a:spcPts val="1000"/>
              </a:spcBef>
              <a:buFont typeface="Wingdings" panose="05000000000000000000" pitchFamily="2" charset="2"/>
              <a:buChar char="§"/>
            </a:pPr>
            <a:r>
              <a:rPr lang="en-US" sz="1400" dirty="0">
                <a:latin typeface="AdiHaus"/>
                <a:ea typeface="ＭＳ Ｐゴシック"/>
                <a:cs typeface="AdihausDIN" panose="020B0504020101020102" pitchFamily="34" charset="0"/>
              </a:rPr>
              <a:t>Service must be secure </a:t>
            </a:r>
          </a:p>
          <a:p>
            <a:pPr marL="171450" lvl="1" indent="-171450">
              <a:lnSpc>
                <a:spcPct val="100000"/>
              </a:lnSpc>
              <a:spcBef>
                <a:spcPts val="1000"/>
              </a:spcBef>
              <a:buFont typeface="Wingdings" panose="05000000000000000000" pitchFamily="2" charset="2"/>
              <a:buChar char="§"/>
            </a:pPr>
            <a:r>
              <a:rPr lang="en-US" sz="1400" dirty="0">
                <a:latin typeface="AdiHaus"/>
                <a:ea typeface="ＭＳ Ｐゴシック"/>
                <a:cs typeface="AdihausDIN" panose="020B0504020101020102" pitchFamily="34" charset="0"/>
              </a:rPr>
              <a:t>This Frontend application can be used as an example of how Public Service will be used: </a:t>
            </a:r>
            <a:r>
              <a:rPr lang="en-US" sz="1400" dirty="0">
                <a:latin typeface="AdiHaus"/>
                <a:ea typeface="ＭＳ Ｐゴシック"/>
                <a:cs typeface="AdihausDIN" panose="020B0504020101020102" pitchFamily="34" charset="0"/>
                <a:hlinkClick r:id="rId4"/>
              </a:rPr>
              <a:t>https://www.adidas.co.uk/on/demandware.store/Sites-adidas-GB-Site/en_GB/Newsletter-Subscribe</a:t>
            </a:r>
            <a:endParaRPr lang="en-US" sz="1400" dirty="0">
              <a:latin typeface="AdiHaus"/>
              <a:ea typeface="ＭＳ Ｐゴシック"/>
              <a:cs typeface="AdihausDIN" panose="020B0504020101020102" pitchFamily="34" charset="0"/>
            </a:endParaRPr>
          </a:p>
          <a:p>
            <a:pPr marL="0" lvl="1" indent="0">
              <a:lnSpc>
                <a:spcPct val="100000"/>
              </a:lnSpc>
              <a:spcBef>
                <a:spcPts val="1000"/>
              </a:spcBef>
              <a:buNone/>
            </a:pPr>
            <a:endParaRPr lang="es-ES" sz="1400" dirty="0">
              <a:latin typeface="AdiHaus"/>
              <a:ea typeface="ＭＳ Ｐゴシック"/>
              <a:cs typeface="AdihausDIN" panose="020B0504020101020102" pitchFamily="34" charset="0"/>
            </a:endParaRPr>
          </a:p>
          <a:p>
            <a:pPr marL="171450" lvl="1" indent="-171450">
              <a:lnSpc>
                <a:spcPct val="100000"/>
              </a:lnSpc>
              <a:spcBef>
                <a:spcPts val="1000"/>
              </a:spcBef>
              <a:buFont typeface="Wingdings" panose="05000000000000000000" pitchFamily="2" charset="2"/>
              <a:buChar char="§"/>
            </a:pPr>
            <a:endParaRPr lang="en-US" sz="1400" dirty="0">
              <a:latin typeface="AdiHaus"/>
              <a:ea typeface="ＭＳ Ｐゴシック"/>
              <a:cs typeface="AdihausDIN" panose="020B0504020101020102" pitchFamily="34" charset="0"/>
            </a:endParaRPr>
          </a:p>
        </p:txBody>
      </p:sp>
    </p:spTree>
    <p:extLst>
      <p:ext uri="{BB962C8B-B14F-4D97-AF65-F5344CB8AC3E}">
        <p14:creationId xmlns:p14="http://schemas.microsoft.com/office/powerpoint/2010/main" val="3909901150"/>
      </p:ext>
    </p:extLst>
  </p:cSld>
  <p:clrMapOvr>
    <a:overrideClrMapping bg1="dk1" tx1="lt1" bg2="dk2" tx2="lt2" accent1="accent1" accent2="accent2" accent3="accent3" accent4="accent4" accent5="accent5" accent6="accent6" hlink="hlink" folHlink="folHlink"/>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p:cNvSpPr>
            <a:spLocks noGrp="1"/>
          </p:cNvSpPr>
          <p:nvPr>
            <p:ph type="title"/>
          </p:nvPr>
        </p:nvSpPr>
        <p:spPr bwMode="gray">
          <a:xfrm>
            <a:off x="4384039" y="365125"/>
            <a:ext cx="7164493" cy="1325563"/>
          </a:xfrm>
        </p:spPr>
        <p:txBody>
          <a:bodyPr vert="horz" lIns="91440" tIns="45720" rIns="91440" bIns="45720" rtlCol="0" anchor="ctr">
            <a:normAutofit/>
          </a:bodyPr>
          <a:lstStyle/>
          <a:p>
            <a:r>
              <a:rPr lang="en-US" b="1" kern="1200" dirty="0">
                <a:solidFill>
                  <a:schemeClr val="tx1"/>
                </a:solidFill>
                <a:latin typeface="+mj-lt"/>
                <a:ea typeface="+mj-ea"/>
                <a:cs typeface="+mj-cs"/>
              </a:rPr>
              <a:t>What we expect from you!</a:t>
            </a:r>
          </a:p>
        </p:txBody>
      </p:sp>
      <p:pic>
        <p:nvPicPr>
          <p:cNvPr id="8" name="Picture 7" descr="Logo&#10;&#10;Description automatically generated">
            <a:extLst>
              <a:ext uri="{FF2B5EF4-FFF2-40B4-BE49-F238E27FC236}">
                <a16:creationId xmlns:a16="http://schemas.microsoft.com/office/drawing/2014/main" id="{4ED7D4AA-70F8-4528-BE94-6BD6E8530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 y="2696461"/>
            <a:ext cx="3425957" cy="1464596"/>
          </a:xfrm>
          <a:prstGeom prst="rect">
            <a:avLst/>
          </a:prstGeom>
        </p:spPr>
      </p:pic>
      <p:sp>
        <p:nvSpPr>
          <p:cNvPr id="3" name="Text Placeholder 2"/>
          <p:cNvSpPr>
            <a:spLocks noGrp="1"/>
          </p:cNvSpPr>
          <p:nvPr>
            <p:ph type="body" sz="quarter" idx="25"/>
          </p:nvPr>
        </p:nvSpPr>
        <p:spPr bwMode="gray">
          <a:xfrm>
            <a:off x="4041528" y="1566870"/>
            <a:ext cx="8078338" cy="4921249"/>
          </a:xfrm>
        </p:spPr>
        <p:txBody>
          <a:bodyPr vert="horz" lIns="91440" tIns="45720" rIns="91440" bIns="45720" rtlCol="0" anchor="t">
            <a:normAutofit lnSpcReduction="10000"/>
          </a:bodyPr>
          <a:lstStyle/>
          <a:p>
            <a:pPr marL="171450" indent="-171450">
              <a:lnSpc>
                <a:spcPct val="100000"/>
              </a:lnSpc>
              <a:buFont typeface="Wingdings" panose="05000000000000000000" pitchFamily="2" charset="2"/>
              <a:buChar char="§"/>
            </a:pPr>
            <a:r>
              <a:rPr lang="en-US" sz="1400" dirty="0">
                <a:latin typeface="AdiHaus"/>
                <a:ea typeface="ＭＳ Ｐゴシック"/>
                <a:cs typeface="AdihausDIN" panose="020B0504020101020102" pitchFamily="34" charset="0"/>
              </a:rPr>
              <a:t>Develop this application with a microservice approach, using </a:t>
            </a:r>
            <a:r>
              <a:rPr lang="en-US" sz="1400" dirty="0">
                <a:latin typeface="AdiHaus"/>
              </a:rPr>
              <a:t>NodeJS and some framework of your choice (it can be express, </a:t>
            </a:r>
            <a:r>
              <a:rPr lang="en-US" sz="1400" dirty="0" err="1">
                <a:latin typeface="AdiHaus"/>
              </a:rPr>
              <a:t>koa</a:t>
            </a:r>
            <a:r>
              <a:rPr lang="en-US" sz="1400" dirty="0">
                <a:latin typeface="AdiHaus"/>
              </a:rPr>
              <a:t>, </a:t>
            </a:r>
            <a:r>
              <a:rPr lang="en-US" sz="1400" dirty="0" err="1">
                <a:latin typeface="AdiHaus"/>
              </a:rPr>
              <a:t>NestJS</a:t>
            </a:r>
            <a:r>
              <a:rPr lang="en-US" sz="1400" dirty="0">
                <a:latin typeface="AdiHaus"/>
              </a:rPr>
              <a:t>, loopback...).  </a:t>
            </a:r>
            <a:r>
              <a:rPr lang="en-US" sz="1400" dirty="0">
                <a:latin typeface="AdiHaus"/>
                <a:ea typeface="ＭＳ Ｐゴシック"/>
                <a:cs typeface="AdihausDIN" panose="020B0504020101020102" pitchFamily="34" charset="0"/>
              </a:rPr>
              <a:t>All services must run independently from each other.</a:t>
            </a:r>
          </a:p>
          <a:p>
            <a:pPr marL="171450" indent="-171450">
              <a:lnSpc>
                <a:spcPct val="100000"/>
              </a:lnSpc>
              <a:buFont typeface="Wingdings" panose="05000000000000000000" pitchFamily="2" charset="2"/>
              <a:buChar char="§"/>
            </a:pPr>
            <a:r>
              <a:rPr lang="en-US" sz="1400" dirty="0">
                <a:latin typeface="AdiHaus" panose="02000503020000020004" pitchFamily="2" charset="0"/>
                <a:ea typeface="ＭＳ Ｐゴシック"/>
                <a:cs typeface="AdihausDIN" panose="020B0504020101020102" pitchFamily="34" charset="0"/>
              </a:rPr>
              <a:t>Run each microservice in a different docker container linking them with any docker technology.</a:t>
            </a:r>
          </a:p>
          <a:p>
            <a:pPr marL="171450" indent="-171450">
              <a:lnSpc>
                <a:spcPct val="100000"/>
              </a:lnSpc>
              <a:buFont typeface="Wingdings" panose="05000000000000000000" pitchFamily="2" charset="2"/>
              <a:buChar char="§"/>
            </a:pPr>
            <a:r>
              <a:rPr lang="en-US" sz="1400" dirty="0">
                <a:latin typeface="AdiHaus"/>
                <a:ea typeface="ＭＳ Ｐゴシック"/>
                <a:cs typeface="AdihausDIN" panose="020B0504020101020102" pitchFamily="34" charset="0"/>
              </a:rPr>
              <a:t>Create a README.md explaining how to build/run/use the app naming every meaningful framework/library you use and state what it does and why you used it.</a:t>
            </a:r>
          </a:p>
          <a:p>
            <a:pPr marL="171450" indent="-171450">
              <a:lnSpc>
                <a:spcPct val="100000"/>
              </a:lnSpc>
              <a:buFont typeface="Wingdings" panose="05000000000000000000" pitchFamily="2" charset="2"/>
              <a:buChar char="§"/>
            </a:pPr>
            <a:r>
              <a:rPr lang="en-US" sz="1400" dirty="0">
                <a:latin typeface="AdiHaus"/>
                <a:ea typeface="ＭＳ Ｐゴシック"/>
                <a:cs typeface="AdihausDIN" panose="020B0504020101020102" pitchFamily="34" charset="0"/>
              </a:rPr>
              <a:t>Anyone having NodeJS and some standard tools should be able to check out the code, build and run the app locally.</a:t>
            </a:r>
          </a:p>
          <a:p>
            <a:pPr marL="171450" indent="-171450">
              <a:lnSpc>
                <a:spcPct val="100000"/>
              </a:lnSpc>
              <a:buFont typeface="Wingdings" panose="05000000000000000000" pitchFamily="2" charset="2"/>
              <a:buChar char="§"/>
            </a:pPr>
            <a:r>
              <a:rPr lang="en-US" sz="1400" dirty="0">
                <a:latin typeface="AdiHaus" panose="02000503020000020004" pitchFamily="2" charset="0"/>
                <a:ea typeface="ＭＳ Ｐゴシック"/>
                <a:cs typeface="AdihausDIN" panose="020B0504020101020102" pitchFamily="34" charset="0"/>
              </a:rPr>
              <a:t>Provide API documentation using Swagger, API Blueprint or similar.</a:t>
            </a:r>
          </a:p>
          <a:p>
            <a:pPr marL="171450" indent="-171450">
              <a:lnSpc>
                <a:spcPct val="100000"/>
              </a:lnSpc>
              <a:buFont typeface="Wingdings" panose="05000000000000000000" pitchFamily="2" charset="2"/>
              <a:buChar char="§"/>
            </a:pPr>
            <a:r>
              <a:rPr lang="en-US" sz="1400" dirty="0">
                <a:latin typeface="AdiHaus" panose="02000503020000020004" pitchFamily="2" charset="0"/>
                <a:ea typeface="ＭＳ Ｐゴシック"/>
                <a:cs typeface="AdihausDIN" panose="020B0504020101020102" pitchFamily="34" charset="0"/>
              </a:rPr>
              <a:t>Take care of non-functional requirements:</a:t>
            </a:r>
          </a:p>
          <a:p>
            <a:pPr marL="628650" lvl="1" indent="-171450">
              <a:lnSpc>
                <a:spcPct val="100000"/>
              </a:lnSpc>
              <a:buFont typeface="Wingdings" panose="05000000000000000000" pitchFamily="2" charset="2"/>
              <a:buChar char="§"/>
            </a:pPr>
            <a:r>
              <a:rPr lang="en-US" sz="1200" dirty="0">
                <a:latin typeface="AdiHaus"/>
                <a:ea typeface="ＭＳ Ｐゴシック"/>
                <a:cs typeface="AdihausDIN" panose="020B0504020101020102" pitchFamily="34" charset="0"/>
              </a:rPr>
              <a:t>Implement security for non-public services.</a:t>
            </a:r>
          </a:p>
          <a:p>
            <a:pPr marL="628650" lvl="1" indent="-171450">
              <a:lnSpc>
                <a:spcPct val="100000"/>
              </a:lnSpc>
              <a:buFont typeface="Wingdings" panose="05000000000000000000" pitchFamily="2" charset="2"/>
              <a:buChar char="§"/>
            </a:pPr>
            <a:r>
              <a:rPr lang="en-US" sz="1200" dirty="0">
                <a:latin typeface="AdiHaus"/>
                <a:ea typeface="ＭＳ Ｐゴシック"/>
                <a:cs typeface="AdihausDIN" panose="020B0504020101020102" pitchFamily="34" charset="0"/>
              </a:rPr>
              <a:t>Proper exception handling and REST responses.</a:t>
            </a:r>
          </a:p>
          <a:p>
            <a:pPr marL="628650" lvl="1" indent="-171450">
              <a:lnSpc>
                <a:spcPct val="100000"/>
              </a:lnSpc>
              <a:buFont typeface="Wingdings" panose="05000000000000000000" pitchFamily="2" charset="2"/>
              <a:buChar char="§"/>
            </a:pPr>
            <a:r>
              <a:rPr lang="en-GB" sz="1200" dirty="0">
                <a:latin typeface="AdiHaus"/>
                <a:ea typeface="ＭＳ Ｐゴシック"/>
                <a:cs typeface="AdihausDIN" panose="020B0504020101020102" pitchFamily="34" charset="0"/>
              </a:rPr>
              <a:t>Unit testing for meaningful code (business logic / services). </a:t>
            </a:r>
          </a:p>
          <a:p>
            <a:pPr marL="628650" lvl="1" indent="-171450">
              <a:lnSpc>
                <a:spcPct val="100000"/>
              </a:lnSpc>
              <a:buFont typeface="Wingdings" panose="05000000000000000000" pitchFamily="2" charset="2"/>
              <a:buChar char="§"/>
            </a:pPr>
            <a:r>
              <a:rPr lang="en-GB" sz="1200" dirty="0">
                <a:latin typeface="AdiHaus"/>
                <a:ea typeface="ＭＳ Ｐゴシック"/>
                <a:cs typeface="AdihausDIN" panose="020B0504020101020102" pitchFamily="34" charset="0"/>
              </a:rPr>
              <a:t>Be explicit about which node version to target (10, 12, 14, ...).</a:t>
            </a:r>
          </a:p>
          <a:p>
            <a:pPr marL="171450" indent="-171450">
              <a:lnSpc>
                <a:spcPct val="100000"/>
              </a:lnSpc>
              <a:buFont typeface="Wingdings" panose="05000000000000000000" pitchFamily="2" charset="2"/>
              <a:buChar char="§"/>
            </a:pPr>
            <a:r>
              <a:rPr lang="es-ES" sz="1400" dirty="0" err="1">
                <a:latin typeface="AdiHaus"/>
                <a:ea typeface="ＭＳ Ｐゴシック"/>
                <a:cs typeface="AdihausDIN" panose="020B0504020101020102" pitchFamily="34" charset="0"/>
              </a:rPr>
              <a:t>Please</a:t>
            </a:r>
            <a:r>
              <a:rPr lang="es-ES" sz="1400" dirty="0">
                <a:latin typeface="AdiHaus"/>
                <a:ea typeface="ＭＳ Ｐゴシック"/>
                <a:cs typeface="AdihausDIN" panose="020B0504020101020102" pitchFamily="34" charset="0"/>
              </a:rPr>
              <a:t> use English as </a:t>
            </a:r>
            <a:r>
              <a:rPr lang="es-ES" sz="1400" dirty="0" err="1">
                <a:latin typeface="AdiHaus"/>
                <a:ea typeface="ＭＳ Ｐゴシック"/>
                <a:cs typeface="AdihausDIN" panose="020B0504020101020102" pitchFamily="34" charset="0"/>
              </a:rPr>
              <a:t>documentation</a:t>
            </a:r>
            <a:r>
              <a:rPr lang="es-ES" sz="1400" dirty="0">
                <a:latin typeface="AdiHaus"/>
                <a:ea typeface="ＭＳ Ｐゴシック"/>
                <a:cs typeface="AdihausDIN" panose="020B0504020101020102" pitchFamily="34" charset="0"/>
              </a:rPr>
              <a:t> </a:t>
            </a:r>
            <a:r>
              <a:rPr lang="es-ES" sz="1400" dirty="0" err="1">
                <a:latin typeface="AdiHaus"/>
                <a:ea typeface="ＭＳ Ｐゴシック"/>
                <a:cs typeface="AdihausDIN" panose="020B0504020101020102" pitchFamily="34" charset="0"/>
              </a:rPr>
              <a:t>language</a:t>
            </a:r>
            <a:r>
              <a:rPr lang="es-ES" sz="1400" dirty="0">
                <a:latin typeface="AdiHaus"/>
                <a:ea typeface="ＭＳ Ｐゴシック"/>
                <a:cs typeface="AdihausDIN" panose="020B0504020101020102" pitchFamily="34" charset="0"/>
              </a:rPr>
              <a:t>.</a:t>
            </a:r>
            <a:endParaRPr lang="en-US" sz="1400" dirty="0">
              <a:latin typeface="AdiHaus"/>
              <a:ea typeface="ＭＳ Ｐゴシック"/>
              <a:cs typeface="AdihausDIN" panose="020B0504020101020102" pitchFamily="34" charset="0"/>
            </a:endParaRPr>
          </a:p>
          <a:p>
            <a:pPr marL="171450" indent="-171450">
              <a:lnSpc>
                <a:spcPct val="100000"/>
              </a:lnSpc>
              <a:buFont typeface="Wingdings" panose="05000000000000000000" pitchFamily="2" charset="2"/>
              <a:buChar char="§"/>
            </a:pPr>
            <a:r>
              <a:rPr lang="es-ES" sz="1400" dirty="0">
                <a:latin typeface="AdiHaus"/>
                <a:ea typeface="ＭＳ Ｐゴシック"/>
                <a:cs typeface="AdihausDIN" panose="020B0504020101020102" pitchFamily="34" charset="0"/>
              </a:rPr>
              <a:t>BONUS 1: </a:t>
            </a:r>
            <a:r>
              <a:rPr lang="es-ES" sz="1400" err="1">
                <a:latin typeface="AdiHaus"/>
                <a:ea typeface="ＭＳ Ｐゴシック"/>
                <a:cs typeface="AdihausDIN" panose="020B0504020101020102" pitchFamily="34" charset="0"/>
              </a:rPr>
              <a:t>Either</a:t>
            </a:r>
            <a:r>
              <a:rPr lang="es-ES" sz="1400" dirty="0">
                <a:latin typeface="AdiHaus"/>
                <a:ea typeface="ＭＳ Ｐゴシック"/>
                <a:cs typeface="AdihausDIN" panose="020B0504020101020102" pitchFamily="34" charset="0"/>
              </a:rPr>
              <a:t> sketch, </a:t>
            </a:r>
            <a:r>
              <a:rPr lang="es-ES" sz="1400" err="1">
                <a:latin typeface="AdiHaus"/>
                <a:ea typeface="ＭＳ Ｐゴシック"/>
                <a:cs typeface="AdihausDIN" panose="020B0504020101020102" pitchFamily="34" charset="0"/>
              </a:rPr>
              <a:t>draw</a:t>
            </a:r>
            <a:r>
              <a:rPr lang="es-ES" sz="1400" dirty="0">
                <a:latin typeface="AdiHaus"/>
                <a:ea typeface="ＭＳ Ｐゴシック"/>
                <a:cs typeface="AdihausDIN" panose="020B0504020101020102" pitchFamily="34" charset="0"/>
              </a:rPr>
              <a:t> </a:t>
            </a:r>
            <a:r>
              <a:rPr lang="es-ES" sz="1400" err="1">
                <a:latin typeface="AdiHaus"/>
                <a:ea typeface="ＭＳ Ｐゴシック"/>
                <a:cs typeface="AdihausDIN" panose="020B0504020101020102" pitchFamily="34" charset="0"/>
              </a:rPr>
              <a:t>or</a:t>
            </a:r>
            <a:r>
              <a:rPr lang="es-ES" sz="1400" dirty="0">
                <a:latin typeface="AdiHaus"/>
                <a:ea typeface="ＭＳ Ｐゴシック"/>
                <a:cs typeface="AdihausDIN" panose="020B0504020101020102" pitchFamily="34" charset="0"/>
              </a:rPr>
              <a:t> </a:t>
            </a:r>
            <a:r>
              <a:rPr lang="es-ES" sz="1400" err="1">
                <a:latin typeface="AdiHaus"/>
                <a:ea typeface="ＭＳ Ｐゴシック"/>
                <a:cs typeface="AdihausDIN" panose="020B0504020101020102" pitchFamily="34" charset="0"/>
              </a:rPr>
              <a:t>implement</a:t>
            </a:r>
            <a:r>
              <a:rPr lang="es-ES" sz="1400" dirty="0">
                <a:latin typeface="AdiHaus"/>
                <a:ea typeface="ＭＳ Ｐゴシック"/>
                <a:cs typeface="AdihausDIN" panose="020B0504020101020102" pitchFamily="34" charset="0"/>
              </a:rPr>
              <a:t> a CI/CD pipeline </a:t>
            </a:r>
            <a:r>
              <a:rPr lang="es-ES" sz="1400" err="1">
                <a:latin typeface="AdiHaus"/>
                <a:ea typeface="ＭＳ Ｐゴシック"/>
                <a:cs typeface="AdihausDIN" panose="020B0504020101020102" pitchFamily="34" charset="0"/>
              </a:rPr>
              <a:t>proposal</a:t>
            </a:r>
            <a:r>
              <a:rPr lang="es-ES" sz="1400" dirty="0">
                <a:latin typeface="AdiHaus"/>
                <a:ea typeface="ＭＳ Ｐゴシック"/>
                <a:cs typeface="AdihausDIN" panose="020B0504020101020102" pitchFamily="34" charset="0"/>
              </a:rPr>
              <a:t> </a:t>
            </a:r>
            <a:r>
              <a:rPr lang="es-ES" sz="1400" err="1">
                <a:latin typeface="AdiHaus"/>
                <a:ea typeface="ＭＳ Ｐゴシック"/>
                <a:cs typeface="AdihausDIN" panose="020B0504020101020102" pitchFamily="34" charset="0"/>
              </a:rPr>
              <a:t>for</a:t>
            </a:r>
            <a:r>
              <a:rPr lang="es-ES" sz="1400" dirty="0">
                <a:latin typeface="AdiHaus"/>
                <a:ea typeface="ＭＳ Ｐゴシック"/>
                <a:cs typeface="AdihausDIN" panose="020B0504020101020102" pitchFamily="34" charset="0"/>
              </a:rPr>
              <a:t> </a:t>
            </a:r>
            <a:r>
              <a:rPr lang="es-ES" sz="1400" err="1">
                <a:latin typeface="AdiHaus"/>
                <a:ea typeface="ＭＳ Ｐゴシック"/>
                <a:cs typeface="AdihausDIN" panose="020B0504020101020102" pitchFamily="34" charset="0"/>
              </a:rPr>
              <a:t>the</a:t>
            </a:r>
            <a:r>
              <a:rPr lang="es-ES" sz="1400" dirty="0">
                <a:latin typeface="AdiHaus"/>
                <a:ea typeface="ＭＳ Ｐゴシック"/>
                <a:cs typeface="AdihausDIN" panose="020B0504020101020102" pitchFamily="34" charset="0"/>
              </a:rPr>
              <a:t> app.</a:t>
            </a:r>
          </a:p>
          <a:p>
            <a:pPr marL="171450" indent="-171450">
              <a:lnSpc>
                <a:spcPct val="100000"/>
              </a:lnSpc>
              <a:buFont typeface="Wingdings" panose="05000000000000000000" pitchFamily="2" charset="2"/>
              <a:buChar char="§"/>
            </a:pPr>
            <a:r>
              <a:rPr lang="es-ES" sz="1400" dirty="0">
                <a:latin typeface="AdiHaus" panose="02000503020000020004" pitchFamily="2" charset="0"/>
                <a:ea typeface="ＭＳ Ｐゴシック"/>
                <a:cs typeface="AdihausDIN" panose="020B0504020101020102" pitchFamily="34" charset="0"/>
              </a:rPr>
              <a:t>BONUS 2: </a:t>
            </a:r>
            <a:r>
              <a:rPr lang="es-ES" sz="1400" dirty="0" err="1">
                <a:latin typeface="AdiHaus" panose="02000503020000020004" pitchFamily="2" charset="0"/>
                <a:ea typeface="ＭＳ Ｐゴシック"/>
                <a:cs typeface="AdihausDIN" panose="020B0504020101020102" pitchFamily="34" charset="0"/>
              </a:rPr>
              <a:t>Create</a:t>
            </a:r>
            <a:r>
              <a:rPr lang="es-ES" sz="1400" dirty="0">
                <a:latin typeface="AdiHaus" panose="02000503020000020004" pitchFamily="2" charset="0"/>
                <a:ea typeface="ＭＳ Ｐゴシック"/>
                <a:cs typeface="AdihausDIN" panose="020B0504020101020102" pitchFamily="34" charset="0"/>
              </a:rPr>
              <a:t> </a:t>
            </a:r>
            <a:r>
              <a:rPr lang="es-ES" sz="1400" dirty="0" err="1">
                <a:latin typeface="AdiHaus" panose="02000503020000020004" pitchFamily="2" charset="0"/>
                <a:ea typeface="ＭＳ Ｐゴシック"/>
                <a:cs typeface="AdihausDIN" panose="020B0504020101020102" pitchFamily="34" charset="0"/>
              </a:rPr>
              <a:t>config</a:t>
            </a:r>
            <a:r>
              <a:rPr lang="es-ES" sz="1400" dirty="0">
                <a:latin typeface="AdiHaus" panose="02000503020000020004" pitchFamily="2" charset="0"/>
                <a:ea typeface="ＭＳ Ｐゴシック"/>
                <a:cs typeface="AdihausDIN" panose="020B0504020101020102" pitchFamily="34" charset="0"/>
              </a:rPr>
              <a:t> files </a:t>
            </a:r>
            <a:r>
              <a:rPr lang="es-ES" sz="1400" dirty="0" err="1">
                <a:latin typeface="AdiHaus" panose="02000503020000020004" pitchFamily="2" charset="0"/>
                <a:ea typeface="ＭＳ Ｐゴシック"/>
                <a:cs typeface="AdihausDIN" panose="020B0504020101020102" pitchFamily="34" charset="0"/>
              </a:rPr>
              <a:t>for</a:t>
            </a:r>
            <a:r>
              <a:rPr lang="es-ES" sz="1400" dirty="0">
                <a:latin typeface="AdiHaus" panose="02000503020000020004" pitchFamily="2" charset="0"/>
                <a:ea typeface="ＭＳ Ｐゴシック"/>
                <a:cs typeface="AdihausDIN" panose="020B0504020101020102" pitchFamily="34" charset="0"/>
              </a:rPr>
              <a:t> </a:t>
            </a:r>
            <a:r>
              <a:rPr lang="es-ES" sz="1400" dirty="0" err="1">
                <a:latin typeface="AdiHaus" panose="02000503020000020004" pitchFamily="2" charset="0"/>
                <a:ea typeface="ＭＳ Ｐゴシック"/>
                <a:cs typeface="AdihausDIN" panose="020B0504020101020102" pitchFamily="34" charset="0"/>
              </a:rPr>
              <a:t>deploying</a:t>
            </a:r>
            <a:r>
              <a:rPr lang="es-ES" sz="1400" dirty="0">
                <a:latin typeface="AdiHaus" panose="02000503020000020004" pitchFamily="2" charset="0"/>
                <a:ea typeface="ＭＳ Ｐゴシック"/>
                <a:cs typeface="AdihausDIN" panose="020B0504020101020102" pitchFamily="34" charset="0"/>
              </a:rPr>
              <a:t> </a:t>
            </a:r>
            <a:r>
              <a:rPr lang="es-ES" sz="1400" dirty="0" err="1">
                <a:latin typeface="AdiHaus" panose="02000503020000020004" pitchFamily="2" charset="0"/>
                <a:ea typeface="ＭＳ Ｐゴシック"/>
                <a:cs typeface="AdihausDIN" panose="020B0504020101020102" pitchFamily="34" charset="0"/>
              </a:rPr>
              <a:t>the</a:t>
            </a:r>
            <a:r>
              <a:rPr lang="es-ES" sz="1400" dirty="0">
                <a:latin typeface="AdiHaus" panose="02000503020000020004" pitchFamily="2" charset="0"/>
                <a:ea typeface="ＭＳ Ｐゴシック"/>
                <a:cs typeface="AdihausDIN" panose="020B0504020101020102" pitchFamily="34" charset="0"/>
              </a:rPr>
              <a:t> </a:t>
            </a:r>
            <a:r>
              <a:rPr lang="es-ES" sz="1400" dirty="0" err="1">
                <a:latin typeface="AdiHaus" panose="02000503020000020004" pitchFamily="2" charset="0"/>
                <a:ea typeface="ＭＳ Ｐゴシック"/>
                <a:cs typeface="AdihausDIN" panose="020B0504020101020102" pitchFamily="34" charset="0"/>
              </a:rPr>
              <a:t>microservices</a:t>
            </a:r>
            <a:r>
              <a:rPr lang="es-ES" sz="1400" dirty="0">
                <a:latin typeface="AdiHaus" panose="02000503020000020004" pitchFamily="2" charset="0"/>
                <a:ea typeface="ＭＳ Ｐゴシック"/>
                <a:cs typeface="AdihausDIN" panose="020B0504020101020102" pitchFamily="34" charset="0"/>
              </a:rPr>
              <a:t> </a:t>
            </a:r>
            <a:r>
              <a:rPr lang="es-ES" sz="1400" dirty="0" err="1">
                <a:latin typeface="AdiHaus" panose="02000503020000020004" pitchFamily="2" charset="0"/>
                <a:ea typeface="ＭＳ Ｐゴシック"/>
                <a:cs typeface="AdihausDIN" panose="020B0504020101020102" pitchFamily="34" charset="0"/>
              </a:rPr>
              <a:t>into</a:t>
            </a:r>
            <a:r>
              <a:rPr lang="es-ES" sz="1400" dirty="0">
                <a:latin typeface="AdiHaus" panose="02000503020000020004" pitchFamily="2" charset="0"/>
                <a:ea typeface="ＭＳ Ｐゴシック"/>
                <a:cs typeface="AdihausDIN" panose="020B0504020101020102" pitchFamily="34" charset="0"/>
              </a:rPr>
              <a:t> a </a:t>
            </a:r>
            <a:r>
              <a:rPr lang="es-ES" sz="1400" dirty="0" err="1">
                <a:latin typeface="AdiHaus" panose="02000503020000020004" pitchFamily="2" charset="0"/>
                <a:ea typeface="ＭＳ Ｐゴシック"/>
                <a:cs typeface="AdihausDIN" panose="020B0504020101020102" pitchFamily="34" charset="0"/>
              </a:rPr>
              <a:t>kubernetes</a:t>
            </a:r>
            <a:r>
              <a:rPr lang="es-ES" sz="1400" dirty="0">
                <a:latin typeface="AdiHaus" panose="02000503020000020004" pitchFamily="2" charset="0"/>
                <a:ea typeface="ＭＳ Ｐゴシック"/>
                <a:cs typeface="AdihausDIN" panose="020B0504020101020102" pitchFamily="34" charset="0"/>
              </a:rPr>
              <a:t> </a:t>
            </a:r>
            <a:r>
              <a:rPr lang="es-ES" sz="1400" dirty="0" err="1">
                <a:latin typeface="AdiHaus" panose="02000503020000020004" pitchFamily="2" charset="0"/>
                <a:ea typeface="ＭＳ Ｐゴシック"/>
                <a:cs typeface="AdihausDIN" panose="020B0504020101020102" pitchFamily="34" charset="0"/>
              </a:rPr>
              <a:t>cluster</a:t>
            </a:r>
            <a:r>
              <a:rPr lang="es-ES" sz="1400" dirty="0">
                <a:latin typeface="AdiHaus" panose="02000503020000020004" pitchFamily="2" charset="0"/>
                <a:ea typeface="ＭＳ Ｐゴシック"/>
                <a:cs typeface="AdihausDIN" panose="020B0504020101020102" pitchFamily="34" charset="0"/>
              </a:rPr>
              <a:t>. </a:t>
            </a:r>
          </a:p>
          <a:p>
            <a:pPr marL="171450" indent="-171450">
              <a:lnSpc>
                <a:spcPct val="100000"/>
              </a:lnSpc>
              <a:buFont typeface="Wingdings" panose="05000000000000000000" pitchFamily="2" charset="2"/>
              <a:buChar char="§"/>
            </a:pPr>
            <a:r>
              <a:rPr lang="en-US" sz="1400" dirty="0">
                <a:latin typeface="AdiHaus"/>
                <a:ea typeface="ＭＳ Ｐゴシック"/>
                <a:cs typeface="AdihausDIN" panose="020B0504020101020102" pitchFamily="34" charset="0"/>
              </a:rPr>
              <a:t>When you're done check in your solution into any public GIT repository (</a:t>
            </a:r>
            <a:r>
              <a:rPr lang="en-US" sz="1400" err="1">
                <a:latin typeface="AdiHaus"/>
                <a:ea typeface="ＭＳ Ｐゴシック"/>
                <a:cs typeface="AdihausDIN" panose="020B0504020101020102" pitchFamily="34" charset="0"/>
              </a:rPr>
              <a:t>github</a:t>
            </a:r>
            <a:r>
              <a:rPr lang="en-US" sz="1400" dirty="0">
                <a:latin typeface="AdiHaus"/>
                <a:ea typeface="ＭＳ Ｐゴシック"/>
                <a:cs typeface="AdihausDIN" panose="020B0504020101020102" pitchFamily="34" charset="0"/>
              </a:rPr>
              <a:t>, bitbucket, </a:t>
            </a:r>
            <a:r>
              <a:rPr lang="en-US" sz="1400" err="1">
                <a:latin typeface="AdiHaus"/>
                <a:ea typeface="ＭＳ Ｐゴシック"/>
                <a:cs typeface="AdihausDIN" panose="020B0504020101020102" pitchFamily="34" charset="0"/>
              </a:rPr>
              <a:t>etc</a:t>
            </a:r>
            <a:r>
              <a:rPr lang="en-US" sz="1400" dirty="0">
                <a:latin typeface="AdiHaus"/>
                <a:ea typeface="ＭＳ Ｐゴシック"/>
                <a:cs typeface="AdihausDIN" panose="020B0504020101020102" pitchFamily="34" charset="0"/>
              </a:rPr>
              <a:t>) and send us the link and any other documentation created.</a:t>
            </a:r>
          </a:p>
          <a:p>
            <a:pPr marL="0" lvl="1" indent="0" algn="just">
              <a:lnSpc>
                <a:spcPct val="150000"/>
              </a:lnSpc>
              <a:buNone/>
            </a:pPr>
            <a:endParaRPr lang="en-US" sz="1400" dirty="0">
              <a:latin typeface="AdiHaus" panose="02000503020000020004" pitchFamily="2" charset="0"/>
              <a:ea typeface="ＭＳ Ｐゴシック"/>
              <a:cs typeface="AdihausDIN" panose="020B0504020101020102" pitchFamily="34" charset="0"/>
            </a:endParaRPr>
          </a:p>
        </p:txBody>
      </p:sp>
      <p:sp>
        <p:nvSpPr>
          <p:cNvPr id="22" name="Footer Placeholder 21"/>
          <p:cNvSpPr>
            <a:spLocks noGrp="1"/>
          </p:cNvSpPr>
          <p:nvPr>
            <p:ph type="ftr" sz="quarter" idx="23"/>
          </p:nvPr>
        </p:nvSpPr>
        <p:spPr bwMode="gray">
          <a:xfrm>
            <a:off x="4686300" y="6356350"/>
            <a:ext cx="3756660" cy="365125"/>
          </a:xfrm>
        </p:spPr>
        <p:txBody>
          <a:bodyPr vert="horz" lIns="91440" tIns="45720" rIns="91440" bIns="45720" rtlCol="0" anchor="ctr">
            <a:normAutofit/>
          </a:bodyPr>
          <a:lstStyle/>
          <a:p>
            <a:pPr algn="l">
              <a:spcAft>
                <a:spcPts val="600"/>
              </a:spcAft>
            </a:pPr>
            <a:r>
              <a:rPr lang="en-US" dirty="0">
                <a:solidFill>
                  <a:schemeClr val="tx1">
                    <a:alpha val="80000"/>
                  </a:schemeClr>
                </a:solidFill>
              </a:rPr>
              <a:t>NodeJS </a:t>
            </a:r>
            <a:r>
              <a:rPr lang="en-US" kern="1200" dirty="0">
                <a:solidFill>
                  <a:schemeClr val="tx1">
                    <a:alpha val="80000"/>
                  </a:schemeClr>
                </a:solidFill>
                <a:latin typeface="+mn-lt"/>
                <a:ea typeface="+mn-ea"/>
                <a:cs typeface="+mn-cs"/>
              </a:rPr>
              <a:t>Backend Coding Challenge</a:t>
            </a:r>
          </a:p>
        </p:txBody>
      </p:sp>
      <p:sp>
        <p:nvSpPr>
          <p:cNvPr id="23" name="Slide Number Placeholder 22"/>
          <p:cNvSpPr>
            <a:spLocks noGrp="1"/>
          </p:cNvSpPr>
          <p:nvPr>
            <p:ph type="sldNum" sz="quarter" idx="24"/>
          </p:nvPr>
        </p:nvSpPr>
        <p:spPr bwMode="gray">
          <a:xfrm>
            <a:off x="8610600" y="6356350"/>
            <a:ext cx="2743200" cy="365125"/>
          </a:xfrm>
        </p:spPr>
        <p:txBody>
          <a:bodyPr vert="horz" lIns="91440" tIns="45720" rIns="91440" bIns="45720" rtlCol="0" anchor="ctr">
            <a:normAutofit/>
          </a:bodyPr>
          <a:lstStyle/>
          <a:p>
            <a:pPr>
              <a:spcAft>
                <a:spcPts val="600"/>
              </a:spcAft>
            </a:pPr>
            <a:fld id="{66C8B3C2-955F-42B1-8DED-EE47D723596C}" type="slidenum">
              <a:rPr lang="en-US">
                <a:solidFill>
                  <a:schemeClr val="tx1">
                    <a:alpha val="80000"/>
                  </a:schemeClr>
                </a:solidFill>
              </a:rPr>
              <a:pPr>
                <a:spcAft>
                  <a:spcPts val="600"/>
                </a:spcAft>
              </a:pPr>
              <a:t>6</a:t>
            </a:fld>
            <a:endParaRPr lang="en-US">
              <a:solidFill>
                <a:schemeClr val="tx1">
                  <a:alpha val="80000"/>
                </a:schemeClr>
              </a:solidFill>
            </a:endParaRPr>
          </a:p>
        </p:txBody>
      </p:sp>
    </p:spTree>
    <p:extLst>
      <p:ext uri="{BB962C8B-B14F-4D97-AF65-F5344CB8AC3E}">
        <p14:creationId xmlns:p14="http://schemas.microsoft.com/office/powerpoint/2010/main" val="2539215850"/>
      </p:ext>
    </p:extLst>
  </p:cSld>
  <p:clrMapOvr>
    <a:overrideClrMapping bg1="dk1" tx1="lt1" bg2="dk2" tx2="lt2" accent1="accent1" accent2="accent2" accent3="accent3" accent4="accent4" accent5="accent5" accent6="accent6" hlink="hlink" folHlink="folHlink"/>
  </p:clrMapOvr>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1c3ba50a-93e8-411f-aceb-87183474575f}" enabled="1" method="Privileged" siteId="{3bfeb222-e42c-4535-aace-ea6f7751369b}" removed="0"/>
</clbl:labelList>
</file>

<file path=docProps/app.xml><?xml version="1.0" encoding="utf-8"?>
<Properties xmlns="http://schemas.openxmlformats.org/officeDocument/2006/extended-properties" xmlns:vt="http://schemas.openxmlformats.org/officeDocument/2006/docPropsVTypes">
  <TotalTime>0</TotalTime>
  <Words>617</Words>
  <Application>Microsoft Office PowerPoint</Application>
  <PresentationFormat>Widescreen</PresentationFormat>
  <Paragraphs>52</Paragraphs>
  <Slides>6</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AdiHaus</vt:lpstr>
      <vt:lpstr>AdihausDIN</vt:lpstr>
      <vt:lpstr>adineue PRO Black</vt:lpstr>
      <vt:lpstr>adineue TEXT Light</vt:lpstr>
      <vt:lpstr>adiText Light Beta</vt:lpstr>
      <vt:lpstr>Arial</vt:lpstr>
      <vt:lpstr>Calibri</vt:lpstr>
      <vt:lpstr>Calibri Light</vt:lpstr>
      <vt:lpstr>Wingdings</vt:lpstr>
      <vt:lpstr>Office Theme</vt:lpstr>
      <vt:lpstr>CODING CHALLENGE</vt:lpstr>
      <vt:lpstr>Architecture Principles</vt:lpstr>
      <vt:lpstr>PowerPoint Presentation</vt:lpstr>
      <vt:lpstr>Mission Statement</vt:lpstr>
      <vt:lpstr>Tips</vt:lpstr>
      <vt:lpstr>What we expect from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CHALLENGE</dc:title>
  <dc:creator>Kap, Shirley</dc:creator>
  <cp:lastModifiedBy>Perez, Alvaro</cp:lastModifiedBy>
  <cp:revision>44</cp:revision>
  <dcterms:created xsi:type="dcterms:W3CDTF">2020-10-15T07:43:16Z</dcterms:created>
  <dcterms:modified xsi:type="dcterms:W3CDTF">2023-02-17T16:12:30Z</dcterms:modified>
</cp:coreProperties>
</file>