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40" d="100"/>
          <a:sy n="340" d="100"/>
        </p:scale>
        <p:origin x="6690" y="5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18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31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5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8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72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84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80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15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7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16D7-1A6F-4F95-8CB6-E0E61EDCD0F0}" type="datetimeFigureOut">
              <a:rPr lang="es-ES" smtClean="0"/>
              <a:t>06/11/2012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E11D-8CBE-4167-ADCE-A30D71A120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53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gif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13" Type="http://schemas.openxmlformats.org/officeDocument/2006/relationships/image" Target="../media/image3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microsoft.com/office/2007/relationships/hdphoto" Target="../media/hdphoto2.wdp"/><Relationship Id="rId15" Type="http://schemas.openxmlformats.org/officeDocument/2006/relationships/image" Target="../media/image34.emf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66" y="3380228"/>
            <a:ext cx="231668" cy="97544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3635896" y="3501008"/>
            <a:ext cx="180000" cy="10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"/>
          <p:cNvCxnSpPr/>
          <p:nvPr/>
        </p:nvCxnSpPr>
        <p:spPr>
          <a:xfrm>
            <a:off x="3725896" y="3467096"/>
            <a:ext cx="0" cy="18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3616872" y="3555008"/>
            <a:ext cx="216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4086968" y="3653408"/>
            <a:ext cx="180000" cy="1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"/>
          <p:cNvCxnSpPr/>
          <p:nvPr/>
        </p:nvCxnSpPr>
        <p:spPr>
          <a:xfrm>
            <a:off x="4176968" y="3619496"/>
            <a:ext cx="0" cy="1800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4067944" y="3707408"/>
            <a:ext cx="216000" cy="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" name="15 Rectángulo"/>
          <p:cNvSpPr/>
          <p:nvPr/>
        </p:nvSpPr>
        <p:spPr>
          <a:xfrm>
            <a:off x="4706858" y="3805808"/>
            <a:ext cx="180000" cy="10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6 Conector recto"/>
          <p:cNvCxnSpPr/>
          <p:nvPr/>
        </p:nvCxnSpPr>
        <p:spPr>
          <a:xfrm>
            <a:off x="4796858" y="3771896"/>
            <a:ext cx="0" cy="18000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4687834" y="3859808"/>
            <a:ext cx="216000" cy="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9" name="18 Rectángulo"/>
          <p:cNvSpPr/>
          <p:nvPr/>
        </p:nvSpPr>
        <p:spPr>
          <a:xfrm>
            <a:off x="4055922" y="2924944"/>
            <a:ext cx="336951" cy="1538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iTrace</a:t>
            </a:r>
            <a:endParaRPr lang="es-ES" sz="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932040" y="3958208"/>
            <a:ext cx="360040" cy="10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00" dirty="0" err="1" smtClean="0"/>
              <a:t>iTrace</a:t>
            </a:r>
            <a:endParaRPr lang="es-ES" sz="5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991273" y="3609008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Trace</a:t>
            </a:r>
            <a:endParaRPr lang="es-ES" sz="6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cxnSp>
        <p:nvCxnSpPr>
          <p:cNvPr id="22" name="21 Conector recto"/>
          <p:cNvCxnSpPr>
            <a:stCxn id="24" idx="4"/>
          </p:cNvCxnSpPr>
          <p:nvPr/>
        </p:nvCxnSpPr>
        <p:spPr>
          <a:xfrm>
            <a:off x="5084539" y="3681827"/>
            <a:ext cx="0" cy="7200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" name="22 Conector recto"/>
          <p:cNvCxnSpPr>
            <a:stCxn id="24" idx="6"/>
            <a:endCxn id="21" idx="3"/>
          </p:cNvCxnSpPr>
          <p:nvPr/>
        </p:nvCxnSpPr>
        <p:spPr>
          <a:xfrm>
            <a:off x="5102539" y="3663827"/>
            <a:ext cx="180000" cy="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4" name="23 Elipse"/>
          <p:cNvSpPr/>
          <p:nvPr/>
        </p:nvSpPr>
        <p:spPr>
          <a:xfrm>
            <a:off x="5066539" y="3645828"/>
            <a:ext cx="36000" cy="36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044525" y="2792833"/>
            <a:ext cx="5232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i  Trace</a:t>
            </a:r>
            <a:endParaRPr lang="es-ES" sz="6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cxnSp>
        <p:nvCxnSpPr>
          <p:cNvPr id="34" name="33 Conector recto"/>
          <p:cNvCxnSpPr>
            <a:stCxn id="36" idx="4"/>
          </p:cNvCxnSpPr>
          <p:nvPr/>
        </p:nvCxnSpPr>
        <p:spPr>
          <a:xfrm>
            <a:off x="5222181" y="2853747"/>
            <a:ext cx="0" cy="7200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5" name="34 Conector recto"/>
          <p:cNvCxnSpPr>
            <a:stCxn id="36" idx="6"/>
          </p:cNvCxnSpPr>
          <p:nvPr/>
        </p:nvCxnSpPr>
        <p:spPr>
          <a:xfrm>
            <a:off x="5240181" y="2835748"/>
            <a:ext cx="180000" cy="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6" name="35 Elipse"/>
          <p:cNvSpPr/>
          <p:nvPr/>
        </p:nvSpPr>
        <p:spPr>
          <a:xfrm>
            <a:off x="5204181" y="2817748"/>
            <a:ext cx="36000" cy="36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544511" y="1246149"/>
            <a:ext cx="142876" cy="1428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1114321" y="820715"/>
            <a:ext cx="115200" cy="54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892071" y="10429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980971" y="11318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1069871" y="10429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recto de flecha"/>
          <p:cNvCxnSpPr>
            <a:stCxn id="27" idx="3"/>
            <a:endCxn id="29" idx="1"/>
          </p:cNvCxnSpPr>
          <p:nvPr/>
        </p:nvCxnSpPr>
        <p:spPr>
          <a:xfrm>
            <a:off x="1007271" y="1069965"/>
            <a:ext cx="62600" cy="1588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7" idx="2"/>
            <a:endCxn id="28" idx="0"/>
          </p:cNvCxnSpPr>
          <p:nvPr/>
        </p:nvCxnSpPr>
        <p:spPr>
          <a:xfrm rot="16200000" flipH="1">
            <a:off x="976671" y="1069965"/>
            <a:ext cx="34900" cy="88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8" idx="3"/>
            <a:endCxn id="29" idx="2"/>
          </p:cNvCxnSpPr>
          <p:nvPr/>
        </p:nvCxnSpPr>
        <p:spPr>
          <a:xfrm flipV="1">
            <a:off x="1096171" y="1096965"/>
            <a:ext cx="31300" cy="61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36 Flecha izquierda y derecha"/>
          <p:cNvSpPr/>
          <p:nvPr/>
        </p:nvSpPr>
        <p:spPr>
          <a:xfrm>
            <a:off x="1492942" y="548680"/>
            <a:ext cx="428628" cy="227585"/>
          </a:xfrm>
          <a:prstGeom prst="leftRightArrow">
            <a:avLst>
              <a:gd name="adj1" fmla="val 38417"/>
              <a:gd name="adj2" fmla="val 31177"/>
            </a:avLst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771" y="820715"/>
            <a:ext cx="24654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7721" y="998515"/>
            <a:ext cx="199287" cy="12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82 Imagen" descr="page-128x128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966685" y="1440634"/>
            <a:ext cx="444500" cy="38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41 Rectángulo"/>
          <p:cNvSpPr/>
          <p:nvPr/>
        </p:nvSpPr>
        <p:spPr>
          <a:xfrm>
            <a:off x="1043680" y="14874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Rectángulo"/>
          <p:cNvSpPr/>
          <p:nvPr/>
        </p:nvSpPr>
        <p:spPr>
          <a:xfrm>
            <a:off x="1132580" y="15763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Rectángulo"/>
          <p:cNvSpPr/>
          <p:nvPr/>
        </p:nvSpPr>
        <p:spPr>
          <a:xfrm>
            <a:off x="1221480" y="1487465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44 Conector recto de flecha"/>
          <p:cNvCxnSpPr>
            <a:stCxn id="42" idx="3"/>
            <a:endCxn id="44" idx="1"/>
          </p:cNvCxnSpPr>
          <p:nvPr/>
        </p:nvCxnSpPr>
        <p:spPr>
          <a:xfrm>
            <a:off x="1158880" y="1514465"/>
            <a:ext cx="62600" cy="1588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42" idx="2"/>
            <a:endCxn id="43" idx="0"/>
          </p:cNvCxnSpPr>
          <p:nvPr/>
        </p:nvCxnSpPr>
        <p:spPr>
          <a:xfrm rot="16200000" flipH="1">
            <a:off x="1128280" y="1514465"/>
            <a:ext cx="34900" cy="88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43" idx="3"/>
            <a:endCxn id="44" idx="2"/>
          </p:cNvCxnSpPr>
          <p:nvPr/>
        </p:nvCxnSpPr>
        <p:spPr>
          <a:xfrm flipV="1">
            <a:off x="1247780" y="1541465"/>
            <a:ext cx="31300" cy="61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 rot="20615587">
            <a:off x="958071" y="1609115"/>
            <a:ext cx="497251" cy="2481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900"/>
              </a:lnSpc>
            </a:pPr>
            <a:r>
              <a:rPr lang="es-ES" dirty="0" smtClean="0">
                <a:ln w="3175" cmpd="sng">
                  <a:noFill/>
                  <a:prstDash val="solid"/>
                </a:ln>
                <a:solidFill>
                  <a:srgbClr val="FF0000"/>
                </a:solidFill>
                <a:latin typeface="Freestyle Script" pitchFamily="66" charset="0"/>
                <a:cs typeface="Gautami" pitchFamily="2"/>
              </a:rPr>
              <a:t>trace</a:t>
            </a:r>
            <a:endParaRPr lang="es-ES" dirty="0">
              <a:ln w="3175" cmpd="sng">
                <a:noFill/>
                <a:prstDash val="solid"/>
              </a:ln>
              <a:solidFill>
                <a:srgbClr val="FF0000"/>
              </a:solidFill>
              <a:latin typeface="Freestyle Script" pitchFamily="66" charset="0"/>
              <a:cs typeface="Gautami" pitchFamily="2"/>
            </a:endParaRP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69921" y="1531915"/>
            <a:ext cx="257175" cy="21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49 Grupo"/>
          <p:cNvGrpSpPr/>
          <p:nvPr/>
        </p:nvGrpSpPr>
        <p:grpSpPr>
          <a:xfrm>
            <a:off x="1958871" y="1176315"/>
            <a:ext cx="138112" cy="85342"/>
            <a:chOff x="1371600" y="1162050"/>
            <a:chExt cx="138112" cy="85342"/>
          </a:xfrm>
        </p:grpSpPr>
        <p:sp>
          <p:nvSpPr>
            <p:cNvPr id="51" name="50 Rectángulo"/>
            <p:cNvSpPr/>
            <p:nvPr/>
          </p:nvSpPr>
          <p:spPr>
            <a:xfrm>
              <a:off x="1371600" y="1162050"/>
              <a:ext cx="71438" cy="853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FF0000"/>
                </a:solidFill>
              </a:endParaRPr>
            </a:p>
          </p:txBody>
        </p:sp>
        <p:cxnSp>
          <p:nvCxnSpPr>
            <p:cNvPr id="52" name="51 Conector recto de flecha"/>
            <p:cNvCxnSpPr/>
            <p:nvPr/>
          </p:nvCxnSpPr>
          <p:spPr>
            <a:xfrm>
              <a:off x="1420812" y="1206500"/>
              <a:ext cx="88900" cy="1588"/>
            </a:xfrm>
            <a:prstGeom prst="straightConnector1">
              <a:avLst/>
            </a:prstGeom>
            <a:ln w="9525" cap="rnd" cmpd="sng">
              <a:solidFill>
                <a:srgbClr val="FF0000"/>
              </a:solidFill>
              <a:headEnd type="none" w="sm" len="sm"/>
              <a:tailEnd type="triangl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3" name="52 Rectángulo"/>
          <p:cNvSpPr/>
          <p:nvPr/>
        </p:nvSpPr>
        <p:spPr>
          <a:xfrm>
            <a:off x="2270021" y="1176315"/>
            <a:ext cx="71438" cy="85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53 Conector recto de flecha"/>
          <p:cNvCxnSpPr/>
          <p:nvPr/>
        </p:nvCxnSpPr>
        <p:spPr>
          <a:xfrm flipH="1">
            <a:off x="2203126" y="1220765"/>
            <a:ext cx="88900" cy="1588"/>
          </a:xfrm>
          <a:prstGeom prst="straightConnector1">
            <a:avLst/>
          </a:prstGeom>
          <a:ln w="9525" cap="rnd" cmpd="sng">
            <a:solidFill>
              <a:schemeClr val="accent4"/>
            </a:solidFill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54 Rectángulo"/>
          <p:cNvSpPr/>
          <p:nvPr/>
        </p:nvSpPr>
        <p:spPr>
          <a:xfrm>
            <a:off x="536471" y="1843065"/>
            <a:ext cx="488950" cy="311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8" cstate="print"/>
          <a:srcRect r="14216"/>
          <a:stretch>
            <a:fillRect/>
          </a:stretch>
        </p:blipFill>
        <p:spPr bwMode="auto">
          <a:xfrm>
            <a:off x="573798" y="1867274"/>
            <a:ext cx="426221" cy="2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56 CuadroTexto"/>
          <p:cNvSpPr txBox="1"/>
          <p:nvPr/>
        </p:nvSpPr>
        <p:spPr>
          <a:xfrm>
            <a:off x="467544" y="1592243"/>
            <a:ext cx="457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</a:t>
            </a:r>
            <a:endParaRPr lang="es-ES" sz="54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1891400" y="1912917"/>
            <a:ext cx="488950" cy="311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 cstate="print"/>
          <a:srcRect r="14216"/>
          <a:stretch>
            <a:fillRect/>
          </a:stretch>
        </p:blipFill>
        <p:spPr bwMode="auto">
          <a:xfrm>
            <a:off x="1923945" y="1941489"/>
            <a:ext cx="426221" cy="2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59 CuadroTexto"/>
          <p:cNvSpPr txBox="1"/>
          <p:nvPr/>
        </p:nvSpPr>
        <p:spPr>
          <a:xfrm>
            <a:off x="1783452" y="1622463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 smtClean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T</a:t>
            </a:r>
            <a:endParaRPr lang="es-ES" sz="5400" b="1" dirty="0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9"/>
          <a:srcRect l="25901" t="23894" r="11036" b="22585"/>
          <a:stretch>
            <a:fillRect/>
          </a:stretch>
        </p:blipFill>
        <p:spPr bwMode="auto">
          <a:xfrm>
            <a:off x="1247671" y="1976415"/>
            <a:ext cx="2222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10"/>
          <a:srcRect l="28429" t="24765" r="11268" b="22405"/>
          <a:stretch>
            <a:fillRect/>
          </a:stretch>
        </p:blipFill>
        <p:spPr bwMode="auto">
          <a:xfrm>
            <a:off x="1469921" y="1976415"/>
            <a:ext cx="2222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21" descr="C:\Tesis\eclipse_nuevo\workspace\obj16\EPackage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36571" y="1754165"/>
            <a:ext cx="152400" cy="152400"/>
          </a:xfrm>
          <a:prstGeom prst="rect">
            <a:avLst/>
          </a:prstGeom>
          <a:noFill/>
        </p:spPr>
      </p:pic>
      <p:pic>
        <p:nvPicPr>
          <p:cNvPr id="64" name="Picture 2" descr="C:\Documents and Settings\ajimenez.GRUPO_KYBELE\Escritorio\PFC\workspace\ORDB4ORA.edit\icons\full\obj16\IntervalFeature.g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092221" y="1309665"/>
            <a:ext cx="152400" cy="152400"/>
          </a:xfrm>
          <a:prstGeom prst="rect">
            <a:avLst/>
          </a:prstGeom>
          <a:noFill/>
        </p:spPr>
      </p:pic>
      <p:sp>
        <p:nvSpPr>
          <p:cNvPr id="65" name="64 CuadroTexto"/>
          <p:cNvSpPr txBox="1"/>
          <p:nvPr/>
        </p:nvSpPr>
        <p:spPr>
          <a:xfrm>
            <a:off x="2358921" y="820715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latin typeface="Arial Black" pitchFamily="34" charset="0"/>
              </a:rPr>
              <a:t>F</a:t>
            </a:r>
            <a:endParaRPr lang="es-ES" sz="800" b="1" dirty="0">
              <a:latin typeface="Arial Black" pitchFamily="34" charset="0"/>
            </a:endParaRPr>
          </a:p>
        </p:txBody>
      </p:sp>
      <p:grpSp>
        <p:nvGrpSpPr>
          <p:cNvPr id="66" name="65 Grupo"/>
          <p:cNvGrpSpPr/>
          <p:nvPr/>
        </p:nvGrpSpPr>
        <p:grpSpPr>
          <a:xfrm>
            <a:off x="2225571" y="1391422"/>
            <a:ext cx="261938" cy="225425"/>
            <a:chOff x="2038350" y="1288257"/>
            <a:chExt cx="261938" cy="225425"/>
          </a:xfrm>
        </p:grpSpPr>
        <p:pic>
          <p:nvPicPr>
            <p:cNvPr id="67" name="Picture 2" descr="C:\Documents and Settings\ajimenez.GRUPO_KYBELE\Escritorio\PFC\workspace\ORDB4ORA.edit\icons\full\obj16\IntervalFeature.gif"/>
            <p:cNvPicPr>
              <a:picLocks noChangeAspect="1" noChangeArrowheads="1"/>
            </p:cNvPicPr>
            <p:nvPr/>
          </p:nvPicPr>
          <p:blipFill>
            <a:blip r:embed="rId12"/>
            <a:srcRect b="54167"/>
            <a:stretch>
              <a:fillRect/>
            </a:stretch>
          </p:blipFill>
          <p:spPr bwMode="auto">
            <a:xfrm>
              <a:off x="2082800" y="1295400"/>
              <a:ext cx="152400" cy="69850"/>
            </a:xfrm>
            <a:prstGeom prst="rect">
              <a:avLst/>
            </a:prstGeom>
            <a:noFill/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038350" y="1288257"/>
              <a:ext cx="261938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4"/>
          <a:srcRect l="16092" r="19540" b="18667"/>
          <a:stretch>
            <a:fillRect/>
          </a:stretch>
        </p:blipFill>
        <p:spPr bwMode="auto">
          <a:xfrm>
            <a:off x="1692171" y="1354115"/>
            <a:ext cx="1778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45869"/>
              </p:ext>
            </p:extLst>
          </p:nvPr>
        </p:nvGraphicFramePr>
        <p:xfrm>
          <a:off x="2492271" y="1131865"/>
          <a:ext cx="638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aquete" r:id="rId15" imgW="638280" imgH="485640" progId="Package">
                  <p:embed/>
                </p:oleObj>
              </mc:Choice>
              <mc:Fallback>
                <p:oleObj name="Paquete" r:id="rId15" imgW="638280" imgH="4856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271" y="1131865"/>
                        <a:ext cx="6381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17"/>
          <a:srcRect l="21696" r="29426" b="32353"/>
          <a:stretch>
            <a:fillRect/>
          </a:stretch>
        </p:blipFill>
        <p:spPr bwMode="auto">
          <a:xfrm>
            <a:off x="2358921" y="1620815"/>
            <a:ext cx="171446" cy="21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2" name="71 Grupo"/>
          <p:cNvGrpSpPr/>
          <p:nvPr/>
        </p:nvGrpSpPr>
        <p:grpSpPr>
          <a:xfrm>
            <a:off x="2645133" y="1887515"/>
            <a:ext cx="287857" cy="206657"/>
            <a:chOff x="2457912" y="1784350"/>
            <a:chExt cx="287857" cy="206657"/>
          </a:xfrm>
        </p:grpSpPr>
        <p:sp>
          <p:nvSpPr>
            <p:cNvPr id="73" name="72 Rectángulo"/>
            <p:cNvSpPr/>
            <p:nvPr/>
          </p:nvSpPr>
          <p:spPr>
            <a:xfrm>
              <a:off x="2569369" y="1784350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2569369" y="1826419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2569369" y="1869795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2569369" y="1911864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2569369" y="1955007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8" name="77 Conector recto de flecha"/>
            <p:cNvCxnSpPr/>
            <p:nvPr/>
          </p:nvCxnSpPr>
          <p:spPr>
            <a:xfrm rot="10800000">
              <a:off x="2457912" y="1885157"/>
              <a:ext cx="16543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18" cstate="print"/>
          <a:srcRect b="4638"/>
          <a:stretch>
            <a:fillRect/>
          </a:stretch>
        </p:blipFill>
        <p:spPr bwMode="auto">
          <a:xfrm>
            <a:off x="1292121" y="954065"/>
            <a:ext cx="226271" cy="14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49" y="176322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6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5214787" y="2996952"/>
            <a:ext cx="0" cy="4524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s://encrypted-tbn1.google.com/images?q=tbn:ANd9GcTIM47-zxRqjjC1su-HIpX-DmimGpOWCtd9SEHRDKExbLxEYC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1" t="3734" r="16319" b="5159"/>
          <a:stretch/>
        </p:blipFill>
        <p:spPr bwMode="auto">
          <a:xfrm>
            <a:off x="2843808" y="4378762"/>
            <a:ext cx="1666431" cy="168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oogle.com/images?q=tbn:ANd9GcThqkr2OTYms8Sate9O13kTtFGzLEpBe4i3X71bS2eCwVR07LyI3w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1" t="4728" r="16665" b="6015"/>
          <a:stretch/>
        </p:blipFill>
        <p:spPr bwMode="auto">
          <a:xfrm>
            <a:off x="3203848" y="404664"/>
            <a:ext cx="1657885" cy="16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5868144" y="336297"/>
            <a:ext cx="1749947" cy="17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16 Conector recto"/>
          <p:cNvCxnSpPr/>
          <p:nvPr/>
        </p:nvCxnSpPr>
        <p:spPr>
          <a:xfrm>
            <a:off x="5073413" y="2996952"/>
            <a:ext cx="29377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https://encrypted-tbn3.google.com/images?q=tbn:ANd9GcQt3RG6FESsgU2HreZfOoSX2B6QANc6DDpxt03pnecSrF2bW5WT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0" t="19760" r="15850" b="8963"/>
          <a:stretch/>
        </p:blipFill>
        <p:spPr bwMode="auto">
          <a:xfrm>
            <a:off x="4515092" y="2801341"/>
            <a:ext cx="1435693" cy="15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12 Conector recto"/>
          <p:cNvCxnSpPr/>
          <p:nvPr/>
        </p:nvCxnSpPr>
        <p:spPr>
          <a:xfrm flipH="1">
            <a:off x="4232345" y="3412703"/>
            <a:ext cx="282747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8" name="77 Grupo"/>
          <p:cNvGrpSpPr/>
          <p:nvPr/>
        </p:nvGrpSpPr>
        <p:grpSpPr>
          <a:xfrm>
            <a:off x="916161" y="4378957"/>
            <a:ext cx="592798" cy="680653"/>
            <a:chOff x="882045" y="1844824"/>
            <a:chExt cx="1368541" cy="1397335"/>
          </a:xfrm>
        </p:grpSpPr>
        <p:pic>
          <p:nvPicPr>
            <p:cNvPr id="102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3846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024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78123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3846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78123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024" y="280134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5244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6480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5244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6480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6958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74843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81235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8356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9592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18 Conector recto"/>
            <p:cNvCxnSpPr>
              <a:stCxn id="27" idx="2"/>
              <a:endCxn id="30" idx="0"/>
            </p:cNvCxnSpPr>
            <p:nvPr/>
          </p:nvCxnSpPr>
          <p:spPr>
            <a:xfrm>
              <a:off x="1249961" y="2750208"/>
              <a:ext cx="0" cy="5805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28" idx="2"/>
              <a:endCxn id="32" idx="0"/>
            </p:cNvCxnSpPr>
            <p:nvPr/>
          </p:nvCxnSpPr>
          <p:spPr>
            <a:xfrm>
              <a:off x="1553139" y="2750208"/>
              <a:ext cx="0" cy="5113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26" idx="2"/>
              <a:endCxn id="28" idx="0"/>
            </p:cNvCxnSpPr>
            <p:nvPr/>
          </p:nvCxnSpPr>
          <p:spPr>
            <a:xfrm flipH="1">
              <a:off x="1553139" y="2489435"/>
              <a:ext cx="272" cy="7208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>
              <a:stCxn id="22" idx="3"/>
              <a:endCxn id="23" idx="1"/>
            </p:cNvCxnSpPr>
            <p:nvPr/>
          </p:nvCxnSpPr>
          <p:spPr>
            <a:xfrm>
              <a:off x="1649526" y="2148347"/>
              <a:ext cx="11416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1026" idx="3"/>
              <a:endCxn id="22" idx="1"/>
            </p:cNvCxnSpPr>
            <p:nvPr/>
          </p:nvCxnSpPr>
          <p:spPr>
            <a:xfrm>
              <a:off x="1331641" y="2148347"/>
              <a:ext cx="12565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>
              <a:stCxn id="22" idx="2"/>
              <a:endCxn id="26" idx="0"/>
            </p:cNvCxnSpPr>
            <p:nvPr/>
          </p:nvCxnSpPr>
          <p:spPr>
            <a:xfrm>
              <a:off x="1553411" y="2242691"/>
              <a:ext cx="0" cy="5805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3" name="82 Grupo"/>
          <p:cNvGrpSpPr/>
          <p:nvPr/>
        </p:nvGrpSpPr>
        <p:grpSpPr>
          <a:xfrm>
            <a:off x="1034445" y="1997224"/>
            <a:ext cx="1368541" cy="1397335"/>
            <a:chOff x="882045" y="1844824"/>
            <a:chExt cx="1368541" cy="1397335"/>
          </a:xfrm>
        </p:grpSpPr>
        <p:pic>
          <p:nvPicPr>
            <p:cNvPr id="8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3846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024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78123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3846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78123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024" y="280134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2054003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2300747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5244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6480" y="2561520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5244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6480" y="280826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56958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74843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81235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139411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763688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1457296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58356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99592" y="3053471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2040809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s://encrypted-tbn3.google.com/images?q=tbn:ANd9GcQNjh7TP0f1yIqGYFdUd23XXYaC-vRblMzoiv-_7X4Y_PCWZB4ZcQ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5" t="4717" r="13089" b="5563"/>
            <a:stretch/>
          </p:blipFill>
          <p:spPr bwMode="auto">
            <a:xfrm>
              <a:off x="882045" y="1844824"/>
              <a:ext cx="192230" cy="18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4" name="113 Conector recto"/>
            <p:cNvCxnSpPr>
              <a:stCxn id="90" idx="2"/>
              <a:endCxn id="93" idx="0"/>
            </p:cNvCxnSpPr>
            <p:nvPr/>
          </p:nvCxnSpPr>
          <p:spPr>
            <a:xfrm>
              <a:off x="1249961" y="2750208"/>
              <a:ext cx="0" cy="5805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>
              <a:stCxn id="91" idx="2"/>
              <a:endCxn id="95" idx="0"/>
            </p:cNvCxnSpPr>
            <p:nvPr/>
          </p:nvCxnSpPr>
          <p:spPr>
            <a:xfrm>
              <a:off x="1553139" y="2750208"/>
              <a:ext cx="0" cy="5113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>
              <a:stCxn id="89" idx="2"/>
              <a:endCxn id="91" idx="0"/>
            </p:cNvCxnSpPr>
            <p:nvPr/>
          </p:nvCxnSpPr>
          <p:spPr>
            <a:xfrm flipH="1">
              <a:off x="1553139" y="2489435"/>
              <a:ext cx="272" cy="7208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>
              <a:stCxn id="85" idx="3"/>
              <a:endCxn id="86" idx="1"/>
            </p:cNvCxnSpPr>
            <p:nvPr/>
          </p:nvCxnSpPr>
          <p:spPr>
            <a:xfrm>
              <a:off x="1649526" y="2148347"/>
              <a:ext cx="11416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117 Conector recto"/>
            <p:cNvCxnSpPr>
              <a:stCxn id="84" idx="3"/>
              <a:endCxn id="85" idx="1"/>
            </p:cNvCxnSpPr>
            <p:nvPr/>
          </p:nvCxnSpPr>
          <p:spPr>
            <a:xfrm>
              <a:off x="1331641" y="2148347"/>
              <a:ext cx="12565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118 Conector recto"/>
            <p:cNvCxnSpPr>
              <a:stCxn id="85" idx="2"/>
              <a:endCxn id="89" idx="0"/>
            </p:cNvCxnSpPr>
            <p:nvPr/>
          </p:nvCxnSpPr>
          <p:spPr>
            <a:xfrm>
              <a:off x="1553411" y="2242691"/>
              <a:ext cx="0" cy="5805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45" y="3336503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92896"/>
            <a:ext cx="152400" cy="152400"/>
          </a:xfrm>
          <a:prstGeom prst="rect">
            <a:avLst/>
          </a:prstGeom>
        </p:spPr>
      </p:pic>
      <p:pic>
        <p:nvPicPr>
          <p:cNvPr id="7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33222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1107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57499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33222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57499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1107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47657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0835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71934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47657" y="286632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71934" y="286632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0835" y="285939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34620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75856" y="2112059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34620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75856" y="2358803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49055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90291" y="2619576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49055" y="286632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90291" y="286632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50769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68654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75046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533222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157499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851107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52167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93403" y="3111527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4434620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rypted-tbn3.google.com/images?q=tbn:ANd9GcQNjh7TP0f1yIqGYFdUd23XXYaC-vRblMzoiv-_7X4Y_PCWZB4ZcQ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4717" r="13089" b="5563"/>
          <a:stretch/>
        </p:blipFill>
        <p:spPr bwMode="auto">
          <a:xfrm>
            <a:off x="3275856" y="1902880"/>
            <a:ext cx="192230" cy="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36 Conector recto"/>
          <p:cNvCxnSpPr>
            <a:stCxn id="13" idx="2"/>
            <a:endCxn id="16" idx="0"/>
          </p:cNvCxnSpPr>
          <p:nvPr/>
        </p:nvCxnSpPr>
        <p:spPr>
          <a:xfrm>
            <a:off x="3643772" y="2808264"/>
            <a:ext cx="0" cy="580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14" idx="2"/>
            <a:endCxn id="18" idx="0"/>
          </p:cNvCxnSpPr>
          <p:nvPr/>
        </p:nvCxnSpPr>
        <p:spPr>
          <a:xfrm>
            <a:off x="3946950" y="2808264"/>
            <a:ext cx="0" cy="511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12" idx="2"/>
            <a:endCxn id="14" idx="0"/>
          </p:cNvCxnSpPr>
          <p:nvPr/>
        </p:nvCxnSpPr>
        <p:spPr>
          <a:xfrm flipH="1">
            <a:off x="3946950" y="2547491"/>
            <a:ext cx="272" cy="720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8" idx="3"/>
            <a:endCxn id="9" idx="1"/>
          </p:cNvCxnSpPr>
          <p:nvPr/>
        </p:nvCxnSpPr>
        <p:spPr>
          <a:xfrm>
            <a:off x="4043337" y="2206403"/>
            <a:ext cx="11416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7" idx="3"/>
            <a:endCxn id="8" idx="1"/>
          </p:cNvCxnSpPr>
          <p:nvPr/>
        </p:nvCxnSpPr>
        <p:spPr>
          <a:xfrm>
            <a:off x="3725452" y="2206403"/>
            <a:ext cx="12565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8" idx="2"/>
            <a:endCxn id="12" idx="0"/>
          </p:cNvCxnSpPr>
          <p:nvPr/>
        </p:nvCxnSpPr>
        <p:spPr>
          <a:xfrm>
            <a:off x="3947222" y="2300747"/>
            <a:ext cx="0" cy="580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0" name="49 Grupo"/>
          <p:cNvGrpSpPr/>
          <p:nvPr/>
        </p:nvGrpSpPr>
        <p:grpSpPr>
          <a:xfrm>
            <a:off x="2429219" y="2749022"/>
            <a:ext cx="127021" cy="84808"/>
            <a:chOff x="1475656" y="3205870"/>
            <a:chExt cx="127021" cy="151122"/>
          </a:xfrm>
        </p:grpSpPr>
        <p:sp>
          <p:nvSpPr>
            <p:cNvPr id="48" name="47 Cheurón"/>
            <p:cNvSpPr/>
            <p:nvPr/>
          </p:nvSpPr>
          <p:spPr>
            <a:xfrm>
              <a:off x="1475656" y="3205871"/>
              <a:ext cx="72008" cy="151121"/>
            </a:xfrm>
            <a:prstGeom prst="chevron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9" name="48 Cheurón"/>
            <p:cNvSpPr/>
            <p:nvPr/>
          </p:nvSpPr>
          <p:spPr>
            <a:xfrm>
              <a:off x="1530669" y="3205870"/>
              <a:ext cx="72008" cy="151121"/>
            </a:xfrm>
            <a:prstGeom prst="chevron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51 Grupo"/>
          <p:cNvGrpSpPr/>
          <p:nvPr/>
        </p:nvGrpSpPr>
        <p:grpSpPr>
          <a:xfrm rot="10800000">
            <a:off x="2267744" y="2753253"/>
            <a:ext cx="127021" cy="84808"/>
            <a:chOff x="1475656" y="3205870"/>
            <a:chExt cx="127021" cy="151122"/>
          </a:xfrm>
        </p:grpSpPr>
        <p:sp>
          <p:nvSpPr>
            <p:cNvPr id="53" name="52 Cheurón"/>
            <p:cNvSpPr/>
            <p:nvPr/>
          </p:nvSpPr>
          <p:spPr>
            <a:xfrm>
              <a:off x="1475656" y="3205871"/>
              <a:ext cx="72008" cy="151121"/>
            </a:xfrm>
            <a:prstGeom prst="chevron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53 Cheurón"/>
            <p:cNvSpPr/>
            <p:nvPr/>
          </p:nvSpPr>
          <p:spPr>
            <a:xfrm>
              <a:off x="1530669" y="3205870"/>
              <a:ext cx="72008" cy="151121"/>
            </a:xfrm>
            <a:prstGeom prst="chevron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59 Grupo"/>
          <p:cNvGrpSpPr/>
          <p:nvPr/>
        </p:nvGrpSpPr>
        <p:grpSpPr>
          <a:xfrm>
            <a:off x="1758926" y="2903870"/>
            <a:ext cx="288034" cy="123111"/>
            <a:chOff x="1758926" y="2903870"/>
            <a:chExt cx="288034" cy="123111"/>
          </a:xfrm>
        </p:grpSpPr>
        <p:cxnSp>
          <p:nvCxnSpPr>
            <p:cNvPr id="45" name="44 Conector recto de flecha"/>
            <p:cNvCxnSpPr/>
            <p:nvPr/>
          </p:nvCxnSpPr>
          <p:spPr>
            <a:xfrm>
              <a:off x="1922096" y="2968144"/>
              <a:ext cx="7247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/>
            <p:nvPr/>
          </p:nvCxnSpPr>
          <p:spPr>
            <a:xfrm flipH="1">
              <a:off x="1763688" y="2968144"/>
              <a:ext cx="79928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Elipse"/>
            <p:cNvSpPr/>
            <p:nvPr/>
          </p:nvSpPr>
          <p:spPr>
            <a:xfrm>
              <a:off x="1835696" y="2924944"/>
              <a:ext cx="86400" cy="86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300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1758926" y="2903870"/>
              <a:ext cx="288034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M2M</a:t>
              </a:r>
              <a:endParaRPr lang="es-ES" sz="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1483217" y="3556001"/>
            <a:ext cx="311329" cy="153888"/>
            <a:chOff x="1483217" y="3556001"/>
            <a:chExt cx="311329" cy="153888"/>
          </a:xfrm>
        </p:grpSpPr>
        <p:cxnSp>
          <p:nvCxnSpPr>
            <p:cNvPr id="62" name="61 Conector recto de flecha"/>
            <p:cNvCxnSpPr/>
            <p:nvPr/>
          </p:nvCxnSpPr>
          <p:spPr>
            <a:xfrm>
              <a:off x="1679316" y="3637290"/>
              <a:ext cx="7247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 flipH="1">
              <a:off x="1520908" y="3637290"/>
              <a:ext cx="158408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1483217" y="3556001"/>
              <a:ext cx="31132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M2T</a:t>
              </a:r>
              <a:endParaRPr lang="es-ES" sz="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71 Flecha a la derecha con bandas"/>
          <p:cNvSpPr/>
          <p:nvPr/>
        </p:nvSpPr>
        <p:spPr>
          <a:xfrm>
            <a:off x="4812333" y="3717032"/>
            <a:ext cx="191715" cy="144016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 useBgFill="1">
        <p:nvSpPr>
          <p:cNvPr id="5" name="4 Rectángulo"/>
          <p:cNvSpPr/>
          <p:nvPr/>
        </p:nvSpPr>
        <p:spPr>
          <a:xfrm>
            <a:off x="7393409" y="37593"/>
            <a:ext cx="1700808" cy="940318"/>
          </a:xfrm>
          <a:prstGeom prst="rect">
            <a:avLst/>
          </a:prstGeom>
        </p:spPr>
        <p:txBody>
          <a:bodyPr wrap="square" lIns="108265" tIns="54132" rIns="108265" bIns="54132">
            <a:spAutoFit/>
          </a:bodyPr>
          <a:lstStyle/>
          <a:p>
            <a:pPr algn="ctr"/>
            <a:r>
              <a:rPr lang="es-E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iTrace</a:t>
            </a:r>
          </a:p>
        </p:txBody>
      </p:sp>
      <p:cxnSp>
        <p:nvCxnSpPr>
          <p:cNvPr id="6" name="5 Conector recto"/>
          <p:cNvCxnSpPr>
            <a:stCxn id="13" idx="2"/>
            <a:endCxn id="19" idx="6"/>
          </p:cNvCxnSpPr>
          <p:nvPr/>
        </p:nvCxnSpPr>
        <p:spPr>
          <a:xfrm flipH="1" flipV="1">
            <a:off x="1037044" y="491395"/>
            <a:ext cx="580781" cy="1940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9" idx="7"/>
            <a:endCxn id="13" idx="3"/>
          </p:cNvCxnSpPr>
          <p:nvPr/>
        </p:nvCxnSpPr>
        <p:spPr>
          <a:xfrm flipV="1">
            <a:off x="614982" y="740537"/>
            <a:ext cx="1077759" cy="5173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" name="7 Grupo"/>
          <p:cNvGrpSpPr/>
          <p:nvPr/>
        </p:nvGrpSpPr>
        <p:grpSpPr>
          <a:xfrm>
            <a:off x="178340" y="989461"/>
            <a:ext cx="511557" cy="401375"/>
            <a:chOff x="746840" y="2763948"/>
            <a:chExt cx="432048" cy="338991"/>
          </a:xfrm>
        </p:grpSpPr>
        <p:sp>
          <p:nvSpPr>
            <p:cNvPr id="9" name="8 Elipse"/>
            <p:cNvSpPr/>
            <p:nvPr/>
          </p:nvSpPr>
          <p:spPr>
            <a:xfrm>
              <a:off x="746840" y="2971437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06" y="2763948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1" name="10 Conector recto"/>
          <p:cNvCxnSpPr>
            <a:stCxn id="13" idx="6"/>
            <a:endCxn id="16" idx="2"/>
          </p:cNvCxnSpPr>
          <p:nvPr/>
        </p:nvCxnSpPr>
        <p:spPr>
          <a:xfrm>
            <a:off x="2129382" y="685487"/>
            <a:ext cx="2298602" cy="1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" name="11 Grupo"/>
          <p:cNvGrpSpPr/>
          <p:nvPr/>
        </p:nvGrpSpPr>
        <p:grpSpPr>
          <a:xfrm>
            <a:off x="1617825" y="346541"/>
            <a:ext cx="511557" cy="416797"/>
            <a:chOff x="1962592" y="2220955"/>
            <a:chExt cx="432048" cy="352016"/>
          </a:xfrm>
        </p:grpSpPr>
        <p:sp>
          <p:nvSpPr>
            <p:cNvPr id="13" name="12 Elipse"/>
            <p:cNvSpPr/>
            <p:nvPr/>
          </p:nvSpPr>
          <p:spPr>
            <a:xfrm>
              <a:off x="1962592" y="2441469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31" b="97015" l="2239" r="970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237" y="2220955"/>
              <a:ext cx="332758" cy="332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14 Grupo"/>
          <p:cNvGrpSpPr/>
          <p:nvPr/>
        </p:nvGrpSpPr>
        <p:grpSpPr>
          <a:xfrm>
            <a:off x="4427984" y="366092"/>
            <a:ext cx="511557" cy="398411"/>
            <a:chOff x="3401306" y="2237466"/>
            <a:chExt cx="432048" cy="336488"/>
          </a:xfrm>
        </p:grpSpPr>
        <p:sp>
          <p:nvSpPr>
            <p:cNvPr id="16" name="15 Elipse"/>
            <p:cNvSpPr/>
            <p:nvPr/>
          </p:nvSpPr>
          <p:spPr>
            <a:xfrm>
              <a:off x="3401306" y="2442452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438" y="2237466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17 Grupo"/>
          <p:cNvGrpSpPr/>
          <p:nvPr/>
        </p:nvGrpSpPr>
        <p:grpSpPr>
          <a:xfrm>
            <a:off x="525487" y="171599"/>
            <a:ext cx="511557" cy="397647"/>
            <a:chOff x="1040031" y="2073202"/>
            <a:chExt cx="432048" cy="335843"/>
          </a:xfrm>
        </p:grpSpPr>
        <p:sp>
          <p:nvSpPr>
            <p:cNvPr id="19" name="18 Elipse"/>
            <p:cNvSpPr/>
            <p:nvPr/>
          </p:nvSpPr>
          <p:spPr>
            <a:xfrm>
              <a:off x="1040031" y="2277543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97" y="2073202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2" name="21 Conector recto"/>
          <p:cNvCxnSpPr>
            <a:stCxn id="29" idx="1"/>
            <a:endCxn id="35" idx="5"/>
          </p:cNvCxnSpPr>
          <p:nvPr/>
        </p:nvCxnSpPr>
        <p:spPr>
          <a:xfrm flipH="1" flipV="1">
            <a:off x="1333990" y="2237541"/>
            <a:ext cx="33396" cy="29910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5" idx="7"/>
            <a:endCxn id="29" idx="3"/>
          </p:cNvCxnSpPr>
          <p:nvPr/>
        </p:nvCxnSpPr>
        <p:spPr>
          <a:xfrm flipV="1">
            <a:off x="1290554" y="2280179"/>
            <a:ext cx="76832" cy="16841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9" idx="6"/>
            <a:endCxn id="32" idx="2"/>
          </p:cNvCxnSpPr>
          <p:nvPr/>
        </p:nvCxnSpPr>
        <p:spPr>
          <a:xfrm>
            <a:off x="1422696" y="2273815"/>
            <a:ext cx="36871" cy="2361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44" idx="2"/>
            <a:endCxn id="50" idx="6"/>
          </p:cNvCxnSpPr>
          <p:nvPr/>
        </p:nvCxnSpPr>
        <p:spPr>
          <a:xfrm flipH="1" flipV="1">
            <a:off x="1189444" y="4761807"/>
            <a:ext cx="286212" cy="1940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40" idx="7"/>
            <a:endCxn id="44" idx="3"/>
          </p:cNvCxnSpPr>
          <p:nvPr/>
        </p:nvCxnSpPr>
        <p:spPr>
          <a:xfrm flipV="1">
            <a:off x="767381" y="5010948"/>
            <a:ext cx="783191" cy="517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9" name="38 Grupo"/>
          <p:cNvGrpSpPr/>
          <p:nvPr/>
        </p:nvGrpSpPr>
        <p:grpSpPr>
          <a:xfrm>
            <a:off x="330740" y="5259873"/>
            <a:ext cx="511557" cy="401375"/>
            <a:chOff x="746840" y="2763948"/>
            <a:chExt cx="432048" cy="338991"/>
          </a:xfrm>
        </p:grpSpPr>
        <p:sp>
          <p:nvSpPr>
            <p:cNvPr id="40" name="39 Elipse"/>
            <p:cNvSpPr/>
            <p:nvPr/>
          </p:nvSpPr>
          <p:spPr>
            <a:xfrm>
              <a:off x="746840" y="2971437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06" y="2763948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2" name="41 Conector recto"/>
          <p:cNvCxnSpPr>
            <a:stCxn id="44" idx="6"/>
            <a:endCxn id="47" idx="2"/>
          </p:cNvCxnSpPr>
          <p:nvPr/>
        </p:nvCxnSpPr>
        <p:spPr>
          <a:xfrm>
            <a:off x="1987213" y="4955899"/>
            <a:ext cx="856595" cy="1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3" name="42 Grupo"/>
          <p:cNvGrpSpPr/>
          <p:nvPr/>
        </p:nvGrpSpPr>
        <p:grpSpPr>
          <a:xfrm>
            <a:off x="1475656" y="4616953"/>
            <a:ext cx="511557" cy="416797"/>
            <a:chOff x="1962592" y="2220955"/>
            <a:chExt cx="432048" cy="352016"/>
          </a:xfrm>
        </p:grpSpPr>
        <p:sp>
          <p:nvSpPr>
            <p:cNvPr id="44" name="43 Elipse"/>
            <p:cNvSpPr/>
            <p:nvPr/>
          </p:nvSpPr>
          <p:spPr>
            <a:xfrm>
              <a:off x="1962592" y="2441469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31" b="97015" l="2239" r="970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237" y="2220955"/>
              <a:ext cx="332758" cy="332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45 Grupo"/>
          <p:cNvGrpSpPr/>
          <p:nvPr/>
        </p:nvGrpSpPr>
        <p:grpSpPr>
          <a:xfrm>
            <a:off x="2843808" y="4636504"/>
            <a:ext cx="511557" cy="398411"/>
            <a:chOff x="3401306" y="2237466"/>
            <a:chExt cx="432048" cy="336488"/>
          </a:xfrm>
        </p:grpSpPr>
        <p:sp>
          <p:nvSpPr>
            <p:cNvPr id="47" name="46 Elipse"/>
            <p:cNvSpPr/>
            <p:nvPr/>
          </p:nvSpPr>
          <p:spPr>
            <a:xfrm>
              <a:off x="3401306" y="2442452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8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438" y="2237466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48 Grupo"/>
          <p:cNvGrpSpPr/>
          <p:nvPr/>
        </p:nvGrpSpPr>
        <p:grpSpPr>
          <a:xfrm>
            <a:off x="677887" y="4442011"/>
            <a:ext cx="511557" cy="397647"/>
            <a:chOff x="1040031" y="2073202"/>
            <a:chExt cx="432048" cy="335843"/>
          </a:xfrm>
        </p:grpSpPr>
        <p:sp>
          <p:nvSpPr>
            <p:cNvPr id="50" name="49 Elipse"/>
            <p:cNvSpPr/>
            <p:nvPr/>
          </p:nvSpPr>
          <p:spPr>
            <a:xfrm>
              <a:off x="1040031" y="2277543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97" y="2073202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 descr="D:\Desktop\Block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00" y="249289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1278680" y="2184135"/>
            <a:ext cx="64800" cy="56042"/>
            <a:chOff x="1278680" y="2167468"/>
            <a:chExt cx="64800" cy="56042"/>
          </a:xfrm>
        </p:grpSpPr>
        <p:sp>
          <p:nvSpPr>
            <p:cNvPr id="35" name="34 Elipse"/>
            <p:cNvSpPr/>
            <p:nvPr/>
          </p:nvSpPr>
          <p:spPr>
            <a:xfrm>
              <a:off x="1278680" y="2205510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285570" y="2167468"/>
              <a:ext cx="54000" cy="5464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20 Grupo"/>
          <p:cNvGrpSpPr/>
          <p:nvPr/>
        </p:nvGrpSpPr>
        <p:grpSpPr>
          <a:xfrm>
            <a:off x="1235244" y="2256143"/>
            <a:ext cx="64800" cy="56241"/>
            <a:chOff x="1194767" y="2272810"/>
            <a:chExt cx="64800" cy="56241"/>
          </a:xfrm>
        </p:grpSpPr>
        <p:sp>
          <p:nvSpPr>
            <p:cNvPr id="25" name="24 Elipse"/>
            <p:cNvSpPr/>
            <p:nvPr/>
          </p:nvSpPr>
          <p:spPr>
            <a:xfrm>
              <a:off x="1194767" y="2311051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2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200244" y="2272810"/>
              <a:ext cx="54000" cy="5464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1 Grupo"/>
          <p:cNvGrpSpPr/>
          <p:nvPr/>
        </p:nvGrpSpPr>
        <p:grpSpPr>
          <a:xfrm>
            <a:off x="1459567" y="2229252"/>
            <a:ext cx="64800" cy="55924"/>
            <a:chOff x="1559569" y="2229252"/>
            <a:chExt cx="64800" cy="55924"/>
          </a:xfrm>
        </p:grpSpPr>
        <p:sp>
          <p:nvSpPr>
            <p:cNvPr id="32" name="31 Elipse"/>
            <p:cNvSpPr/>
            <p:nvPr/>
          </p:nvSpPr>
          <p:spPr>
            <a:xfrm>
              <a:off x="1559569" y="2267176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566545" y="2229252"/>
              <a:ext cx="53367" cy="54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t="5410" r="14845" b="6132"/>
          <a:stretch/>
        </p:blipFill>
        <p:spPr bwMode="auto">
          <a:xfrm>
            <a:off x="1713645" y="1772816"/>
            <a:ext cx="35578" cy="36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28 Elipse"/>
          <p:cNvSpPr/>
          <p:nvPr/>
        </p:nvSpPr>
        <p:spPr>
          <a:xfrm>
            <a:off x="1357896" y="2264815"/>
            <a:ext cx="64800" cy="1800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6" y="2227919"/>
            <a:ext cx="54000" cy="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57 Conector recto"/>
          <p:cNvCxnSpPr>
            <a:stCxn id="70" idx="1"/>
            <a:endCxn id="62" idx="5"/>
          </p:cNvCxnSpPr>
          <p:nvPr/>
        </p:nvCxnSpPr>
        <p:spPr>
          <a:xfrm flipH="1" flipV="1">
            <a:off x="672935" y="1874194"/>
            <a:ext cx="33396" cy="29910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65" idx="7"/>
            <a:endCxn id="70" idx="3"/>
          </p:cNvCxnSpPr>
          <p:nvPr/>
        </p:nvCxnSpPr>
        <p:spPr>
          <a:xfrm flipV="1">
            <a:off x="629499" y="1916832"/>
            <a:ext cx="76832" cy="16841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1" name="60 Grupo"/>
          <p:cNvGrpSpPr/>
          <p:nvPr/>
        </p:nvGrpSpPr>
        <p:grpSpPr>
          <a:xfrm>
            <a:off x="617625" y="1820788"/>
            <a:ext cx="64800" cy="56042"/>
            <a:chOff x="1278680" y="2167468"/>
            <a:chExt cx="64800" cy="56042"/>
          </a:xfrm>
        </p:grpSpPr>
        <p:sp>
          <p:nvSpPr>
            <p:cNvPr id="62" name="61 Elipse"/>
            <p:cNvSpPr/>
            <p:nvPr/>
          </p:nvSpPr>
          <p:spPr>
            <a:xfrm>
              <a:off x="1278680" y="2205510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3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285570" y="2167468"/>
              <a:ext cx="54000" cy="5464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63 Grupo"/>
          <p:cNvGrpSpPr/>
          <p:nvPr/>
        </p:nvGrpSpPr>
        <p:grpSpPr>
          <a:xfrm>
            <a:off x="574189" y="1892796"/>
            <a:ext cx="64800" cy="56241"/>
            <a:chOff x="1194767" y="2272810"/>
            <a:chExt cx="64800" cy="56241"/>
          </a:xfrm>
        </p:grpSpPr>
        <p:sp>
          <p:nvSpPr>
            <p:cNvPr id="65" name="64 Elipse"/>
            <p:cNvSpPr/>
            <p:nvPr/>
          </p:nvSpPr>
          <p:spPr>
            <a:xfrm>
              <a:off x="1194767" y="2311051"/>
              <a:ext cx="64800" cy="1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6" name="Picture 3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5" t="5410" r="14845" b="6132"/>
            <a:stretch/>
          </p:blipFill>
          <p:spPr bwMode="auto">
            <a:xfrm>
              <a:off x="1200244" y="2272810"/>
              <a:ext cx="54000" cy="5464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69 Elipse"/>
          <p:cNvSpPr/>
          <p:nvPr/>
        </p:nvSpPr>
        <p:spPr>
          <a:xfrm>
            <a:off x="696841" y="1901468"/>
            <a:ext cx="64800" cy="1800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41" y="1864572"/>
            <a:ext cx="54000" cy="5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55 Conector recto de flecha"/>
          <p:cNvCxnSpPr/>
          <p:nvPr/>
        </p:nvCxnSpPr>
        <p:spPr>
          <a:xfrm>
            <a:off x="3635896" y="3158817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5305" r="7682" b="10511"/>
          <a:stretch/>
        </p:blipFill>
        <p:spPr bwMode="auto">
          <a:xfrm>
            <a:off x="3523720" y="3391474"/>
            <a:ext cx="36000" cy="3569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56 Flecha a la derecha con bandas"/>
          <p:cNvSpPr/>
          <p:nvPr/>
        </p:nvSpPr>
        <p:spPr>
          <a:xfrm>
            <a:off x="3995936" y="3284984"/>
            <a:ext cx="358900" cy="1440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86" y="3385875"/>
            <a:ext cx="72962" cy="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Forma en L"/>
          <p:cNvSpPr/>
          <p:nvPr/>
        </p:nvSpPr>
        <p:spPr>
          <a:xfrm>
            <a:off x="3995936" y="3068960"/>
            <a:ext cx="45719" cy="45719"/>
          </a:xfrm>
          <a:prstGeom prst="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4128" r="17571" b="35746"/>
          <a:stretch/>
        </p:blipFill>
        <p:spPr bwMode="auto">
          <a:xfrm>
            <a:off x="3562296" y="3399092"/>
            <a:ext cx="36000" cy="2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5305" r="7682" b="10511"/>
          <a:stretch/>
        </p:blipFill>
        <p:spPr bwMode="auto">
          <a:xfrm>
            <a:off x="3599573" y="3492020"/>
            <a:ext cx="36000" cy="3569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58" y="3487632"/>
            <a:ext cx="72962" cy="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4128" r="17571" b="35746"/>
          <a:stretch/>
        </p:blipFill>
        <p:spPr bwMode="auto">
          <a:xfrm>
            <a:off x="3563573" y="3497492"/>
            <a:ext cx="36000" cy="2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AutoShape 5"/>
          <p:cNvSpPr>
            <a:spLocks noChangeAspect="1" noChangeArrowheads="1" noTextEdit="1"/>
          </p:cNvSpPr>
          <p:nvPr/>
        </p:nvSpPr>
        <p:spPr bwMode="auto">
          <a:xfrm>
            <a:off x="2359025" y="1620838"/>
            <a:ext cx="171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16" y="1484784"/>
            <a:ext cx="16986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33 Rectángulo"/>
          <p:cNvSpPr/>
          <p:nvPr/>
        </p:nvSpPr>
        <p:spPr>
          <a:xfrm>
            <a:off x="2123728" y="1484784"/>
            <a:ext cx="108000" cy="1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Rectángulo"/>
          <p:cNvSpPr/>
          <p:nvPr/>
        </p:nvSpPr>
        <p:spPr>
          <a:xfrm>
            <a:off x="2123728" y="1512601"/>
            <a:ext cx="108000" cy="1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2124029" y="1540125"/>
            <a:ext cx="108000" cy="1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2141724" y="1427467"/>
            <a:ext cx="720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s-ES" sz="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2276128" y="1637184"/>
            <a:ext cx="72000" cy="1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82" y="4643923"/>
            <a:ext cx="1903566" cy="76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23 Rectángulo"/>
          <p:cNvSpPr/>
          <p:nvPr/>
        </p:nvSpPr>
        <p:spPr>
          <a:xfrm>
            <a:off x="5529217" y="4922004"/>
            <a:ext cx="11310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Forte" pitchFamily="66" charset="0"/>
              </a:rPr>
              <a:t>iTrace</a:t>
            </a:r>
            <a:endParaRPr lang="es-E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Forte" pitchFamily="66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3735997" y="3933056"/>
            <a:ext cx="324930" cy="1384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00" cap="all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  <a:latin typeface="Cooper Black" pitchFamily="18" charset="0"/>
              </a:rPr>
              <a:t>SQL</a:t>
            </a:r>
            <a:endParaRPr lang="es-ES" sz="300" cap="all" dirty="0">
              <a:ln/>
              <a:solidFill>
                <a:schemeClr val="accent1"/>
              </a:solidFill>
              <a:effectLst>
                <a:reflection blurRad="10000" stA="55000" endPos="48000" dist="500" dir="5400000" sy="-100000" algn="bl" rotWithShape="0"/>
              </a:effectLst>
              <a:latin typeface="Cooper Black" pitchFamily="18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764656" y="3702746"/>
            <a:ext cx="3497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 smtClean="0">
                <a:solidFill>
                  <a:srgbClr val="FFFF00"/>
                </a:solidFill>
                <a:latin typeface="Forte" pitchFamily="66" charset="0"/>
              </a:rPr>
              <a:t>SQL</a:t>
            </a:r>
            <a:endParaRPr lang="es-ES" sz="500" dirty="0">
              <a:solidFill>
                <a:srgbClr val="FFFF00"/>
              </a:solidFill>
              <a:latin typeface="Forte" pitchFamily="66" charset="0"/>
            </a:endParaRPr>
          </a:p>
        </p:txBody>
      </p:sp>
      <p:sp>
        <p:nvSpPr>
          <p:cNvPr id="33" name="32 Flecha curvada hacia arriba"/>
          <p:cNvSpPr/>
          <p:nvPr/>
        </p:nvSpPr>
        <p:spPr>
          <a:xfrm>
            <a:off x="4572008" y="4069929"/>
            <a:ext cx="72000" cy="36000"/>
          </a:xfrm>
          <a:prstGeom prst="curvedUpArrow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2" name="81 Flecha curvada hacia arriba"/>
          <p:cNvSpPr/>
          <p:nvPr/>
        </p:nvSpPr>
        <p:spPr>
          <a:xfrm rot="10800000">
            <a:off x="4571522" y="4021507"/>
            <a:ext cx="72000" cy="36000"/>
          </a:xfrm>
          <a:prstGeom prst="curvedUpArrow">
            <a:avLst/>
          </a:prstGeom>
          <a:ln w="31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4463485" y="3985003"/>
            <a:ext cx="34976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 err="1" smtClean="0">
                <a:solidFill>
                  <a:srgbClr val="C00000"/>
                </a:solidFill>
                <a:latin typeface="Forte" pitchFamily="66" charset="0"/>
              </a:rPr>
              <a:t>Refs</a:t>
            </a:r>
            <a:endParaRPr lang="es-ES" sz="400" dirty="0">
              <a:solidFill>
                <a:srgbClr val="C00000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3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Elipse"/>
          <p:cNvSpPr/>
          <p:nvPr/>
        </p:nvSpPr>
        <p:spPr>
          <a:xfrm rot="15905970">
            <a:off x="2404636" y="3983232"/>
            <a:ext cx="4334417" cy="180511"/>
          </a:xfrm>
          <a:prstGeom prst="ellipse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 rot="1743476">
            <a:off x="1199201" y="2877465"/>
            <a:ext cx="6554870" cy="179773"/>
          </a:xfrm>
          <a:prstGeom prst="ellipse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Elipse"/>
          <p:cNvSpPr/>
          <p:nvPr/>
        </p:nvSpPr>
        <p:spPr>
          <a:xfrm rot="19561297">
            <a:off x="1046801" y="2725065"/>
            <a:ext cx="6554870" cy="179773"/>
          </a:xfrm>
          <a:prstGeom prst="ellipse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3132160" y="1556792"/>
            <a:ext cx="2880000" cy="2880000"/>
            <a:chOff x="3851920" y="2348880"/>
            <a:chExt cx="1440160" cy="1440000"/>
          </a:xfrm>
        </p:grpSpPr>
        <p:sp>
          <p:nvSpPr>
            <p:cNvPr id="4" name="3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3947591" y="2440165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DSL y Editores</a:t>
              </a: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iTrace DB</a:t>
              </a: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iTrace Trace </a:t>
              </a:r>
              <a:r>
                <a:rPr lang="es-ES" sz="1200" dirty="0" err="1" smtClean="0">
                  <a:solidFill>
                    <a:srgbClr val="0070C0"/>
                  </a:solidFill>
                </a:rPr>
                <a:t>Adder</a:t>
              </a:r>
              <a:endParaRPr lang="es-ES" sz="12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iTrace M2M </a:t>
              </a:r>
              <a:r>
                <a:rPr lang="es-ES" sz="1200" dirty="0" err="1" smtClean="0">
                  <a:solidFill>
                    <a:srgbClr val="0070C0"/>
                  </a:solidFill>
                </a:rPr>
                <a:t>Transformations</a:t>
              </a:r>
              <a:endParaRPr lang="es-ES" sz="1200" dirty="0" smtClean="0">
                <a:solidFill>
                  <a:srgbClr val="0070C0"/>
                </a:solidFill>
              </a:endParaRPr>
            </a:p>
            <a:p>
              <a:pPr algn="ctr"/>
              <a:endParaRPr lang="es-ES" sz="1200" dirty="0">
                <a:solidFill>
                  <a:srgbClr val="0070C0"/>
                </a:solidFill>
              </a:endParaRP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+ Método</a:t>
              </a:r>
            </a:p>
            <a:p>
              <a:pPr algn="ctr"/>
              <a:r>
                <a:rPr lang="es-ES" sz="1200" dirty="0" smtClean="0">
                  <a:solidFill>
                    <a:srgbClr val="0070C0"/>
                  </a:solidFill>
                </a:rPr>
                <a:t>+ Arquitectura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4062719" y="1917836"/>
            <a:ext cx="950912" cy="387683"/>
            <a:chOff x="3767223" y="2493651"/>
            <a:chExt cx="950912" cy="38768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223" y="2497159"/>
              <a:ext cx="950912" cy="38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155" y="2493651"/>
              <a:ext cx="396000" cy="2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9 Grupo"/>
          <p:cNvGrpSpPr/>
          <p:nvPr/>
        </p:nvGrpSpPr>
        <p:grpSpPr>
          <a:xfrm>
            <a:off x="827584" y="3800820"/>
            <a:ext cx="1440160" cy="1440000"/>
            <a:chOff x="3851920" y="2348880"/>
            <a:chExt cx="1440160" cy="1440000"/>
          </a:xfrm>
        </p:grpSpPr>
        <p:sp>
          <p:nvSpPr>
            <p:cNvPr id="11" name="10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M2DATDB (OMDB)</a:t>
              </a:r>
            </a:p>
            <a:p>
              <a:r>
                <a:rPr lang="es-ES" sz="700" dirty="0" smtClean="0">
                  <a:solidFill>
                    <a:schemeClr val="accent6">
                      <a:lumMod val="75000"/>
                    </a:schemeClr>
                  </a:solidFill>
                </a:rPr>
                <a:t>Contexto: BBDD, DSDM</a:t>
              </a:r>
            </a:p>
            <a:p>
              <a:r>
                <a:rPr lang="es-ES" sz="700" dirty="0" smtClean="0">
                  <a:solidFill>
                    <a:schemeClr val="accent6">
                      <a:lumMod val="75000"/>
                    </a:schemeClr>
                  </a:solidFill>
                </a:rPr>
                <a:t>. Visualización</a:t>
              </a:r>
            </a:p>
            <a:p>
              <a:r>
                <a:rPr lang="es-ES" sz="700" dirty="0" smtClean="0">
                  <a:solidFill>
                    <a:schemeClr val="accent6">
                      <a:lumMod val="75000"/>
                    </a:schemeClr>
                  </a:solidFill>
                </a:rPr>
                <a:t>. A.I.C</a:t>
              </a:r>
            </a:p>
            <a:p>
              <a:r>
                <a:rPr lang="es-ES" sz="700" dirty="0" smtClean="0">
                  <a:solidFill>
                    <a:schemeClr val="accent6">
                      <a:lumMod val="75000"/>
                    </a:schemeClr>
                  </a:solidFill>
                </a:rPr>
                <a:t>. Trazabilidad M2M, MA y M2T</a:t>
              </a:r>
              <a:endParaRPr lang="es-ES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3843140" y="5098367"/>
            <a:ext cx="1440160" cy="1440000"/>
            <a:chOff x="3851920" y="2348880"/>
            <a:chExt cx="1440160" cy="1440000"/>
          </a:xfrm>
        </p:grpSpPr>
        <p:sp>
          <p:nvSpPr>
            <p:cNvPr id="14" name="13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rgbClr val="7030A0"/>
                  </a:solidFill>
                </a:rPr>
                <a:t>KDM2UML (</a:t>
              </a:r>
              <a:r>
                <a:rPr lang="es-ES" sz="700" b="1" u="sng" dirty="0" err="1" smtClean="0">
                  <a:solidFill>
                    <a:srgbClr val="7030A0"/>
                  </a:solidFill>
                </a:rPr>
                <a:t>Modisco</a:t>
              </a:r>
              <a:r>
                <a:rPr lang="es-ES" sz="700" b="1" u="sng" dirty="0" smtClean="0">
                  <a:solidFill>
                    <a:srgbClr val="7030A0"/>
                  </a:solidFill>
                </a:rPr>
                <a:t>)</a:t>
              </a:r>
            </a:p>
            <a:p>
              <a:r>
                <a:rPr lang="es-ES" sz="700" dirty="0" smtClean="0">
                  <a:solidFill>
                    <a:srgbClr val="7030A0"/>
                  </a:solidFill>
                </a:rPr>
                <a:t>Contexto: …</a:t>
              </a:r>
            </a:p>
            <a:p>
              <a:r>
                <a:rPr lang="es-ES" sz="700" dirty="0" smtClean="0">
                  <a:solidFill>
                    <a:srgbClr val="7030A0"/>
                  </a:solidFill>
                </a:rPr>
                <a:t>. Ingeniería inversa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6876256" y="3838367"/>
            <a:ext cx="1440160" cy="1440000"/>
            <a:chOff x="3851920" y="2348880"/>
            <a:chExt cx="1440160" cy="1440000"/>
          </a:xfrm>
        </p:grpSpPr>
        <p:sp>
          <p:nvSpPr>
            <p:cNvPr id="17" name="16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rgbClr val="C00000"/>
                  </a:solidFill>
                </a:rPr>
                <a:t>MXML2KDM</a:t>
              </a:r>
            </a:p>
            <a:p>
              <a:r>
                <a:rPr lang="es-ES" sz="700" dirty="0" smtClean="0">
                  <a:solidFill>
                    <a:srgbClr val="C00000"/>
                  </a:solidFill>
                </a:rPr>
                <a:t>Contexto: Modernización Software, Procesos de negocio</a:t>
              </a:r>
            </a:p>
            <a:p>
              <a:r>
                <a:rPr lang="es-ES" sz="700" dirty="0" smtClean="0">
                  <a:solidFill>
                    <a:srgbClr val="C00000"/>
                  </a:solidFill>
                </a:rPr>
                <a:t>. Visualización</a:t>
              </a:r>
            </a:p>
            <a:p>
              <a:r>
                <a:rPr lang="es-ES" sz="700" dirty="0" smtClean="0">
                  <a:solidFill>
                    <a:srgbClr val="C00000"/>
                  </a:solidFill>
                </a:rPr>
                <a:t>. Análisis </a:t>
              </a:r>
              <a:r>
                <a:rPr lang="es-ES" sz="700" dirty="0" err="1" smtClean="0">
                  <a:solidFill>
                    <a:srgbClr val="C00000"/>
                  </a:solidFill>
                </a:rPr>
                <a:t>Transf</a:t>
              </a:r>
              <a:r>
                <a:rPr lang="es-ES" sz="700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s-ES" sz="700" dirty="0" smtClean="0">
                  <a:solidFill>
                    <a:srgbClr val="C00000"/>
                  </a:solidFill>
                </a:rPr>
                <a:t>. Estimación reglas.</a:t>
              </a:r>
              <a:endParaRPr lang="es-ES" sz="7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6156176" y="559970"/>
            <a:ext cx="1440160" cy="1440000"/>
            <a:chOff x="3851920" y="2348880"/>
            <a:chExt cx="1440160" cy="1440000"/>
          </a:xfrm>
        </p:grpSpPr>
        <p:sp>
          <p:nvSpPr>
            <p:cNvPr id="20" name="19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chemeClr val="accent3">
                      <a:lumMod val="50000"/>
                    </a:schemeClr>
                  </a:solidFill>
                </a:rPr>
                <a:t>ASD2WSDL</a:t>
              </a:r>
            </a:p>
            <a:p>
              <a:r>
                <a:rPr lang="es-ES" sz="700" dirty="0" smtClean="0">
                  <a:solidFill>
                    <a:schemeClr val="accent3">
                      <a:lumMod val="50000"/>
                    </a:schemeClr>
                  </a:solidFill>
                </a:rPr>
                <a:t>Contexto: Servicios Web</a:t>
              </a:r>
            </a:p>
            <a:p>
              <a:r>
                <a:rPr lang="es-ES" sz="700" dirty="0" smtClean="0">
                  <a:solidFill>
                    <a:schemeClr val="accent3">
                      <a:lumMod val="50000"/>
                    </a:schemeClr>
                  </a:solidFill>
                </a:rPr>
                <a:t>. Trazabilidad bidireccional</a:t>
              </a:r>
            </a:p>
            <a:p>
              <a:r>
                <a:rPr lang="es-ES" sz="700" dirty="0" smtClean="0">
                  <a:solidFill>
                    <a:schemeClr val="accent3">
                      <a:lumMod val="50000"/>
                    </a:schemeClr>
                  </a:solidFill>
                </a:rPr>
                <a:t>. Estimación de pérdida por nivel de abstracción</a:t>
              </a:r>
              <a:endParaRPr lang="es-ES" sz="7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1468540" y="628911"/>
            <a:ext cx="1440160" cy="1440000"/>
            <a:chOff x="3851920" y="2348880"/>
            <a:chExt cx="1440160" cy="1440000"/>
          </a:xfrm>
        </p:grpSpPr>
        <p:sp>
          <p:nvSpPr>
            <p:cNvPr id="23" name="22 Elipse"/>
            <p:cNvSpPr/>
            <p:nvPr/>
          </p:nvSpPr>
          <p:spPr>
            <a:xfrm>
              <a:off x="3851920" y="2348880"/>
              <a:ext cx="1440160" cy="14400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Elipse"/>
            <p:cNvSpPr/>
            <p:nvPr/>
          </p:nvSpPr>
          <p:spPr>
            <a:xfrm>
              <a:off x="3952956" y="2435402"/>
              <a:ext cx="1260000" cy="12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700" b="1" u="sng" dirty="0" smtClean="0">
                  <a:solidFill>
                    <a:schemeClr val="tx1"/>
                  </a:solidFill>
                </a:rPr>
                <a:t>Sin definir</a:t>
              </a:r>
            </a:p>
            <a:p>
              <a:r>
                <a:rPr lang="es-ES" sz="700" dirty="0" smtClean="0">
                  <a:solidFill>
                    <a:schemeClr val="tx1"/>
                  </a:solidFill>
                </a:rPr>
                <a:t>Contexto: ….</a:t>
              </a:r>
            </a:p>
            <a:p>
              <a:r>
                <a:rPr lang="es-ES" sz="700" dirty="0" smtClean="0">
                  <a:solidFill>
                    <a:schemeClr val="tx1"/>
                  </a:solidFill>
                </a:rPr>
                <a:t>. Obtener información de alto nivel -&gt; Tabla de reglas</a:t>
              </a:r>
              <a:endParaRPr lang="es-ES" sz="7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1927225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26 Rectángulo"/>
          <p:cNvSpPr/>
          <p:nvPr/>
        </p:nvSpPr>
        <p:spPr>
          <a:xfrm>
            <a:off x="3419872" y="3140968"/>
            <a:ext cx="19607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Forte" pitchFamily="66" charset="0"/>
              </a:rPr>
              <a:t>iTrace</a:t>
            </a:r>
            <a:endParaRPr lang="es-E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Forte" pitchFamily="66" charset="0"/>
            </a:endParaRPr>
          </a:p>
        </p:txBody>
      </p:sp>
      <p:cxnSp>
        <p:nvCxnSpPr>
          <p:cNvPr id="28" name="27 Conector recto"/>
          <p:cNvCxnSpPr>
            <a:stCxn id="35" idx="2"/>
            <a:endCxn id="41" idx="6"/>
          </p:cNvCxnSpPr>
          <p:nvPr/>
        </p:nvCxnSpPr>
        <p:spPr>
          <a:xfrm flipH="1" flipV="1">
            <a:off x="1175406" y="858644"/>
            <a:ext cx="580781" cy="1940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31" idx="7"/>
            <a:endCxn id="35" idx="3"/>
          </p:cNvCxnSpPr>
          <p:nvPr/>
        </p:nvCxnSpPr>
        <p:spPr>
          <a:xfrm flipV="1">
            <a:off x="753344" y="1107786"/>
            <a:ext cx="1077759" cy="5173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29 Grupo"/>
          <p:cNvGrpSpPr/>
          <p:nvPr/>
        </p:nvGrpSpPr>
        <p:grpSpPr>
          <a:xfrm>
            <a:off x="316702" y="1356710"/>
            <a:ext cx="511557" cy="401375"/>
            <a:chOff x="746840" y="2763948"/>
            <a:chExt cx="432048" cy="338991"/>
          </a:xfrm>
        </p:grpSpPr>
        <p:sp>
          <p:nvSpPr>
            <p:cNvPr id="31" name="30 Elipse"/>
            <p:cNvSpPr/>
            <p:nvPr/>
          </p:nvSpPr>
          <p:spPr>
            <a:xfrm>
              <a:off x="746840" y="2971437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06" y="2763948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3" name="32 Conector recto"/>
          <p:cNvCxnSpPr>
            <a:stCxn id="35" idx="6"/>
            <a:endCxn id="38" idx="2"/>
          </p:cNvCxnSpPr>
          <p:nvPr/>
        </p:nvCxnSpPr>
        <p:spPr>
          <a:xfrm>
            <a:off x="2267744" y="1052736"/>
            <a:ext cx="6185187" cy="16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33 Grupo"/>
          <p:cNvGrpSpPr/>
          <p:nvPr/>
        </p:nvGrpSpPr>
        <p:grpSpPr>
          <a:xfrm>
            <a:off x="1756187" y="713790"/>
            <a:ext cx="511557" cy="416797"/>
            <a:chOff x="1962592" y="2220955"/>
            <a:chExt cx="432048" cy="352016"/>
          </a:xfrm>
        </p:grpSpPr>
        <p:sp>
          <p:nvSpPr>
            <p:cNvPr id="35" name="34 Elipse"/>
            <p:cNvSpPr/>
            <p:nvPr/>
          </p:nvSpPr>
          <p:spPr>
            <a:xfrm>
              <a:off x="1962592" y="2441469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731" b="97015" l="2239" r="970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237" y="2220955"/>
              <a:ext cx="332758" cy="332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36 Grupo"/>
          <p:cNvGrpSpPr/>
          <p:nvPr/>
        </p:nvGrpSpPr>
        <p:grpSpPr>
          <a:xfrm>
            <a:off x="8452931" y="733813"/>
            <a:ext cx="511557" cy="398411"/>
            <a:chOff x="3401306" y="2237466"/>
            <a:chExt cx="432048" cy="336488"/>
          </a:xfrm>
        </p:grpSpPr>
        <p:sp>
          <p:nvSpPr>
            <p:cNvPr id="38" name="37 Elipse"/>
            <p:cNvSpPr/>
            <p:nvPr/>
          </p:nvSpPr>
          <p:spPr>
            <a:xfrm>
              <a:off x="3401306" y="2442452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438" y="2237466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39 Grupo"/>
          <p:cNvGrpSpPr/>
          <p:nvPr/>
        </p:nvGrpSpPr>
        <p:grpSpPr>
          <a:xfrm>
            <a:off x="663849" y="538848"/>
            <a:ext cx="511557" cy="397647"/>
            <a:chOff x="1040031" y="2073202"/>
            <a:chExt cx="432048" cy="335843"/>
          </a:xfrm>
        </p:grpSpPr>
        <p:sp>
          <p:nvSpPr>
            <p:cNvPr id="41" name="40 Elipse"/>
            <p:cNvSpPr/>
            <p:nvPr/>
          </p:nvSpPr>
          <p:spPr>
            <a:xfrm>
              <a:off x="1040031" y="2277543"/>
              <a:ext cx="432048" cy="131502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80" b="95025" l="9562" r="892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97" y="2073202"/>
              <a:ext cx="394916" cy="316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4" y="1886223"/>
            <a:ext cx="8675687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327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114</Words>
  <Application>Microsoft Office PowerPoint</Application>
  <PresentationFormat>Presentación en pantalla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Tema de Office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Iván Santiago</cp:lastModifiedBy>
  <cp:revision>37</cp:revision>
  <dcterms:created xsi:type="dcterms:W3CDTF">2012-07-16T16:07:12Z</dcterms:created>
  <dcterms:modified xsi:type="dcterms:W3CDTF">2012-11-06T18:14:00Z</dcterms:modified>
</cp:coreProperties>
</file>