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61" r:id="rId4"/>
    <p:sldId id="262" r:id="rId5"/>
    <p:sldId id="259"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D2B89D-3137-4929-BC07-FB2EF3B2AD5E}">
  <a:tblStyle styleId="{CBD2B89D-3137-4929-BC07-FB2EF3B2AD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6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75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28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780075"/>
            <a:ext cx="8520600" cy="165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POS system for Pizza Shops </a:t>
            </a:r>
            <a:endParaRPr sz="2400" dirty="0"/>
          </a:p>
          <a:p>
            <a:pPr marL="0" lvl="0" indent="0" algn="ctr" rtl="0">
              <a:spcBef>
                <a:spcPts val="0"/>
              </a:spcBef>
              <a:spcAft>
                <a:spcPts val="0"/>
              </a:spcAft>
              <a:buNone/>
            </a:pPr>
            <a:endParaRPr sz="1400" dirty="0"/>
          </a:p>
          <a:p>
            <a:pPr marL="0" lvl="0" indent="0" algn="ctr" rtl="0">
              <a:spcBef>
                <a:spcPts val="0"/>
              </a:spcBef>
              <a:spcAft>
                <a:spcPts val="0"/>
              </a:spcAft>
              <a:buNone/>
            </a:pPr>
            <a:r>
              <a:rPr lang="en" sz="1400" dirty="0"/>
              <a:t>By Clinton Forster and Kristy Lake</a:t>
            </a:r>
            <a:endParaRPr sz="1400" dirty="0"/>
          </a:p>
          <a:p>
            <a:pPr marL="0" lvl="0" indent="0" algn="ctr" rtl="0">
              <a:spcBef>
                <a:spcPts val="0"/>
              </a:spcBef>
              <a:spcAft>
                <a:spcPts val="0"/>
              </a:spcAft>
              <a:buNone/>
            </a:pPr>
            <a:r>
              <a:rPr lang="en" sz="2400" dirty="0"/>
              <a:t> </a:t>
            </a:r>
            <a:endParaRPr sz="2400" b="1" dirty="0"/>
          </a:p>
        </p:txBody>
      </p:sp>
      <p:pic>
        <p:nvPicPr>
          <p:cNvPr id="55" name="Google Shape;55;p13"/>
          <p:cNvPicPr preferRelativeResize="0"/>
          <p:nvPr/>
        </p:nvPicPr>
        <p:blipFill>
          <a:blip r:embed="rId3">
            <a:alphaModFix/>
          </a:blip>
          <a:stretch>
            <a:fillRect/>
          </a:stretch>
        </p:blipFill>
        <p:spPr>
          <a:xfrm>
            <a:off x="720100" y="932973"/>
            <a:ext cx="7387674" cy="1501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938623" y="538950"/>
            <a:ext cx="6973252" cy="3857437"/>
          </a:xfrm>
          <a:prstGeom prst="rect">
            <a:avLst/>
          </a:prstGeom>
          <a:noFill/>
          <a:ln>
            <a:noFill/>
          </a:ln>
        </p:spPr>
        <p:txBody>
          <a:bodyPr spcFirstLastPara="1" wrap="square" lIns="91425" tIns="91425" rIns="91425" bIns="91425" anchor="t" anchorCtr="0">
            <a:noAutofit/>
          </a:bodyPr>
          <a:lstStyle/>
          <a:p>
            <a:pPr marL="0" lvl="0" indent="457200" algn="ctr" rtl="0">
              <a:lnSpc>
                <a:spcPct val="125000"/>
              </a:lnSpc>
              <a:spcBef>
                <a:spcPts val="1800"/>
              </a:spcBef>
              <a:spcAft>
                <a:spcPts val="0"/>
              </a:spcAft>
              <a:buNone/>
            </a:pPr>
            <a:r>
              <a:rPr lang="en" sz="2800" b="1" u="sng" dirty="0">
                <a:solidFill>
                  <a:srgbClr val="B7B7B7"/>
                </a:solidFill>
              </a:rPr>
              <a:t>Coding Process</a:t>
            </a:r>
            <a:endParaRPr sz="2800" b="1" u="sng" dirty="0">
              <a:solidFill>
                <a:srgbClr val="B7B7B7"/>
              </a:solidFill>
            </a:endParaRPr>
          </a:p>
          <a:p>
            <a:pPr marL="457200" lvl="0" indent="-304800" algn="l" rtl="0">
              <a:lnSpc>
                <a:spcPct val="115000"/>
              </a:lnSpc>
              <a:spcBef>
                <a:spcPts val="1200"/>
              </a:spcBef>
              <a:spcAft>
                <a:spcPts val="0"/>
              </a:spcAft>
              <a:buClr>
                <a:srgbClr val="9E9E9E"/>
              </a:buClr>
              <a:buSzPts val="1200"/>
              <a:buAutoNum type="arabicPeriod"/>
            </a:pPr>
            <a:r>
              <a:rPr lang="en" sz="2000" dirty="0">
                <a:solidFill>
                  <a:srgbClr val="9E9E9E"/>
                </a:solidFill>
              </a:rPr>
              <a:t>We created the file system</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Seperate files were created and modules were made</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Classes were added in the modules with attributes</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Methods were added in the classes</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Constants were added in the module</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The main functioning/workflow of the app was coded</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Stretch goals (storing orders for later use and ammending the orders) were coded</a:t>
            </a:r>
            <a:endParaRPr sz="2000" dirty="0">
              <a:solidFill>
                <a:srgbClr val="9E9E9E"/>
              </a:solidFill>
            </a:endParaRPr>
          </a:p>
          <a:p>
            <a:pPr marL="0" marR="38100" lvl="0" indent="0" algn="l" rtl="0">
              <a:spcBef>
                <a:spcPts val="1800"/>
              </a:spcBef>
              <a:spcAft>
                <a:spcPts val="0"/>
              </a:spcAft>
              <a:buNone/>
            </a:pPr>
            <a:r>
              <a:rPr lang="en" sz="1200" b="1" dirty="0">
                <a:solidFill>
                  <a:srgbClr val="9E9E9E"/>
                </a:solidFill>
              </a:rPr>
              <a:t> </a:t>
            </a:r>
            <a:endParaRPr sz="1200" dirty="0">
              <a:solidFill>
                <a:srgbClr val="9E9E9E"/>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938623" y="538950"/>
            <a:ext cx="6973252" cy="3857437"/>
          </a:xfrm>
          <a:prstGeom prst="rect">
            <a:avLst/>
          </a:prstGeom>
          <a:noFill/>
          <a:ln>
            <a:noFill/>
          </a:ln>
        </p:spPr>
        <p:txBody>
          <a:bodyPr spcFirstLastPara="1" wrap="square" lIns="91425" tIns="91425" rIns="91425" bIns="91425" anchor="t" anchorCtr="0">
            <a:noAutofit/>
          </a:bodyPr>
          <a:lstStyle/>
          <a:p>
            <a:pPr marR="38100" lvl="0" algn="ctr">
              <a:spcBef>
                <a:spcPts val="1800"/>
              </a:spcBef>
            </a:pPr>
            <a:r>
              <a:rPr lang="en-US" sz="2800" b="1" u="sng" dirty="0">
                <a:solidFill>
                  <a:srgbClr val="9E9E9E"/>
                </a:solidFill>
              </a:rPr>
              <a:t>Challenges</a:t>
            </a:r>
          </a:p>
          <a:p>
            <a:pPr marL="457200" lvl="0" indent="-304800">
              <a:lnSpc>
                <a:spcPct val="115000"/>
              </a:lnSpc>
              <a:spcBef>
                <a:spcPts val="1200"/>
              </a:spcBef>
              <a:buClr>
                <a:srgbClr val="9E9E9E"/>
              </a:buClr>
              <a:buSzPts val="1200"/>
              <a:buChar char="●"/>
            </a:pPr>
            <a:r>
              <a:rPr lang="en-US" sz="2800" dirty="0">
                <a:solidFill>
                  <a:srgbClr val="9E9E9E"/>
                </a:solidFill>
              </a:rPr>
              <a:t>Accessing objects within modules</a:t>
            </a:r>
          </a:p>
          <a:p>
            <a:pPr marL="457200" lvl="0" indent="-304800">
              <a:lnSpc>
                <a:spcPct val="115000"/>
              </a:lnSpc>
              <a:buClr>
                <a:srgbClr val="9E9E9E"/>
              </a:buClr>
              <a:buSzPts val="1200"/>
              <a:buChar char="●"/>
            </a:pPr>
            <a:r>
              <a:rPr lang="en-US" sz="2800" dirty="0">
                <a:solidFill>
                  <a:srgbClr val="9E9E9E"/>
                </a:solidFill>
              </a:rPr>
              <a:t>Making sure the app would continue to run unless the user chooses to exit</a:t>
            </a:r>
          </a:p>
          <a:p>
            <a:pPr marL="457200" lvl="0" indent="-304800">
              <a:lnSpc>
                <a:spcPct val="115000"/>
              </a:lnSpc>
              <a:buClr>
                <a:srgbClr val="9E9E9E"/>
              </a:buClr>
              <a:buSzPts val="1200"/>
              <a:buChar char="●"/>
            </a:pPr>
            <a:r>
              <a:rPr lang="en-US" sz="2800" dirty="0">
                <a:solidFill>
                  <a:srgbClr val="9E9E9E"/>
                </a:solidFill>
              </a:rPr>
              <a:t>Storing orders for later reference</a:t>
            </a:r>
          </a:p>
          <a:p>
            <a:pPr marL="457200" lvl="0" indent="-304800">
              <a:lnSpc>
                <a:spcPct val="115000"/>
              </a:lnSpc>
              <a:buClr>
                <a:srgbClr val="9E9E9E"/>
              </a:buClr>
              <a:buSzPts val="1200"/>
              <a:buChar char="●"/>
            </a:pPr>
            <a:r>
              <a:rPr lang="en-US" sz="2800" dirty="0">
                <a:solidFill>
                  <a:srgbClr val="9E9E9E"/>
                </a:solidFill>
              </a:rPr>
              <a:t>Accessing orders so that you are able to amend them.</a:t>
            </a:r>
          </a:p>
          <a:p>
            <a:pPr lvl="0">
              <a:lnSpc>
                <a:spcPct val="115000"/>
              </a:lnSpc>
              <a:spcBef>
                <a:spcPts val="1200"/>
              </a:spcBef>
            </a:pPr>
            <a:endParaRPr lang="en-US" sz="2800" dirty="0">
              <a:solidFill>
                <a:srgbClr val="9E9E9E"/>
              </a:solidFill>
            </a:endParaRPr>
          </a:p>
        </p:txBody>
      </p:sp>
    </p:spTree>
    <p:extLst>
      <p:ext uri="{BB962C8B-B14F-4D97-AF65-F5344CB8AC3E}">
        <p14:creationId xmlns:p14="http://schemas.microsoft.com/office/powerpoint/2010/main" val="20445305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938623" y="496558"/>
            <a:ext cx="6973252" cy="4172329"/>
          </a:xfrm>
          <a:prstGeom prst="rect">
            <a:avLst/>
          </a:prstGeom>
          <a:noFill/>
          <a:ln>
            <a:noFill/>
          </a:ln>
        </p:spPr>
        <p:txBody>
          <a:bodyPr spcFirstLastPara="1" wrap="square" lIns="91425" tIns="91425" rIns="91425" bIns="91425" anchor="t" anchorCtr="0">
            <a:noAutofit/>
          </a:bodyPr>
          <a:lstStyle/>
          <a:p>
            <a:pPr algn="ctr"/>
            <a:r>
              <a:rPr lang="en-US" sz="2000" b="1" u="sng" dirty="0">
                <a:solidFill>
                  <a:schemeClr val="tx2">
                    <a:lumMod val="60000"/>
                    <a:lumOff val="40000"/>
                  </a:schemeClr>
                </a:solidFill>
              </a:rPr>
              <a:t>Societal impact of the app</a:t>
            </a:r>
          </a:p>
          <a:p>
            <a:pPr algn="ctr"/>
            <a:endParaRPr lang="en-US" sz="2000" b="1" u="sng" dirty="0">
              <a:solidFill>
                <a:schemeClr val="tx2">
                  <a:lumMod val="60000"/>
                  <a:lumOff val="40000"/>
                </a:schemeClr>
              </a:solidFill>
            </a:endParaRPr>
          </a:p>
          <a:p>
            <a:pPr algn="ctr"/>
            <a:r>
              <a:rPr lang="en-US" sz="2000" dirty="0">
                <a:solidFill>
                  <a:schemeClr val="tx2">
                    <a:lumMod val="60000"/>
                    <a:lumOff val="40000"/>
                  </a:schemeClr>
                </a:solidFill>
              </a:rPr>
              <a:t>Pizza Cake is in no way meant to cause offence or harm to the user. There are multiple different choices for food for different allergies from Gluten Free bases to Vegetarian options and the ability to customize a pizza from scratch if no suitable premade options are available. Notes can also be left on the order in case of the user needing to let the pizza shop know anything. </a:t>
            </a:r>
          </a:p>
          <a:p>
            <a:pPr algn="ctr"/>
            <a:br>
              <a:rPr lang="en-US" sz="2000" dirty="0">
                <a:solidFill>
                  <a:schemeClr val="tx2">
                    <a:lumMod val="60000"/>
                    <a:lumOff val="40000"/>
                  </a:schemeClr>
                </a:solidFill>
              </a:rPr>
            </a:br>
            <a:r>
              <a:rPr lang="en-US" sz="2000" dirty="0">
                <a:solidFill>
                  <a:schemeClr val="tx2">
                    <a:lumMod val="60000"/>
                    <a:lumOff val="40000"/>
                  </a:schemeClr>
                </a:solidFill>
              </a:rPr>
              <a:t>The only other things we can think of is translating the app into multiple languages which would require a third party and a lot longer than the two day timeframe. </a:t>
            </a:r>
          </a:p>
          <a:p>
            <a:pPr lvl="0">
              <a:lnSpc>
                <a:spcPct val="115000"/>
              </a:lnSpc>
              <a:spcBef>
                <a:spcPts val="1200"/>
              </a:spcBef>
            </a:pPr>
            <a:endParaRPr lang="en-US" sz="2000" dirty="0">
              <a:solidFill>
                <a:srgbClr val="9E9E9E"/>
              </a:solidFill>
            </a:endParaRPr>
          </a:p>
        </p:txBody>
      </p:sp>
    </p:spTree>
    <p:extLst>
      <p:ext uri="{BB962C8B-B14F-4D97-AF65-F5344CB8AC3E}">
        <p14:creationId xmlns:p14="http://schemas.microsoft.com/office/powerpoint/2010/main" val="9440566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lvl="0" algn="ctr"/>
            <a:r>
              <a:rPr lang="en-AU" dirty="0"/>
              <a:t>Favourite part</a:t>
            </a:r>
            <a:r>
              <a:rPr lang="en" dirty="0">
                <a:solidFill>
                  <a:schemeClr val="accent5"/>
                </a:solidFill>
              </a:rPr>
              <a:t> ?</a:t>
            </a:r>
            <a:br>
              <a:rPr lang="en-AU" dirty="0"/>
            </a:br>
            <a:br>
              <a:rPr lang="en-AU" dirty="0"/>
            </a:br>
            <a:r>
              <a:rPr lang="en-AU" dirty="0"/>
              <a:t>Working as a team and creating the best pizza POS system ever</a:t>
            </a:r>
            <a:r>
              <a:rPr lang="en" dirty="0">
                <a:solidFill>
                  <a:schemeClr val="accent5"/>
                </a:solidFill>
              </a:rPr>
              <a:t>!</a:t>
            </a:r>
            <a:endParaRPr dirty="0">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188</Words>
  <Application>Microsoft Office PowerPoint</Application>
  <PresentationFormat>On-screen Show (16:9)</PresentationFormat>
  <Paragraphs>23</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Dark</vt:lpstr>
      <vt:lpstr>PowerPoint Presentation</vt:lpstr>
      <vt:lpstr>PowerPoint Presentation</vt:lpstr>
      <vt:lpstr>PowerPoint Presentation</vt:lpstr>
      <vt:lpstr>PowerPoint Presentation</vt:lpstr>
      <vt:lpstr>Favourite part ?  Working as a team and creating the best pizza POS system ever!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Clinton Forster</cp:lastModifiedBy>
  <cp:revision>7</cp:revision>
  <dcterms:modified xsi:type="dcterms:W3CDTF">2019-04-24T06:16:44Z</dcterms:modified>
</cp:coreProperties>
</file>