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744" r:id="rId1"/>
  </p:sldMasterIdLst>
  <p:sldIdLst>
    <p:sldId id="256" r:id="rId2"/>
  </p:sldIdLst>
  <p:sldSz cx="91440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A1C1"/>
    <a:srgbClr val="5E81AC"/>
    <a:srgbClr val="2E3440"/>
    <a:srgbClr val="4C5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94660"/>
  </p:normalViewPr>
  <p:slideViewPr>
    <p:cSldViewPr snapToGrid="0">
      <p:cViewPr>
        <p:scale>
          <a:sx n="125" d="100"/>
          <a:sy n="125" d="100"/>
        </p:scale>
        <p:origin x="1728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99297"/>
            <a:ext cx="68580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960543"/>
            <a:ext cx="68580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8BC5-B9EA-44D6-B949-3B0F5EE4CAB7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02C-D74A-499B-BCC0-AF54A9437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44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8BC5-B9EA-44D6-B949-3B0F5EE4CAB7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02C-D74A-499B-BCC0-AF54A9437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33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97367"/>
            <a:ext cx="1971675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7367"/>
            <a:ext cx="5800725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8BC5-B9EA-44D6-B949-3B0F5EE4CAB7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02C-D74A-499B-BCC0-AF54A9437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37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8BC5-B9EA-44D6-B949-3B0F5EE4CAB7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02C-D74A-499B-BCC0-AF54A9437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50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55930"/>
            <a:ext cx="788670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223857"/>
            <a:ext cx="788670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8BC5-B9EA-44D6-B949-3B0F5EE4CAB7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02C-D74A-499B-BCC0-AF54A9437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28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486833"/>
            <a:ext cx="388620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486833"/>
            <a:ext cx="388620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8BC5-B9EA-44D6-B949-3B0F5EE4CAB7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02C-D74A-499B-BCC0-AF54A9437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06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7367"/>
            <a:ext cx="788670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448310"/>
            <a:ext cx="3868340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668020"/>
            <a:ext cx="3868340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448310"/>
            <a:ext cx="3887391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668020"/>
            <a:ext cx="3887391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8BC5-B9EA-44D6-B949-3B0F5EE4CAB7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02C-D74A-499B-BCC0-AF54A9437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88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8BC5-B9EA-44D6-B949-3B0F5EE4CAB7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02C-D74A-499B-BCC0-AF54A9437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24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8BC5-B9EA-44D6-B949-3B0F5EE4CAB7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02C-D74A-499B-BCC0-AF54A9437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04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1920"/>
            <a:ext cx="2949178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263314"/>
            <a:ext cx="462915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48640"/>
            <a:ext cx="2949178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8BC5-B9EA-44D6-B949-3B0F5EE4CAB7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02C-D74A-499B-BCC0-AF54A9437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1920"/>
            <a:ext cx="2949178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263314"/>
            <a:ext cx="462915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48640"/>
            <a:ext cx="2949178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8BC5-B9EA-44D6-B949-3B0F5EE4CAB7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02C-D74A-499B-BCC0-AF54A9437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4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367"/>
            <a:ext cx="788670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486833"/>
            <a:ext cx="788670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695027"/>
            <a:ext cx="205740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B8BC5-B9EA-44D6-B949-3B0F5EE4CAB7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695027"/>
            <a:ext cx="308610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695027"/>
            <a:ext cx="205740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8202C-D74A-499B-BCC0-AF54A9437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40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ox">
            <a:extLst>
              <a:ext uri="{FF2B5EF4-FFF2-40B4-BE49-F238E27FC236}">
                <a16:creationId xmlns:a16="http://schemas.microsoft.com/office/drawing/2014/main" id="{FB7249ED-C986-4D5F-B4F9-EF2FE75D2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-7620"/>
            <a:ext cx="1813560" cy="1813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7AB2C0-E73A-4D51-B145-FEB2AEFB97CA}"/>
              </a:ext>
            </a:extLst>
          </p:cNvPr>
          <p:cNvSpPr txBox="1"/>
          <p:nvPr/>
        </p:nvSpPr>
        <p:spPr>
          <a:xfrm>
            <a:off x="1813561" y="15239"/>
            <a:ext cx="7133205" cy="1800493"/>
          </a:xfrm>
          <a:prstGeom prst="rect">
            <a:avLst/>
          </a:prstGeom>
          <a:noFill/>
          <a:effectLst>
            <a:outerShdw blurRad="50800" dist="38100" dir="2700000" algn="tl" rotWithShape="0">
              <a:srgbClr val="81A1C1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100" dirty="0">
                <a:solidFill>
                  <a:srgbClr val="5E81AC"/>
                </a:solidFill>
                <a:latin typeface="Elephant" panose="02020904090505020303" pitchFamily="18" charset="0"/>
              </a:rPr>
              <a:t>SamaZon</a:t>
            </a:r>
            <a:endParaRPr lang="en-IN" sz="11100" dirty="0">
              <a:solidFill>
                <a:srgbClr val="5E81AC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7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Elephant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SAMRIDH ANAND PAATNI</dc:creator>
  <cp:lastModifiedBy>SAMRIDH ANAND PAATNI</cp:lastModifiedBy>
  <cp:revision>12</cp:revision>
  <dcterms:created xsi:type="dcterms:W3CDTF">2021-09-10T21:17:48Z</dcterms:created>
  <dcterms:modified xsi:type="dcterms:W3CDTF">2021-09-11T04:56:45Z</dcterms:modified>
</cp:coreProperties>
</file>