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274" r:id="rId13"/>
    <p:sldId id="281" r:id="rId14"/>
    <p:sldId id="307" r:id="rId15"/>
  </p:sldIdLst>
  <p:sldSz cx="9144000" cy="5143500" type="screen16x9"/>
  <p:notesSz cx="6858000" cy="9144000"/>
  <p:embeddedFontLst>
    <p:embeddedFont>
      <p:font typeface="Paytone One" panose="020B0604020202020204" charset="0"/>
      <p:regular r:id="rId17"/>
    </p:embeddedFont>
    <p:embeddedFont>
      <p:font typeface="Questrial" pitchFamily="2" charset="0"/>
      <p:regular r:id="rId18"/>
    </p:embeddedFont>
    <p:embeddedFont>
      <p:font typeface="Roboto Slab Light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4E550-3D9F-4ED6-B979-0D04ED9DD35E}">
  <a:tblStyle styleId="{7EA4E550-3D9F-4ED6-B979-0D04ED9DD3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44BD90B0-BBFD-1E06-FFE0-7A9607EF5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6CF481CF-20A9-710D-E768-9CC6EC69EA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0E2DBDD5-D465-9E66-614E-D4EA048EB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41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3FD04BBC-68C0-3278-9D85-4D0F6E33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54DA9BAA-4BBC-7132-9559-1B7EA973D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DDF60E41-E873-A410-B8D1-580A6E372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89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8ad8aa3d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8ad8aa3d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b8ad8aa3d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b8ad8aa3d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>
          <a:extLst>
            <a:ext uri="{FF2B5EF4-FFF2-40B4-BE49-F238E27FC236}">
              <a16:creationId xmlns:a16="http://schemas.microsoft.com/office/drawing/2014/main" id="{77AFC4C0-3F1A-1DB1-7B86-F5F977FA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>
            <a:extLst>
              <a:ext uri="{FF2B5EF4-FFF2-40B4-BE49-F238E27FC236}">
                <a16:creationId xmlns:a16="http://schemas.microsoft.com/office/drawing/2014/main" id="{79CB0ED6-7DF9-3E28-2C7E-2B8EBCF1F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>
            <a:extLst>
              <a:ext uri="{FF2B5EF4-FFF2-40B4-BE49-F238E27FC236}">
                <a16:creationId xmlns:a16="http://schemas.microsoft.com/office/drawing/2014/main" id="{5EC94C79-5DBC-F6BA-F989-880637E0A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71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b924c6c1c1_1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b924c6c1c1_1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B997CC9A-C557-16B1-801B-DDD7FFBAB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2251BB8B-F012-8DDA-0D1F-3BFB44296C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53AADA50-D25F-71A1-299E-6EAFB1A7B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54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F6290475-BE56-E9F9-1EDE-91F0B875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0870EA79-5958-2A0C-8E35-5660B2D13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26DEC73B-3DDC-78FC-13AC-EBFF1C6A8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033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669A9C7B-C57B-AE18-CD32-0082132FB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765C38B6-7719-FCB5-9095-EA37922C1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1B45ADCB-0B2F-D2A2-2B29-5D65BFA22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91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6B4802C3-9B98-851D-3826-68837F2B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704A14B7-C3FA-CAFE-64F3-0D2E68A078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1DDEEEA5-2383-CE3D-BB6A-59B2E9B09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61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>
          <a:extLst>
            <a:ext uri="{FF2B5EF4-FFF2-40B4-BE49-F238E27FC236}">
              <a16:creationId xmlns:a16="http://schemas.microsoft.com/office/drawing/2014/main" id="{A5D7D2A3-B4BC-6313-2037-AF9CBA5BC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>
            <a:extLst>
              <a:ext uri="{FF2B5EF4-FFF2-40B4-BE49-F238E27FC236}">
                <a16:creationId xmlns:a16="http://schemas.microsoft.com/office/drawing/2014/main" id="{8217FA7B-789E-24DD-30D3-C0B494FD05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>
            <a:extLst>
              <a:ext uri="{FF2B5EF4-FFF2-40B4-BE49-F238E27FC236}">
                <a16:creationId xmlns:a16="http://schemas.microsoft.com/office/drawing/2014/main" id="{A081C84B-FDC1-B102-B0F8-D1D6F1F44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2" r:id="rId6"/>
    <p:sldLayoutId id="2147483663" r:id="rId7"/>
    <p:sldLayoutId id="2147483666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143188" y="1617600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Live Website with Automated Updates</a:t>
            </a:r>
            <a:endParaRPr dirty="0"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277001" y="3525900"/>
            <a:ext cx="6558695" cy="103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Step-by-Step Guide to Setting Up a VPS-Hosted Website</a:t>
            </a:r>
          </a:p>
          <a:p>
            <a:r>
              <a:rPr lang="en-US" dirty="0"/>
              <a:t>Presented by: </a:t>
            </a:r>
            <a:r>
              <a:rPr lang="en-US" dirty="0" err="1"/>
              <a:t>Adlane</a:t>
            </a:r>
            <a:r>
              <a:rPr lang="en-US" dirty="0"/>
              <a:t>, Khorshid, Mahima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A2859079-18CB-9446-62BD-6D5E3189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457537B9-B415-E3DE-37F5-FD328B2FA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Step 6: Automating Updates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DCB62165-8A4E-83CA-AFEC-4F02D5E01A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6371" y="1408361"/>
            <a:ext cx="7151257" cy="2706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Tx/>
              <a:buChar char="-"/>
            </a:pPr>
            <a:r>
              <a:rPr lang="en-US" dirty="0"/>
              <a:t>Create a Bash Script:</a:t>
            </a:r>
          </a:p>
          <a:p>
            <a:pPr marL="114300" indent="0"/>
            <a:r>
              <a:rPr lang="en-US" dirty="0"/>
              <a:t>-  Add a script (e.g., update_website.sh) to pull the latest changes.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- Schedule with Cron:</a:t>
            </a:r>
          </a:p>
          <a:p>
            <a:r>
              <a:rPr lang="en-US" dirty="0"/>
              <a:t>	-   Open the crontab editor:</a:t>
            </a:r>
          </a:p>
          <a:p>
            <a:r>
              <a:rPr lang="en-US" dirty="0"/>
              <a:t>	-   crontab -e</a:t>
            </a:r>
          </a:p>
          <a:p>
            <a:r>
              <a:rPr lang="en-US" dirty="0"/>
              <a:t>	-   Add a line to execute the script every minute.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0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E4EB11C1-5D5F-9C06-1D1A-5565A698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12B9EB5D-7894-4B21-72F6-1CFCE47C7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7: Testing the Setup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5EC8BA31-2AB2-66F6-13A2-32F6AEB4C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0366" y="1999277"/>
            <a:ext cx="6783267" cy="1144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dirty="0"/>
              <a:t>-</a:t>
            </a:r>
            <a:r>
              <a:rPr lang="en-US" dirty="0"/>
              <a:t> Push changes to the repository.</a:t>
            </a:r>
          </a:p>
          <a:p>
            <a:r>
              <a:rPr lang="en-US" dirty="0"/>
              <a:t>- Check the website for updates.</a:t>
            </a:r>
          </a:p>
          <a:p>
            <a:r>
              <a:rPr lang="en-US" dirty="0"/>
              <a:t>- Troubleshoot issues with permissions and Git authentication.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71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Challenges and Lessons Learned</a:t>
            </a:r>
            <a:endParaRPr dirty="0"/>
          </a:p>
        </p:txBody>
      </p:sp>
      <p:sp>
        <p:nvSpPr>
          <p:cNvPr id="1269" name="Google Shape;1269;p50"/>
          <p:cNvSpPr txBox="1">
            <a:spLocks noGrp="1"/>
          </p:cNvSpPr>
          <p:nvPr>
            <p:ph type="body" idx="1"/>
          </p:nvPr>
        </p:nvSpPr>
        <p:spPr>
          <a:xfrm>
            <a:off x="1489452" y="1909270"/>
            <a:ext cx="6499650" cy="1937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CA" sz="2000" dirty="0"/>
              <a:t>DNS propagation delays.</a:t>
            </a:r>
          </a:p>
          <a:p>
            <a:pPr algn="l"/>
            <a:r>
              <a:rPr lang="en-CA" sz="2000" dirty="0"/>
              <a:t>SSL configuration issues.</a:t>
            </a:r>
          </a:p>
          <a:p>
            <a:pPr algn="l"/>
            <a:r>
              <a:rPr lang="en-CA" sz="2000" dirty="0"/>
              <a:t>Sparse-checkout confusion.</a:t>
            </a:r>
          </a:p>
          <a:p>
            <a:pPr algn="l"/>
            <a:r>
              <a:rPr lang="en-CA" sz="2000" dirty="0"/>
              <a:t>Lessons Learned:</a:t>
            </a:r>
          </a:p>
          <a:p>
            <a:pPr algn="l"/>
            <a:r>
              <a:rPr lang="en-CA" sz="2000" dirty="0"/>
              <a:t>Always test configurations immediately.</a:t>
            </a:r>
          </a:p>
          <a:p>
            <a:pPr algn="l"/>
            <a:r>
              <a:rPr lang="en-CA" sz="2000" dirty="0"/>
              <a:t>Use SSH for seamless Git integration.</a:t>
            </a:r>
          </a:p>
          <a:p>
            <a:pPr algn="l"/>
            <a:r>
              <a:rPr lang="en-CA" sz="2000" dirty="0"/>
              <a:t>Organize repositories for easier management.</a:t>
            </a:r>
          </a:p>
          <a:p>
            <a:pPr algn="l"/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720000" y="7795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title" idx="2"/>
          </p:nvPr>
        </p:nvSpPr>
        <p:spPr>
          <a:xfrm>
            <a:off x="2129884" y="1865067"/>
            <a:ext cx="6563006" cy="1926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- Accomplishment: The website is live and automatically updates.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Future Enhancements: Improve deployment scripts and enhance site security.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Team collaboration and resources: props to </a:t>
            </a:r>
            <a:r>
              <a:rPr lang="en-US" dirty="0" err="1"/>
              <a:t>Adlane</a:t>
            </a:r>
            <a:r>
              <a:rPr lang="en-US" dirty="0"/>
              <a:t> lol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>
          <a:extLst>
            <a:ext uri="{FF2B5EF4-FFF2-40B4-BE49-F238E27FC236}">
              <a16:creationId xmlns:a16="http://schemas.microsoft.com/office/drawing/2014/main" id="{840AF72E-B596-0AD1-7B4A-B15896771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>
            <a:extLst>
              <a:ext uri="{FF2B5EF4-FFF2-40B4-BE49-F238E27FC236}">
                <a16:creationId xmlns:a16="http://schemas.microsoft.com/office/drawing/2014/main" id="{E3F88642-A37D-55EC-FEC8-90B820F7B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4"/>
          <p:cNvSpPr/>
          <p:nvPr/>
        </p:nvSpPr>
        <p:spPr>
          <a:xfrm>
            <a:off x="4853429" y="327486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973161" y="322388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853429" y="167293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973161" y="16670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9" name="Google Shape;999;p34"/>
          <p:cNvSpPr txBox="1">
            <a:spLocks noGrp="1"/>
          </p:cNvSpPr>
          <p:nvPr>
            <p:ph type="title" idx="2"/>
          </p:nvPr>
        </p:nvSpPr>
        <p:spPr>
          <a:xfrm>
            <a:off x="723153" y="168987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001" name="Google Shape;1001;p34"/>
          <p:cNvSpPr txBox="1">
            <a:spLocks noGrp="1"/>
          </p:cNvSpPr>
          <p:nvPr>
            <p:ph type="title" idx="3"/>
          </p:nvPr>
        </p:nvSpPr>
        <p:spPr>
          <a:xfrm>
            <a:off x="1746938" y="3271125"/>
            <a:ext cx="27234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Challenges and Lessons Learned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title" idx="4"/>
          </p:nvPr>
        </p:nvSpPr>
        <p:spPr>
          <a:xfrm>
            <a:off x="735280" y="3271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004" name="Google Shape;1004;p34"/>
          <p:cNvSpPr txBox="1">
            <a:spLocks noGrp="1"/>
          </p:cNvSpPr>
          <p:nvPr>
            <p:ph type="title" idx="6"/>
          </p:nvPr>
        </p:nvSpPr>
        <p:spPr>
          <a:xfrm>
            <a:off x="5602945" y="1667031"/>
            <a:ext cx="3259532" cy="714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Step-By-Steps tutorial</a:t>
            </a:r>
            <a:endParaRPr dirty="0"/>
          </a:p>
        </p:txBody>
      </p:sp>
      <p:sp>
        <p:nvSpPr>
          <p:cNvPr id="1005" name="Google Shape;1005;p34"/>
          <p:cNvSpPr txBox="1">
            <a:spLocks noGrp="1"/>
          </p:cNvSpPr>
          <p:nvPr>
            <p:ph type="title" idx="7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007" name="Google Shape;1007;p34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08" name="Google Shape;1008;p34"/>
          <p:cNvSpPr txBox="1">
            <a:spLocks noGrp="1"/>
          </p:cNvSpPr>
          <p:nvPr>
            <p:ph type="title" idx="13"/>
          </p:nvPr>
        </p:nvSpPr>
        <p:spPr>
          <a:xfrm>
            <a:off x="4673664" y="3313270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010" name="Google Shape;1010;p34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704E8B2-008B-86F1-718F-7BEAF460AED5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7232711" y="5143500"/>
            <a:ext cx="2731200" cy="4635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25" name="Google Shape;1025;p36"/>
          <p:cNvSpPr txBox="1">
            <a:spLocks noGrp="1"/>
          </p:cNvSpPr>
          <p:nvPr>
            <p:ph type="subTitle" idx="1"/>
          </p:nvPr>
        </p:nvSpPr>
        <p:spPr>
          <a:xfrm>
            <a:off x="639531" y="1408361"/>
            <a:ext cx="9307356" cy="2706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600" dirty="0"/>
              <a:t>- Goal:</a:t>
            </a:r>
          </a:p>
          <a:p>
            <a:r>
              <a:rPr lang="en-CA" sz="1600" dirty="0"/>
              <a:t>	- Deploy a live website using a VPS, Nginx, Git, and a domain name.</a:t>
            </a:r>
          </a:p>
          <a:p>
            <a:r>
              <a:rPr lang="en-CA" sz="1600" dirty="0"/>
              <a:t>	- Automate updates to the website using Git hooks and bash scripts.</a:t>
            </a:r>
          </a:p>
          <a:p>
            <a:r>
              <a:rPr lang="en-CA" sz="1600" dirty="0"/>
              <a:t>- Overview:</a:t>
            </a:r>
          </a:p>
          <a:p>
            <a:r>
              <a:rPr lang="en-CA" sz="1600" dirty="0"/>
              <a:t>	- Tools and Technologies: Git, Nginx, </a:t>
            </a:r>
            <a:r>
              <a:rPr lang="en-CA" sz="1600" dirty="0" err="1"/>
              <a:t>Certbot</a:t>
            </a:r>
            <a:r>
              <a:rPr lang="en-CA" sz="1600" dirty="0"/>
              <a:t>, VPS (</a:t>
            </a:r>
            <a:r>
              <a:rPr lang="en-CA" sz="1600" dirty="0" err="1"/>
              <a:t>Cloudzy</a:t>
            </a:r>
            <a:r>
              <a:rPr lang="en-CA" sz="1600" dirty="0"/>
              <a:t>), Domain Registrars.</a:t>
            </a:r>
          </a:p>
          <a:p>
            <a:r>
              <a:rPr lang="en-CA" sz="1600" dirty="0"/>
              <a:t>	- Key Challenges: SSL setup, Git repository management, and automation.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Step-By-Step</a:t>
            </a:r>
            <a:br>
              <a:rPr lang="en" dirty="0"/>
            </a:br>
            <a:r>
              <a:rPr lang="en" dirty="0"/>
              <a:t>Tutorial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F599C609-7C53-8BF7-06EB-5F86F504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0C3AD444-68A3-31EC-89A5-2ED059B6B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1: Deploying the VPS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071864DC-27CB-B31C-914E-A1F278B9E0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8412" y="1655396"/>
            <a:ext cx="7017443" cy="2838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Tx/>
              <a:buChar char="-"/>
            </a:pPr>
            <a:r>
              <a:rPr lang="en-CA" sz="1600" dirty="0"/>
              <a:t>Purchase and deploy a VPS from a provider like </a:t>
            </a:r>
            <a:r>
              <a:rPr lang="en-CA" sz="1600" dirty="0" err="1"/>
              <a:t>Cloudzy</a:t>
            </a:r>
            <a:r>
              <a:rPr lang="en-CA" sz="1600" dirty="0"/>
              <a:t>.</a:t>
            </a:r>
          </a:p>
          <a:p>
            <a:r>
              <a:rPr lang="en-CA" sz="1600" dirty="0"/>
              <a:t>- Update the system:</a:t>
            </a:r>
          </a:p>
          <a:p>
            <a:r>
              <a:rPr lang="en-CA" sz="1600" dirty="0"/>
              <a:t>	-   </a:t>
            </a:r>
            <a:r>
              <a:rPr lang="en-CA" sz="1600" dirty="0" err="1"/>
              <a:t>sudo</a:t>
            </a:r>
            <a:r>
              <a:rPr lang="en-CA" sz="1600" dirty="0"/>
              <a:t> apt update &amp;&amp; </a:t>
            </a:r>
            <a:r>
              <a:rPr lang="en-CA" sz="1600" dirty="0" err="1"/>
              <a:t>sudo</a:t>
            </a:r>
            <a:r>
              <a:rPr lang="en-CA" sz="1600" dirty="0"/>
              <a:t> apt upgrade –y</a:t>
            </a:r>
          </a:p>
          <a:p>
            <a:endParaRPr lang="en-CA" sz="1600" dirty="0"/>
          </a:p>
          <a:p>
            <a:r>
              <a:rPr lang="en-CA" sz="1600" dirty="0"/>
              <a:t>- Create a non-root user for security:</a:t>
            </a:r>
          </a:p>
          <a:p>
            <a:r>
              <a:rPr lang="en-CA" sz="1600" dirty="0"/>
              <a:t>	-   </a:t>
            </a:r>
            <a:r>
              <a:rPr lang="en-CA" sz="1600" dirty="0" err="1"/>
              <a:t>sudo</a:t>
            </a:r>
            <a:r>
              <a:rPr lang="en-CA" sz="1600" dirty="0"/>
              <a:t> </a:t>
            </a:r>
            <a:r>
              <a:rPr lang="en-CA" sz="1600" dirty="0" err="1"/>
              <a:t>adduser</a:t>
            </a:r>
            <a:r>
              <a:rPr lang="en-CA" sz="1600" dirty="0"/>
              <a:t> </a:t>
            </a:r>
            <a:r>
              <a:rPr lang="en-CA" sz="1600" dirty="0" err="1"/>
              <a:t>yourusername</a:t>
            </a:r>
            <a:endParaRPr lang="en-CA" sz="1600" dirty="0"/>
          </a:p>
          <a:p>
            <a:r>
              <a:rPr lang="en-CA" sz="1600" dirty="0"/>
              <a:t>	-   </a:t>
            </a:r>
            <a:r>
              <a:rPr lang="en-CA" sz="1600" dirty="0" err="1"/>
              <a:t>sudo</a:t>
            </a:r>
            <a:r>
              <a:rPr lang="en-CA" sz="1600" dirty="0"/>
              <a:t> </a:t>
            </a:r>
            <a:r>
              <a:rPr lang="en-CA" sz="1600" dirty="0" err="1"/>
              <a:t>usermod</a:t>
            </a:r>
            <a:r>
              <a:rPr lang="en-CA" sz="1600" dirty="0"/>
              <a:t> -</a:t>
            </a:r>
            <a:r>
              <a:rPr lang="en-CA" sz="1600" dirty="0" err="1"/>
              <a:t>aG</a:t>
            </a:r>
            <a:r>
              <a:rPr lang="en-CA" sz="1600" dirty="0"/>
              <a:t> </a:t>
            </a:r>
            <a:r>
              <a:rPr lang="en-CA" sz="1600" dirty="0" err="1"/>
              <a:t>sudo</a:t>
            </a:r>
            <a:r>
              <a:rPr lang="en-CA" sz="1600" dirty="0"/>
              <a:t> </a:t>
            </a:r>
            <a:r>
              <a:rPr lang="en-CA" sz="1600" dirty="0" err="1"/>
              <a:t>yourusername</a:t>
            </a:r>
            <a:endParaRPr lang="en-CA" sz="1600" dirty="0"/>
          </a:p>
          <a:p>
            <a:r>
              <a:rPr lang="en-CA" sz="1600" dirty="0"/>
              <a:t>	-   </a:t>
            </a:r>
            <a:r>
              <a:rPr lang="en-CA" sz="1600" dirty="0" err="1"/>
              <a:t>su</a:t>
            </a:r>
            <a:r>
              <a:rPr lang="en-CA" sz="1600" dirty="0"/>
              <a:t> – </a:t>
            </a:r>
            <a:r>
              <a:rPr lang="en-CA" sz="1600" dirty="0" err="1"/>
              <a:t>yourusername</a:t>
            </a:r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- Set up SSH authentication:</a:t>
            </a:r>
          </a:p>
          <a:p>
            <a:r>
              <a:rPr lang="en-CA" sz="1600" dirty="0"/>
              <a:t>	-   Generate an SSH key and add the public key to the server.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787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7D50FC18-ACDB-2D67-C014-F9088264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C0EEFB8B-88D1-6AC4-69B1-DE38002DF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2: Configuring the Server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9ACBA311-DD4A-AADB-9F0D-A80B76E39D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2450" y="1694637"/>
            <a:ext cx="5939100" cy="2706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dirty="0"/>
              <a:t>- Firewall Setup:</a:t>
            </a:r>
          </a:p>
          <a:p>
            <a:r>
              <a:rPr lang="en-CA" dirty="0"/>
              <a:t>	-   Allow essential traffic (e.g., SSH):</a:t>
            </a:r>
          </a:p>
          <a:p>
            <a:r>
              <a:rPr lang="en-CA" dirty="0"/>
              <a:t>		-     </a:t>
            </a:r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ufw</a:t>
            </a:r>
            <a:r>
              <a:rPr lang="en-CA" dirty="0"/>
              <a:t> allow OpenSSH</a:t>
            </a:r>
          </a:p>
          <a:p>
            <a:r>
              <a:rPr lang="en-CA" dirty="0"/>
              <a:t>		-     </a:t>
            </a:r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ufw</a:t>
            </a:r>
            <a:r>
              <a:rPr lang="en-CA" dirty="0"/>
              <a:t> enable</a:t>
            </a:r>
          </a:p>
          <a:p>
            <a:r>
              <a:rPr lang="en-CA" dirty="0"/>
              <a:t>- Install Nginx:</a:t>
            </a:r>
          </a:p>
          <a:p>
            <a:r>
              <a:rPr lang="en-CA" dirty="0"/>
              <a:t>	-   Install and start the web server:</a:t>
            </a:r>
          </a:p>
          <a:p>
            <a:r>
              <a:rPr lang="en-CA" dirty="0"/>
              <a:t>		-     </a:t>
            </a:r>
            <a:r>
              <a:rPr lang="en-CA" dirty="0" err="1"/>
              <a:t>sudo</a:t>
            </a:r>
            <a:r>
              <a:rPr lang="en-CA" dirty="0"/>
              <a:t> apt install nginx</a:t>
            </a:r>
          </a:p>
          <a:p>
            <a:r>
              <a:rPr lang="en-CA" dirty="0"/>
              <a:t>		-     </a:t>
            </a:r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systemctl</a:t>
            </a:r>
            <a:r>
              <a:rPr lang="en-CA" dirty="0"/>
              <a:t> start nginx</a:t>
            </a:r>
          </a:p>
          <a:p>
            <a:r>
              <a:rPr lang="en-CA" dirty="0"/>
              <a:t>		-     </a:t>
            </a:r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systemctl</a:t>
            </a:r>
            <a:r>
              <a:rPr lang="en-CA" dirty="0"/>
              <a:t> enable nginx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76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E4C55ACD-F9B0-BD1D-FCEC-4CFFFD74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F2F146A2-9584-F8E5-2394-4C78F79F8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82629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3: Securing the Website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2D3EE9CA-DE06-22F2-D90C-BAC7C243BC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0796" y="2028451"/>
            <a:ext cx="7162408" cy="16891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dirty="0"/>
              <a:t>- SSL Certificate with </a:t>
            </a:r>
            <a:r>
              <a:rPr lang="en-CA" dirty="0" err="1"/>
              <a:t>Certbot</a:t>
            </a:r>
            <a:r>
              <a:rPr lang="en-CA" dirty="0"/>
              <a:t>:</a:t>
            </a:r>
          </a:p>
          <a:p>
            <a:r>
              <a:rPr lang="en-CA" dirty="0"/>
              <a:t>	- Install </a:t>
            </a:r>
            <a:r>
              <a:rPr lang="en-CA" dirty="0" err="1"/>
              <a:t>Certbot</a:t>
            </a:r>
            <a:r>
              <a:rPr lang="en-CA" dirty="0"/>
              <a:t> for Nginx:</a:t>
            </a:r>
          </a:p>
          <a:p>
            <a:r>
              <a:rPr lang="en-CA" dirty="0"/>
              <a:t>		-   </a:t>
            </a:r>
            <a:r>
              <a:rPr lang="en-CA" dirty="0" err="1"/>
              <a:t>sudo</a:t>
            </a:r>
            <a:r>
              <a:rPr lang="en-CA" dirty="0"/>
              <a:t> apt install </a:t>
            </a:r>
            <a:r>
              <a:rPr lang="en-CA" dirty="0" err="1"/>
              <a:t>certbot</a:t>
            </a:r>
            <a:r>
              <a:rPr lang="en-CA" dirty="0"/>
              <a:t> python3-certbot-nginx –y</a:t>
            </a:r>
          </a:p>
          <a:p>
            <a:endParaRPr lang="en-CA" dirty="0"/>
          </a:p>
          <a:p>
            <a:r>
              <a:rPr lang="en-CA" dirty="0"/>
              <a:t>- Obtain and configure SSL:</a:t>
            </a:r>
          </a:p>
          <a:p>
            <a:r>
              <a:rPr lang="en-CA" dirty="0"/>
              <a:t>	-   </a:t>
            </a:r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certbot</a:t>
            </a:r>
            <a:r>
              <a:rPr lang="en-CA" dirty="0"/>
              <a:t> –nginx</a:t>
            </a:r>
          </a:p>
          <a:p>
            <a:endParaRPr lang="en-CA" dirty="0"/>
          </a:p>
          <a:p>
            <a:r>
              <a:rPr lang="en-CA" dirty="0"/>
              <a:t>- Follow prompts to set up HTTPS for your domain.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4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8EC19DBA-AA38-DBA9-CDD0-6CDB6D5CA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96EB37C0-E6AF-9C21-9E35-7CD2745C4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4: Connecting the Domain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EBDCFFB4-C197-54BD-4C8F-732DECBF3F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1766" y="1962615"/>
            <a:ext cx="7240467" cy="1650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- Update DNS records:</a:t>
            </a:r>
          </a:p>
          <a:p>
            <a:r>
              <a:rPr lang="en-US" dirty="0"/>
              <a:t>	-   Add an A record pointing to the VPS IP address.</a:t>
            </a:r>
          </a:p>
          <a:p>
            <a:endParaRPr lang="en-US" dirty="0"/>
          </a:p>
          <a:p>
            <a:r>
              <a:rPr lang="en-US" dirty="0"/>
              <a:t>- Test domain connection:</a:t>
            </a:r>
          </a:p>
          <a:p>
            <a:r>
              <a:rPr lang="en-US" dirty="0"/>
              <a:t>	-   Visit your domain in a browser (e.g., </a:t>
            </a:r>
            <a:r>
              <a:rPr lang="en-US" dirty="0">
                <a:hlinkClick r:id="rId3"/>
              </a:rPr>
              <a:t>http://domain.com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- Troubleshooting: Allow time for DNS propagation.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>
          <a:extLst>
            <a:ext uri="{FF2B5EF4-FFF2-40B4-BE49-F238E27FC236}">
              <a16:creationId xmlns:a16="http://schemas.microsoft.com/office/drawing/2014/main" id="{329CA9A7-2FD7-2157-9227-3BF4FDCE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>
            <a:extLst>
              <a:ext uri="{FF2B5EF4-FFF2-40B4-BE49-F238E27FC236}">
                <a16:creationId xmlns:a16="http://schemas.microsoft.com/office/drawing/2014/main" id="{AB64293F-B2B5-AE33-E076-85F7647B4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412" y="865061"/>
            <a:ext cx="6437578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5: Setting Up Git Integration</a:t>
            </a:r>
            <a:endParaRPr dirty="0"/>
          </a:p>
        </p:txBody>
      </p:sp>
      <p:sp>
        <p:nvSpPr>
          <p:cNvPr id="1025" name="Google Shape;1025;p36">
            <a:extLst>
              <a:ext uri="{FF2B5EF4-FFF2-40B4-BE49-F238E27FC236}">
                <a16:creationId xmlns:a16="http://schemas.microsoft.com/office/drawing/2014/main" id="{F991C82B-42C5-2215-143D-046E88BFCF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8412" y="2074127"/>
            <a:ext cx="7266684" cy="1895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Tx/>
              <a:buChar char="-"/>
            </a:pPr>
            <a:r>
              <a:rPr lang="en-US" sz="1600" dirty="0"/>
              <a:t>Clone the repository to the VPS:</a:t>
            </a:r>
          </a:p>
          <a:p>
            <a:pPr marL="114300" indent="0"/>
            <a:r>
              <a:rPr lang="en-US" sz="1600" dirty="0"/>
              <a:t>	-  git clone </a:t>
            </a:r>
            <a:r>
              <a:rPr lang="en-US" sz="1600" dirty="0" err="1"/>
              <a:t>git@github.com:username</a:t>
            </a:r>
            <a:r>
              <a:rPr lang="en-US" sz="1600" dirty="0"/>
              <a:t>/</a:t>
            </a:r>
            <a:r>
              <a:rPr lang="en-US" sz="1600" dirty="0" err="1"/>
              <a:t>repository.git</a:t>
            </a:r>
            <a:r>
              <a:rPr lang="en-US" sz="1600" dirty="0"/>
              <a:t> /var/www/html</a:t>
            </a:r>
          </a:p>
          <a:p>
            <a:pPr marL="114300" indent="0"/>
            <a:endParaRPr lang="en-US" sz="1600" dirty="0"/>
          </a:p>
          <a:p>
            <a:r>
              <a:rPr lang="en-US" sz="1600" dirty="0"/>
              <a:t>-  Configure Git hooks for automated updates:</a:t>
            </a:r>
          </a:p>
          <a:p>
            <a:r>
              <a:rPr lang="en-US" sz="1600" dirty="0"/>
              <a:t>	-   Create a post-receive hook:</a:t>
            </a:r>
          </a:p>
          <a:p>
            <a:r>
              <a:rPr lang="en-US" sz="1600" dirty="0"/>
              <a:t>		-   nano /var/www/html/.git/hooks/post-receive</a:t>
            </a:r>
          </a:p>
          <a:p>
            <a:r>
              <a:rPr lang="en-US" sz="1600" dirty="0"/>
              <a:t>		-   Add script to update the website after pushes.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486635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CBF1D9"/>
      </a:accent1>
      <a:accent2>
        <a:srgbClr val="214958"/>
      </a:accent2>
      <a:accent3>
        <a:srgbClr val="E7FFEF"/>
      </a:accent3>
      <a:accent4>
        <a:srgbClr val="FFFFFF"/>
      </a:accent4>
      <a:accent5>
        <a:srgbClr val="CBF1D9"/>
      </a:accent5>
      <a:accent6>
        <a:srgbClr val="2149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Questrial</vt:lpstr>
      <vt:lpstr>Paytone One</vt:lpstr>
      <vt:lpstr>Roboto Slab Light</vt:lpstr>
      <vt:lpstr>Minimalist Thesis Defense by Slidesgo</vt:lpstr>
      <vt:lpstr>Building a Live Website with Automated Updates</vt:lpstr>
      <vt:lpstr>Introduction</vt:lpstr>
      <vt:lpstr>Introduction</vt:lpstr>
      <vt:lpstr>Step-By-Step Tutorial</vt:lpstr>
      <vt:lpstr>Step 1: Deploying the VPS</vt:lpstr>
      <vt:lpstr>Step 2: Configuring the Server</vt:lpstr>
      <vt:lpstr>Step 3: Securing the Website</vt:lpstr>
      <vt:lpstr>Step 4: Connecting the Domain</vt:lpstr>
      <vt:lpstr>Step 5: Setting Up Git Integration</vt:lpstr>
      <vt:lpstr>Step 6: Automating Updates</vt:lpstr>
      <vt:lpstr>Step 7: Testing the Setup</vt:lpstr>
      <vt:lpstr>Challenges and Lessons Learned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Khorshid Rasouli Pour</dc:creator>
  <cp:lastModifiedBy>Khorshid Rasouli Pour</cp:lastModifiedBy>
  <cp:revision>1</cp:revision>
  <dcterms:modified xsi:type="dcterms:W3CDTF">2024-12-02T23:19:29Z</dcterms:modified>
</cp:coreProperties>
</file>