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5503-4E4A-98DE-BE6F-E935DDFFB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63FF5-454C-C14A-8C33-459C8293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5244-F638-1670-0CF7-235CC5A0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614A-1EA7-38C5-0F69-7A64477E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1B64-C8A2-8984-40B4-6E46FC48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0082-62EE-E523-DF75-AF054C2F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81F23-0034-1391-7AE0-3F43B992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8C69-DEE0-F9E1-8E94-A219FEC1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DFEC-F4A2-77DB-AF85-1DECDDF9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CB90-6261-DB9F-B99D-BC56EAA2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6E50E-DDC6-790A-0837-B8DE9D312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4B3E2-8EDE-4E93-F9CE-82DE8CBD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DEF2-9B58-6A74-118A-B9223AE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1A5D-9980-7198-7587-196D370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030-21D8-C545-705E-E8DD2DB2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7183-CEE9-C560-5805-2D6B6B6F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2CB-91C7-778A-B223-98180737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4359-1D0C-8B7B-A4C4-F8925559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1586-A34C-C42F-6FCF-F81B9C05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1F95-A3A8-151A-FF70-652EC386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3895-8B45-A877-CA33-DD6DDC2C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107A-030D-1AB4-DBBB-8C8D7C66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2073-A0C5-7AA8-B2B3-66A61567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6708-0E01-BDD5-B83F-0F19B365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3F5A-1536-5E0C-E287-AC4D0FEF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A1CA-DF0D-F8B6-22BB-E27E8A4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1FA0-2931-AAFA-125C-626446FAE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E6BB-BE68-FDD4-D4C4-63B16264D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C58D-7349-15B3-1F3F-E85C51C4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56D8-9BA6-FC8C-5CDE-8D1292FF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8B51B-03ED-A379-2619-A32ACA43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25AE-C27F-C56B-87F9-3175213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59CC-CD95-3117-0F25-899ED440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97C13-52FC-0BF2-E963-CBAA0494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ACDA1-CDA5-920A-CFFF-D50B4CE18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2E07-17F7-183D-FE0A-AF2FEE11E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EF30F-C118-3B85-6E1E-61FB2C19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8A467-7B87-5F3F-0408-A07FE8FB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5ABB5-FC45-628E-46B6-8E52266A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0261-B903-703A-B8EB-77F1D320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E9E49-DF4C-AC0D-1B05-58E215E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14DDE-F7F9-3FB7-738B-09C13BE0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01588-24FE-292F-2A89-E0993C9A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560BA-77A7-C324-54B2-9CFE53B3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8FB1B-EC40-F4DA-9281-8267A1C4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84CCF-9C72-A1E7-A84C-F1B2C3BF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E45F-0D88-30BF-97EE-47E6AFE5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EA2-5FFA-E404-FE3C-27EA15FC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D5EC-EF99-67DE-8C9D-086C1959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C91A-7BE9-6437-D14C-EB29FC56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76B9-20DF-CA48-88A3-296A4DB6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060C-C061-7B7E-1FB4-255262A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AAF-8BC9-9CD8-6C18-50CEB338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5026E-C1A4-9EEC-8689-D657CB35E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A931-4096-8233-562C-0FC971EE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1427-F58C-2BF7-BE27-FEF9A15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28FC-861F-DE90-BD48-EE58EBC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5ED4F-880E-4B47-B7CA-4BA39C1D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C4BD7-7CCB-852C-C9D7-C394C951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C115-05A1-5709-33B0-834B11A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B62C-B6AA-90C4-0B75-C216500F7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74BCE-95FA-2F42-A2A8-29BBE417F60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8C87-E8D3-96FF-7723-76F25F9AB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B749-5F35-C96A-F181-917ACD48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B4800-628D-BA42-97B4-290A55B9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64C83A-2F79-A0CC-5148-57BA4E7D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34659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541">
                  <a:extLst>
                    <a:ext uri="{9D8B030D-6E8A-4147-A177-3AD203B41FA5}">
                      <a16:colId xmlns:a16="http://schemas.microsoft.com/office/drawing/2014/main" val="1278350589"/>
                    </a:ext>
                  </a:extLst>
                </a:gridCol>
                <a:gridCol w="6580459">
                  <a:extLst>
                    <a:ext uri="{9D8B030D-6E8A-4147-A177-3AD203B41FA5}">
                      <a16:colId xmlns:a16="http://schemas.microsoft.com/office/drawing/2014/main" val="144997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0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7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0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63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Laberge</dc:creator>
  <cp:lastModifiedBy>Steeve Laberge</cp:lastModifiedBy>
  <cp:revision>1</cp:revision>
  <dcterms:created xsi:type="dcterms:W3CDTF">2024-07-24T13:08:58Z</dcterms:created>
  <dcterms:modified xsi:type="dcterms:W3CDTF">2024-07-24T13:11:35Z</dcterms:modified>
</cp:coreProperties>
</file>