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F61"/>
    <a:srgbClr val="E9EB01"/>
    <a:srgbClr val="95FF9A"/>
    <a:srgbClr val="0BCD00"/>
    <a:srgbClr val="00B4B2"/>
    <a:srgbClr val="B4008E"/>
    <a:srgbClr val="DEDC00"/>
    <a:srgbClr val="D8DA00"/>
    <a:srgbClr val="CE00DA"/>
    <a:srgbClr val="007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4"/>
    <p:restoredTop sz="94674"/>
  </p:normalViewPr>
  <p:slideViewPr>
    <p:cSldViewPr snapToGrid="0" snapToObjects="1">
      <p:cViewPr>
        <p:scale>
          <a:sx n="165" d="100"/>
          <a:sy n="165" d="100"/>
        </p:scale>
        <p:origin x="232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2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098F-05D4-5B4A-B9B7-6F6BF4FF01F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6A89-3F03-2A4D-9F4C-1762E5239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57629" y="313027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Hack" charset="0"/>
                <a:ea typeface="Hack" charset="0"/>
                <a:cs typeface="Hack" charset="0"/>
              </a:rPr>
              <a:t>sA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71453" y="313027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Hack" charset="0"/>
                <a:ea typeface="Hack" charset="0"/>
                <a:cs typeface="Hack" charset="0"/>
              </a:rPr>
              <a:t>sB</a:t>
            </a:r>
            <a:endParaRPr lang="en-US" dirty="0" smtClean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22977" y="843847"/>
            <a:ext cx="118872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SEI</a:t>
            </a:r>
            <a:r>
              <a:rPr lang="en-US" baseline="-25000" dirty="0" smtClean="0">
                <a:latin typeface="Hack" charset="0"/>
                <a:ea typeface="Hack" charset="0"/>
                <a:cs typeface="Hack" charset="0"/>
              </a:rPr>
              <a:t>A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700417" y="843847"/>
            <a:ext cx="118872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SEI</a:t>
            </a:r>
            <a:r>
              <a:rPr lang="en-US" baseline="-25000" dirty="0" smtClean="0">
                <a:latin typeface="Hack" charset="0"/>
                <a:ea typeface="Hack" charset="0"/>
                <a:cs typeface="Hack" charset="0"/>
              </a:rPr>
              <a:t>B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22242" y="1880415"/>
            <a:ext cx="1188720" cy="914400"/>
          </a:xfrm>
          <a:prstGeom prst="ellipse">
            <a:avLst/>
          </a:prstGeom>
          <a:solidFill>
            <a:srgbClr val="F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SCI</a:t>
            </a:r>
            <a:r>
              <a:rPr lang="en-US" baseline="-25000" dirty="0" smtClean="0">
                <a:latin typeface="Hack" charset="0"/>
                <a:ea typeface="Hack" charset="0"/>
                <a:cs typeface="Hack" charset="0"/>
              </a:rPr>
              <a:t>A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67291" y="1880415"/>
            <a:ext cx="1188720" cy="914400"/>
          </a:xfrm>
          <a:prstGeom prst="ellipse">
            <a:avLst/>
          </a:prstGeom>
          <a:solidFill>
            <a:srgbClr val="F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SCI</a:t>
            </a:r>
            <a:r>
              <a:rPr lang="en-US" baseline="-25000" dirty="0" smtClean="0">
                <a:latin typeface="Hack" charset="0"/>
                <a:ea typeface="Hack" charset="0"/>
                <a:cs typeface="Hack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5511697" y="2979549"/>
            <a:ext cx="1188720" cy="914400"/>
          </a:xfrm>
          <a:prstGeom prst="ellipse">
            <a:avLst/>
          </a:prstGeom>
          <a:solidFill>
            <a:srgbClr val="F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SCI</a:t>
            </a:r>
            <a:r>
              <a:rPr lang="en-US" baseline="-25000" dirty="0" smtClean="0">
                <a:latin typeface="Hack" charset="0"/>
                <a:ea typeface="Hack" charset="0"/>
                <a:cs typeface="Hack" charset="0"/>
              </a:rPr>
              <a:t>AB</a:t>
            </a:r>
          </a:p>
        </p:txBody>
      </p:sp>
      <p:sp>
        <p:nvSpPr>
          <p:cNvPr id="11" name="Oval 10"/>
          <p:cNvSpPr/>
          <p:nvPr/>
        </p:nvSpPr>
        <p:spPr>
          <a:xfrm>
            <a:off x="901827" y="5688656"/>
            <a:ext cx="1188720" cy="914400"/>
          </a:xfrm>
          <a:prstGeom prst="ellipse">
            <a:avLst/>
          </a:prstGeom>
          <a:solidFill>
            <a:srgbClr val="00B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eF</a:t>
            </a:r>
            <a:r>
              <a:rPr lang="en-US" baseline="-25000" dirty="0" smtClean="0">
                <a:latin typeface="Hack" charset="0"/>
                <a:ea typeface="Hack" charset="0"/>
                <a:cs typeface="Hack" charset="0"/>
              </a:rPr>
              <a:t>0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197133" y="5654113"/>
            <a:ext cx="1188720" cy="914400"/>
          </a:xfrm>
          <a:prstGeom prst="ellipse">
            <a:avLst/>
          </a:prstGeom>
          <a:solidFill>
            <a:srgbClr val="00B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eP</a:t>
            </a:r>
            <a:r>
              <a:rPr lang="en-US" baseline="-25000" dirty="0" smtClean="0">
                <a:latin typeface="Hack" charset="0"/>
                <a:ea typeface="Hack" charset="0"/>
                <a:cs typeface="Hack" charset="0"/>
              </a:rPr>
              <a:t>0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3269" y="4001057"/>
            <a:ext cx="1188720" cy="914400"/>
          </a:xfrm>
          <a:prstGeom prst="ellipse">
            <a:avLst/>
          </a:prstGeom>
          <a:solidFill>
            <a:srgbClr val="007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EEI</a:t>
            </a:r>
            <a:r>
              <a:rPr lang="en-US" baseline="-25000" dirty="0">
                <a:latin typeface="Hack" charset="0"/>
                <a:ea typeface="Hack" charset="0"/>
                <a:cs typeface="Hack" charset="0"/>
              </a:rPr>
              <a:t>F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40431" y="4127628"/>
            <a:ext cx="1188720" cy="914400"/>
          </a:xfrm>
          <a:prstGeom prst="ellipse">
            <a:avLst/>
          </a:prstGeom>
          <a:solidFill>
            <a:srgbClr val="007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EEI</a:t>
            </a:r>
            <a:r>
              <a:rPr lang="en-US" baseline="-25000" dirty="0">
                <a:latin typeface="Hack" charset="0"/>
                <a:ea typeface="Hack" charset="0"/>
                <a:cs typeface="Hack" charset="0"/>
              </a:rPr>
              <a:t>F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99986" y="5042028"/>
            <a:ext cx="1188720" cy="914400"/>
          </a:xfrm>
          <a:prstGeom prst="ellipse">
            <a:avLst/>
          </a:prstGeom>
          <a:solidFill>
            <a:srgbClr val="007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EEI</a:t>
            </a:r>
            <a:r>
              <a:rPr lang="en-US" baseline="-25000" dirty="0">
                <a:latin typeface="Hack" charset="0"/>
                <a:ea typeface="Hack" charset="0"/>
                <a:cs typeface="Hack" charset="0"/>
              </a:rPr>
              <a:t>F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98974" y="5111813"/>
            <a:ext cx="1188720" cy="914400"/>
          </a:xfrm>
          <a:prstGeom prst="ellipse">
            <a:avLst/>
          </a:prstGeom>
          <a:solidFill>
            <a:srgbClr val="007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EEI</a:t>
            </a:r>
            <a:r>
              <a:rPr lang="en-US" baseline="-25000" dirty="0">
                <a:latin typeface="Hack" charset="0"/>
                <a:ea typeface="Hack" charset="0"/>
                <a:cs typeface="Hack" charset="0"/>
              </a:rPr>
              <a:t>P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160173" y="4112129"/>
            <a:ext cx="1188720" cy="914400"/>
          </a:xfrm>
          <a:prstGeom prst="ellipse">
            <a:avLst/>
          </a:prstGeom>
          <a:solidFill>
            <a:srgbClr val="007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ck" charset="0"/>
                <a:ea typeface="Hack" charset="0"/>
                <a:cs typeface="Hack" charset="0"/>
              </a:rPr>
              <a:t>EEI</a:t>
            </a:r>
            <a:r>
              <a:rPr lang="en-US" baseline="-25000" dirty="0">
                <a:latin typeface="Hack" charset="0"/>
                <a:ea typeface="Hack" charset="0"/>
                <a:cs typeface="Hack" charset="0"/>
              </a:rPr>
              <a:t>P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737335" y="3985558"/>
            <a:ext cx="1188720" cy="914400"/>
          </a:xfrm>
          <a:prstGeom prst="ellipse">
            <a:avLst/>
          </a:prstGeom>
          <a:solidFill>
            <a:srgbClr val="007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Hack" charset="0"/>
                <a:ea typeface="Hack" charset="0"/>
                <a:cs typeface="Hack" charset="0"/>
              </a:rPr>
              <a:t>EEI</a:t>
            </a:r>
            <a:r>
              <a:rPr lang="en-US" baseline="-25000" dirty="0" err="1">
                <a:latin typeface="Hack" charset="0"/>
                <a:ea typeface="Hack" charset="0"/>
                <a:cs typeface="Hack" charset="0"/>
              </a:rPr>
              <a:t>p</a:t>
            </a:r>
            <a:endParaRPr lang="en-US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790054" y="394141"/>
            <a:ext cx="2588217" cy="571873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7866064" y="408574"/>
            <a:ext cx="2588217" cy="571873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2845906" flipV="1">
            <a:off x="7515903" y="2069480"/>
            <a:ext cx="1305498" cy="426564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5924268">
            <a:off x="6487014" y="2341246"/>
            <a:ext cx="1403043" cy="466207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5675732" flipH="1">
            <a:off x="4397632" y="2341247"/>
            <a:ext cx="1403043" cy="466207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8754094" flipH="1" flipV="1">
            <a:off x="3465352" y="2069481"/>
            <a:ext cx="1305498" cy="426564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19888898" flipH="1">
            <a:off x="504365" y="2564791"/>
            <a:ext cx="1744282" cy="990840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711102">
            <a:off x="9953466" y="2522057"/>
            <a:ext cx="1744282" cy="990840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789878" flipV="1">
            <a:off x="6546000" y="4001346"/>
            <a:ext cx="2600921" cy="369514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19810122" flipH="1" flipV="1">
            <a:off x="3006277" y="4030195"/>
            <a:ext cx="2627445" cy="250509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13335158" flipH="1">
            <a:off x="2803537" y="3588251"/>
            <a:ext cx="5603891" cy="1639405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rot="8264842">
            <a:off x="3855815" y="3583651"/>
            <a:ext cx="5603891" cy="1639405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1466569" flipH="1">
            <a:off x="6655598" y="3778070"/>
            <a:ext cx="2508474" cy="212059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>
                <a:alpha val="40000"/>
              </a:srgb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427457" flipH="1" flipV="1">
            <a:off x="2857053" y="3706911"/>
            <a:ext cx="2627445" cy="250509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>
                <a:alpha val="40000"/>
              </a:srgb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0673116" flipV="1">
            <a:off x="3805109" y="3525697"/>
            <a:ext cx="5295160" cy="1356550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>
                <a:alpha val="40000"/>
              </a:srgb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rot="926884" flipH="1" flipV="1">
            <a:off x="3140496" y="3490563"/>
            <a:ext cx="5368019" cy="1382448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>
                <a:alpha val="40000"/>
              </a:srgb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14795739" flipV="1">
            <a:off x="9748422" y="2843781"/>
            <a:ext cx="1744282" cy="767517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>
                <a:alpha val="40000"/>
              </a:srgb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6310985" flipH="1" flipV="1">
            <a:off x="761969" y="2836281"/>
            <a:ext cx="1673817" cy="836751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00B050">
                <a:alpha val="40000"/>
              </a:srgb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 rot="20369317">
            <a:off x="827573" y="4863188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Hack" charset="0"/>
                <a:ea typeface="Hack" charset="0"/>
                <a:cs typeface="Hack" charset="0"/>
              </a:rPr>
              <a:t>I</a:t>
            </a:r>
            <a:endParaRPr lang="en-US" sz="3600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 rot="1299899">
            <a:off x="10791479" y="4821638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Hack" charset="0"/>
                <a:ea typeface="Hack" charset="0"/>
                <a:cs typeface="Hack" charset="0"/>
              </a:rPr>
              <a:t>I</a:t>
            </a:r>
            <a:endParaRPr lang="en-US" sz="3600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20150431">
            <a:off x="9969220" y="4900002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Hack" charset="0"/>
                <a:ea typeface="Hack" charset="0"/>
                <a:cs typeface="Hack" charset="0"/>
              </a:rPr>
              <a:t>I</a:t>
            </a:r>
            <a:endParaRPr lang="en-US" sz="3600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17351435">
            <a:off x="9487783" y="5421613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Hack" charset="0"/>
                <a:ea typeface="Hack" charset="0"/>
                <a:cs typeface="Hack" charset="0"/>
              </a:rPr>
              <a:t>I</a:t>
            </a:r>
            <a:endParaRPr lang="en-US" sz="3600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1387874">
            <a:off x="1726318" y="4876082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Hack" charset="0"/>
                <a:ea typeface="Hack" charset="0"/>
                <a:cs typeface="Hack" charset="0"/>
              </a:rPr>
              <a:t>I</a:t>
            </a:r>
            <a:endParaRPr lang="en-US" sz="3600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3755770">
            <a:off x="2221261" y="5426745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Hack" charset="0"/>
                <a:ea typeface="Hack" charset="0"/>
                <a:cs typeface="Hack" charset="0"/>
              </a:rPr>
              <a:t>I</a:t>
            </a:r>
            <a:endParaRPr lang="en-US" sz="3600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79" name="Freeform 78"/>
          <p:cNvSpPr/>
          <p:nvPr/>
        </p:nvSpPr>
        <p:spPr>
          <a:xfrm rot="11040035" flipH="1">
            <a:off x="2166415" y="6111031"/>
            <a:ext cx="7962911" cy="493446"/>
          </a:xfrm>
          <a:custGeom>
            <a:avLst/>
            <a:gdLst>
              <a:gd name="connsiteX0" fmla="*/ 0 w 2797444"/>
              <a:gd name="connsiteY0" fmla="*/ 86305 h 442766"/>
              <a:gd name="connsiteX1" fmla="*/ 1751309 w 2797444"/>
              <a:gd name="connsiteY1" fmla="*/ 24312 h 442766"/>
              <a:gd name="connsiteX2" fmla="*/ 2797444 w 2797444"/>
              <a:gd name="connsiteY2" fmla="*/ 442766 h 4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442766">
                <a:moveTo>
                  <a:pt x="0" y="86305"/>
                </a:moveTo>
                <a:cubicBezTo>
                  <a:pt x="642534" y="25603"/>
                  <a:pt x="1285068" y="-35098"/>
                  <a:pt x="1751309" y="24312"/>
                </a:cubicBezTo>
                <a:cubicBezTo>
                  <a:pt x="2217550" y="83722"/>
                  <a:pt x="2524932" y="285200"/>
                  <a:pt x="2797444" y="442766"/>
                </a:cubicBezTo>
              </a:path>
            </a:pathLst>
          </a:custGeom>
          <a:noFill/>
          <a:ln w="47625">
            <a:solidFill>
              <a:srgbClr val="FF0000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rot="21105650">
            <a:off x="9918114" y="613735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Hack" charset="0"/>
                <a:ea typeface="Hack" charset="0"/>
                <a:cs typeface="Hack" charset="0"/>
              </a:rPr>
              <a:t>X</a:t>
            </a:r>
            <a:endParaRPr lang="en-US" sz="2800" b="1" dirty="0">
              <a:solidFill>
                <a:srgbClr val="FF0000"/>
              </a:solidFill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Hack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2017-04-17T05:33:11Z</dcterms:created>
  <dcterms:modified xsi:type="dcterms:W3CDTF">2017-04-17T07:38:16Z</dcterms:modified>
</cp:coreProperties>
</file>