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29" autoAdjust="0"/>
  </p:normalViewPr>
  <p:slideViewPr>
    <p:cSldViewPr snapToGrid="0">
      <p:cViewPr varScale="1">
        <p:scale>
          <a:sx n="116" d="100"/>
          <a:sy n="116" d="100"/>
        </p:scale>
        <p:origin x="582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X8p0310VV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Hey look that's me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1d943e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1d943e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Irregular or unstructured grids are grids where each grid cell does not necessarily have the same size or shape and requires a connectivity list to traverse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see these kinds of grids used on more complex 3d landscapes and environments, mesh generation, etc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standout use of irregular grids is Townscaper by Oskar Stalberg. Townscaper is a citybuilder that uses irregular grids as the basis for the building grid. The original version of this project started as a term project that was heavily inspired by Townscaper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project aims to demonstrate that irregular grids can not only be used in 3 dimensions but more specifically to fill a 3D space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1d943ea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1d943ea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general algorithm for creating the grid is as follows: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Create a standard grid – 1</a:t>
            </a:r>
            <a:r>
              <a:rPr lang="en" baseline="30000" dirty="0"/>
              <a:t>st</a:t>
            </a:r>
            <a:r>
              <a:rPr lang="en" dirty="0"/>
              <a:t> image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Subdivide the grid by placing new nodes in existing grid cells – 2</a:t>
            </a:r>
            <a:r>
              <a:rPr lang="en" baseline="30000" dirty="0"/>
              <a:t>nd</a:t>
            </a:r>
            <a:r>
              <a:rPr lang="en" dirty="0"/>
              <a:t> image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Remove edges from nodes if the node has enough connections – 3</a:t>
            </a:r>
            <a:r>
              <a:rPr lang="en" baseline="30000" dirty="0"/>
              <a:t>rd</a:t>
            </a:r>
            <a:r>
              <a:rPr lang="en" dirty="0"/>
              <a:t> image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Rebalance the grid – 4</a:t>
            </a:r>
            <a:r>
              <a:rPr lang="en" baseline="30000" dirty="0"/>
              <a:t>th</a:t>
            </a:r>
            <a:r>
              <a:rPr lang="en" dirty="0"/>
              <a:t> image(after multiple applications)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This can be done in a variety of methods, my preferred method is Laplacian smoothing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This does need to be repeated multiple times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1d943e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1d943e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Initially created as a term project in Dr Semwal’s Computational Geometry class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Follows the general algorithm from the previous slide, with the slight addition of immovable points to prevent the grid from collapsing in on itself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01d943ea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01d943ea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demo from the term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Vid 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https://youtu.be/4X8p0310VVM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Mention that the list of points is shuffled before the edge removal step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1d943e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01d943e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base 3D version is the 2D version with an extra dimension and is intended to test for any issues that might arise from the added dimension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shapes will be used for testing: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Cube – simplest shape to test with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Pyramid – test what happens when the grid comes to a point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Tetrahedron – test what happens when</a:t>
            </a:r>
            <a:r>
              <a:rPr lang="en-US" dirty="0"/>
              <a:t> t</a:t>
            </a:r>
            <a:r>
              <a:rPr lang="en" dirty="0"/>
              <a:t>he grid comes to a more severe point as well as what happens if the number of sides is reduced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Hexagonal prism – test what happens when the number of sides is increased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Octahedron – test what happens when the number of points is increased significantly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01d943e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01d943e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3D anchor version is similar to the base 3D version with the major difference of instead of a standard geometric shape, anchor points with serve as the outer extremes that the grid is built from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would allow the grid to fill the space defined by the anchor points as well as letting the grid be less rigidly defined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4X8p0310VVM?feature=oembed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3D Volume Data using Unstructured Grids with Anchor Points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Howell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Irregular/Unstructured grids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grids - Landscapes/environments for games, mesh generation, 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grids - Townscaper by Oskar Stålberg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aims to demonstrate their use in filling a 3D 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Algorithm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699" y="1311300"/>
            <a:ext cx="4069382" cy="359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1) Create Standard Grid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2) Subdividing the Grid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Create a new grid node in the middle of an existing grid cell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3) Edge Removal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Shuffle list of grid nodes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node as more edges than minimum count &amp; node connected by targeted edge has more than minimum count, remove the edge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4) Relax/Rebalancing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Move each node(not outer edge nodes) so that the interior grid space is evenly filled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Repeat multiple times</a:t>
            </a:r>
            <a:endParaRPr dirty="0"/>
          </a:p>
        </p:txBody>
      </p:sp>
      <p:pic>
        <p:nvPicPr>
          <p:cNvPr id="2" name="Google Shape;74;p16">
            <a:extLst>
              <a:ext uri="{FF2B5EF4-FFF2-40B4-BE49-F238E27FC236}">
                <a16:creationId xmlns:a16="http://schemas.microsoft.com/office/drawing/2014/main" id="{5FD353A9-94AA-72DC-BA20-8846F0FF21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23"/>
            <a:ext cx="2186525" cy="254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5;p16">
            <a:extLst>
              <a:ext uri="{FF2B5EF4-FFF2-40B4-BE49-F238E27FC236}">
                <a16:creationId xmlns:a16="http://schemas.microsoft.com/office/drawing/2014/main" id="{E2022513-AB12-B849-3D1D-1E3FD18FC8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184" y="13323"/>
            <a:ext cx="2186525" cy="253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6;p16">
            <a:extLst>
              <a:ext uri="{FF2B5EF4-FFF2-40B4-BE49-F238E27FC236}">
                <a16:creationId xmlns:a16="http://schemas.microsoft.com/office/drawing/2014/main" id="{49735E7A-1958-ABEB-118E-BF1A31A1F2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92717"/>
            <a:ext cx="2185416" cy="253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7;p16">
            <a:extLst>
              <a:ext uri="{FF2B5EF4-FFF2-40B4-BE49-F238E27FC236}">
                <a16:creationId xmlns:a16="http://schemas.microsoft.com/office/drawing/2014/main" id="{29DCB9C2-A4AB-2939-0B82-66FCB5EA474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7184" y="2592717"/>
            <a:ext cx="2185416" cy="253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Version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Created for a term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Follows the general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immovable points to prevent grid collapse</a:t>
            </a:r>
            <a:endParaRPr dirty="0"/>
          </a:p>
        </p:txBody>
      </p:sp>
      <p:pic>
        <p:nvPicPr>
          <p:cNvPr id="8" name="Google Shape;74;p16">
            <a:extLst>
              <a:ext uri="{FF2B5EF4-FFF2-40B4-BE49-F238E27FC236}">
                <a16:creationId xmlns:a16="http://schemas.microsoft.com/office/drawing/2014/main" id="{777E17D0-458A-0FBA-B597-EE5E463D18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17" y="2571750"/>
            <a:ext cx="2186525" cy="254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6">
            <a:extLst>
              <a:ext uri="{FF2B5EF4-FFF2-40B4-BE49-F238E27FC236}">
                <a16:creationId xmlns:a16="http://schemas.microsoft.com/office/drawing/2014/main" id="{CDF82302-6D39-9FE6-E5A9-DBC57734C2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560" y="2571750"/>
            <a:ext cx="2185416" cy="253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rregular grid proposal demo">
            <a:hlinkClick r:id="" action="ppaction://media"/>
            <a:extLst>
              <a:ext uri="{FF2B5EF4-FFF2-40B4-BE49-F238E27FC236}">
                <a16:creationId xmlns:a16="http://schemas.microsoft.com/office/drawing/2014/main" id="{78807BDA-5FEF-436D-0EA5-2CDD9BD867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3142" y="29898"/>
            <a:ext cx="8997706" cy="508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3D Version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2D version in 3 dimensions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Intended to test for any issues that might arise from the added dimension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Specifically how close the volume description is to the original 3D shape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5 shapes will be used for testing: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Cube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Pyramid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Tetrahedron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Hexagonal Prism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Octahedron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-1"/>
            <a:ext cx="1798252" cy="173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l="10400" t="23761" r="10447" b="24572"/>
          <a:stretch/>
        </p:blipFill>
        <p:spPr>
          <a:xfrm>
            <a:off x="6109840" y="0"/>
            <a:ext cx="2054535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603" y="1737412"/>
            <a:ext cx="1706574" cy="195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850" y="1766900"/>
            <a:ext cx="2124259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4525" y="3383762"/>
            <a:ext cx="1706576" cy="17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Anchor Version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Similar to the Base 3D version with main difference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 of standard 3D shape, anchor points will serve as the outer extremes used to build the grid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the generated grid to fill the defined space as well as allowing for a less rigidly defined grid shape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680</Words>
  <Application>Microsoft Office PowerPoint</Application>
  <PresentationFormat>On-screen Show (16:9)</PresentationFormat>
  <Paragraphs>68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Creating 3D Volume Data using Unstructured Grids with Anchor Points</vt:lpstr>
      <vt:lpstr>Overview</vt:lpstr>
      <vt:lpstr>General Algorithm</vt:lpstr>
      <vt:lpstr>2D Version</vt:lpstr>
      <vt:lpstr>PowerPoint Presentation</vt:lpstr>
      <vt:lpstr>Base 3D Version</vt:lpstr>
      <vt:lpstr>3D Anchor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3D Volume Data for a Polygonal 3D Object Project Proposal</dc:title>
  <cp:lastModifiedBy>Jacob Howell</cp:lastModifiedBy>
  <cp:revision>3</cp:revision>
  <dcterms:modified xsi:type="dcterms:W3CDTF">2023-02-10T02:55:41Z</dcterms:modified>
</cp:coreProperties>
</file>