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3EA9A-F3BE-4128-88AB-B4A15235ADB8}" v="1" dt="2025-08-18T03:55:58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ojanka Berry" userId="0831872280dd0ed3" providerId="LiveId" clId="{42B3EA9A-F3BE-4128-88AB-B4A15235ADB8}"/>
    <pc:docChg chg="undo custSel addSld modSld">
      <pc:chgData name="Stojanka Berry" userId="0831872280dd0ed3" providerId="LiveId" clId="{42B3EA9A-F3BE-4128-88AB-B4A15235ADB8}" dt="2025-08-19T16:03:15.939" v="54" actId="1035"/>
      <pc:docMkLst>
        <pc:docMk/>
      </pc:docMkLst>
      <pc:sldChg chg="modSp mod">
        <pc:chgData name="Stojanka Berry" userId="0831872280dd0ed3" providerId="LiveId" clId="{42B3EA9A-F3BE-4128-88AB-B4A15235ADB8}" dt="2025-08-17T20:09:58.564" v="1" actId="1076"/>
        <pc:sldMkLst>
          <pc:docMk/>
          <pc:sldMk cId="1277220180" sldId="256"/>
        </pc:sldMkLst>
        <pc:picChg chg="mod">
          <ac:chgData name="Stojanka Berry" userId="0831872280dd0ed3" providerId="LiveId" clId="{42B3EA9A-F3BE-4128-88AB-B4A15235ADB8}" dt="2025-08-17T20:09:58.564" v="1" actId="1076"/>
          <ac:picMkLst>
            <pc:docMk/>
            <pc:sldMk cId="1277220180" sldId="256"/>
            <ac:picMk id="5" creationId="{6BB2FA6D-DDC5-0F58-FAF4-CB2EC244D35A}"/>
          </ac:picMkLst>
        </pc:picChg>
      </pc:sldChg>
      <pc:sldChg chg="addSp modSp new mod">
        <pc:chgData name="Stojanka Berry" userId="0831872280dd0ed3" providerId="LiveId" clId="{42B3EA9A-F3BE-4128-88AB-B4A15235ADB8}" dt="2025-08-19T16:03:15.939" v="54" actId="1035"/>
        <pc:sldMkLst>
          <pc:docMk/>
          <pc:sldMk cId="1834788294" sldId="262"/>
        </pc:sldMkLst>
        <pc:picChg chg="add mod">
          <ac:chgData name="Stojanka Berry" userId="0831872280dd0ed3" providerId="LiveId" clId="{42B3EA9A-F3BE-4128-88AB-B4A15235ADB8}" dt="2025-08-19T16:03:15.939" v="54" actId="1035"/>
          <ac:picMkLst>
            <pc:docMk/>
            <pc:sldMk cId="1834788294" sldId="262"/>
            <ac:picMk id="3" creationId="{EBDC7AB6-327B-52E3-1D06-22059AF758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E6E2-4A2B-2E82-6E3A-666F3C5F6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2401F-6E8E-6A35-5451-B45A8CA3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6F4E0-B2E4-86D3-DB15-4DC1004F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3D823-99AF-E89D-B27B-6073C166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42D3-FB3D-A8BA-4E14-3D40DF71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F494-4E79-3E00-0032-95DFC574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FB579-4DFA-7DE7-15D1-67C9F6228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63F4-5FB9-FB83-D413-620A27B8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44369-EF71-ED07-E02E-BB5804F2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8881-A978-9E7C-3252-97A35B85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87A54-0B84-8C75-4173-84D043AFA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E3F22-B8DB-D834-E039-11173C929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16EE7-B6E0-DDC7-B64C-99B9694A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98D9-E770-4355-82EE-FA6C236D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CE8E-2F06-EB41-F6A8-0D7E2BEE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9F3F-1A8C-0709-6756-20C58CFE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7431-8FCD-92DD-5E69-92F27F08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74C1-D556-FA47-1083-B12D317F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435A-C1F6-675D-D426-13D195B1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7C98-7326-4545-A7F7-2ABA6D94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4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C1B-D1CC-C516-1906-9A485547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45B12-1E67-6A10-8B55-B09998F95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EAB77-FCD5-5E40-484D-434CDB4D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96BB-9080-14F9-A7F8-9914EAEB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C477-5BF2-50AD-273F-B46F88ED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5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CA5D-DB03-3869-02D8-EA4BC055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BCFC-FA57-84CA-90B5-B457BCBAD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D87E8-1DE5-6A21-8662-EBF51798C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8BDF6-0908-BBF9-8695-DD5BBD35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58FA-36C5-D576-E11C-7660D87E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FB6FD-9231-8C01-1FD0-39252703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0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C8B37-37ED-08FD-188C-B7D46EB2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E2B1E-C724-CA4E-8BCB-47D44ECFA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BF57A-CB2F-D124-38D4-8EC8971F9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78598-935B-8C29-0FB7-0EEC9AB46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364F1-4619-A440-036F-73992CFFC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27188-D933-B911-1D8E-06597484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893F9-FD7B-FD41-DFEE-1A0E26D3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6CC8A-1EE3-2E94-9B2B-B71C907F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4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259F-3FB9-5FFF-BBC1-B7F2F1FC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FA3FB-8EB2-19F3-98B1-14E4C71A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A751D-672E-1AF8-DBE8-16441DE6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36DA6-4C04-93B8-122D-A04BFE23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7E6C7-3758-8507-E337-7D941207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0B5E7-ECB5-7DF4-D2B2-54048A70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7577A-06EA-7193-238D-8420AAB3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2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FF9A-9161-8CC0-52AE-6CFF1F00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BA9E-388A-B32C-A6F5-1F5F0CEC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A8341-1C19-9E2D-2C3A-6660B0077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D71FD-8E0A-66AA-8B6B-A69F5DB0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407E9-BD69-9099-0AE2-EA76611A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E13FE-1D7C-C328-91D4-439BD5E7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EA67-E2D0-078E-4EE9-22CB76B3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18F96-E4DC-E722-8005-216A513FE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B8281-6B39-B676-A1F4-F9EBB190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7BA97-1C74-ACAE-191A-7762736B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6CF40-075E-8E28-ABBB-82CD0F75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FDEC-6D09-A180-2D4A-31F4E7B3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42C53-5A59-AF6B-F537-3AE35DF8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E20E0-6526-E8A7-832E-3A11E921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A82A4-0020-C9CC-07AE-C770F6061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2C90D-E6DE-493F-9051-6117DC2C3E3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B2B0-4DE6-EA7B-F078-8809A330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EB98-4413-211B-73F5-0ECF86073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4E35B-9B9E-4B8E-B573-FA672BD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hat conversation&#10;&#10;AI-generated content may be incorrect.">
            <a:extLst>
              <a:ext uri="{FF2B5EF4-FFF2-40B4-BE49-F238E27FC236}">
                <a16:creationId xmlns:a16="http://schemas.microsoft.com/office/drawing/2014/main" id="{6BB2FA6D-DDC5-0F58-FAF4-CB2EC244D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96" y="643466"/>
            <a:ext cx="5758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2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E386A2B8-E758-F29A-72D8-6352A18F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9" y="643467"/>
            <a:ext cx="4904442" cy="5571066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929E9C37-99AA-64B5-43D0-2D00D6D85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913290"/>
            <a:ext cx="5291667" cy="503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2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37374A-2880-3032-8F90-16EF99BC2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43" y="643466"/>
            <a:ext cx="59985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 input&#10;&#10;AI-generated content may be incorrect.">
            <a:extLst>
              <a:ext uri="{FF2B5EF4-FFF2-40B4-BE49-F238E27FC236}">
                <a16:creationId xmlns:a16="http://schemas.microsoft.com/office/drawing/2014/main" id="{6BC0727B-B130-BCEB-EDBA-2DCA817D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27" y="464563"/>
            <a:ext cx="6767146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1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D80E3C8F-EB06-0BA1-F55B-22CAD5AF1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1" y="643467"/>
            <a:ext cx="4820437" cy="557106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ACAE07-A85D-F5A1-6ECE-472F0C8C2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808246"/>
            <a:ext cx="5291667" cy="52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5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hite background&#10;&#10;AI-generated content may be incorrect.">
            <a:extLst>
              <a:ext uri="{FF2B5EF4-FFF2-40B4-BE49-F238E27FC236}">
                <a16:creationId xmlns:a16="http://schemas.microsoft.com/office/drawing/2014/main" id="{278DA8D4-4702-0949-460E-5C96438F8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691" y="643466"/>
            <a:ext cx="579061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4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EBDC7AB6-327B-52E3-1D06-22059AF75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872" y="-30139"/>
            <a:ext cx="3556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88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Stojanka Berry</dc:creator>
  <cp:lastModifiedBy>Stojanka Berry</cp:lastModifiedBy>
  <cp:revision>1</cp:revision>
  <dcterms:created xsi:type="dcterms:W3CDTF">2025-08-17T20:03:25Z</dcterms:created>
  <dcterms:modified xsi:type="dcterms:W3CDTF">2025-08-19T16:03:23Z</dcterms:modified>
</cp:coreProperties>
</file>