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jpeg" ContentType="image/jpeg"/>
  <Override PartName="/ppt/media/image3.jpeg" ContentType="image/jpeg"/>
  <Override PartName="/ppt/media/image5.jpeg" ContentType="image/jpeg"/>
  <Override PartName="/ppt/media/image6.jpeg" ContentType="image/jpeg"/>
  <Override PartName="/ppt/media/image4.png" ContentType="image/png"/>
  <Override PartName="/ppt/media/image7.jpeg" ContentType="image/jpeg"/>
  <Override PartName="/ppt/media/image8.jpeg" ContentType="image/jpeg"/>
  <Override PartName="/ppt/media/image1.png" ContentType="image/png"/>
  <Override PartName="/ppt/media/image9.jpeg" ContentType="image/jpe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145680"/>
            <a:ext cx="82292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4719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145680"/>
            <a:ext cx="822852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145680"/>
            <a:ext cx="82292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4719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145680"/>
            <a:ext cx="822852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GB" sz="4800">
                <a:solidFill>
                  <a:srgbClr val="ffffff"/>
                </a:solidFill>
                <a:latin typeface="Arial"/>
                <a:ea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ffffff"/>
                </a:solidFill>
                <a:latin typeface="Arial"/>
                <a:ea typeface="Arial"/>
              </a:rPr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GB" sz="3000">
                <a:solidFill>
                  <a:srgbClr val="ffffff"/>
                </a:solidFill>
                <a:latin typeface="Arial"/>
                <a:ea typeface="Arial"/>
              </a:rPr>
              <a:t>Click to edit the outline text format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GB" sz="3000">
                <a:solidFill>
                  <a:srgbClr val="ffffff"/>
                </a:solidFill>
                <a:latin typeface="Arial"/>
                <a:ea typeface="Arial"/>
              </a:rPr>
              <a:t>Second Outline Level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000">
                <a:solidFill>
                  <a:srgbClr val="ffffff"/>
                </a:solidFill>
                <a:latin typeface="Arial"/>
                <a:ea typeface="Arial"/>
              </a:rPr>
              <a:t>Third Outline Level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GB" sz="3000">
                <a:solidFill>
                  <a:srgbClr val="ffffff"/>
                </a:solidFill>
                <a:latin typeface="Arial"/>
                <a:ea typeface="Arial"/>
              </a:rPr>
              <a:t>Fourth Outline Level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000">
                <a:solidFill>
                  <a:srgbClr val="ffffff"/>
                </a:solidFill>
                <a:latin typeface="Arial"/>
                <a:ea typeface="Arial"/>
              </a:rPr>
              <a:t>Fifth Outline Level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000">
                <a:solidFill>
                  <a:srgbClr val="ffffff"/>
                </a:solidFill>
                <a:latin typeface="Arial"/>
                <a:ea typeface="Arial"/>
              </a:rPr>
              <a:t>Sixth Outline Level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000">
                <a:solidFill>
                  <a:srgbClr val="ffffff"/>
                </a:solidFill>
                <a:latin typeface="Arial"/>
                <a:ea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685800" y="2743200"/>
            <a:ext cx="7772040" cy="784440"/>
          </a:xfrm>
          <a:prstGeom prst="rect">
            <a:avLst/>
          </a:prstGeom>
        </p:spPr>
        <p:txBody>
          <a:bodyPr bIns="91440" tIns="91440"/>
          <a:p>
            <a:pPr algn="ctr">
              <a:lnSpc>
                <a:spcPct val="100000"/>
              </a:lnSpc>
            </a:pPr>
            <a:r>
              <a:rPr lang="en-GB" sz="3000">
                <a:solidFill>
                  <a:srgbClr val="cccccc"/>
                </a:solidFill>
                <a:latin typeface="Courier New"/>
                <a:ea typeface="Courier New"/>
              </a:rPr>
              <a:t>A game of skill.</a:t>
            </a:r>
            <a:endParaRPr/>
          </a:p>
        </p:txBody>
      </p:sp>
      <p:pic>
        <p:nvPicPr>
          <p:cNvPr descr="" id="69" name="Shape 24"/>
          <p:cNvPicPr/>
          <p:nvPr/>
        </p:nvPicPr>
        <p:blipFill>
          <a:blip r:embed="rId1"/>
          <a:stretch>
            <a:fillRect/>
          </a:stretch>
        </p:blipFill>
        <p:spPr>
          <a:xfrm>
            <a:off x="2979720" y="1909800"/>
            <a:ext cx="3184200" cy="662040"/>
          </a:xfrm>
          <a:prstGeom prst="rect">
            <a:avLst/>
          </a:prstGeom>
        </p:spPr>
      </p:pic>
      <p:sp>
        <p:nvSpPr>
          <p:cNvPr id="70" name="CustomShape 2"/>
          <p:cNvSpPr/>
          <p:nvPr/>
        </p:nvSpPr>
        <p:spPr>
          <a:xfrm>
            <a:off x="6506280" y="4508280"/>
            <a:ext cx="3124440" cy="7844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</a:rPr>
              <a:t>Original by Jordan Kabyemela.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</a:rPr>
              <a:t>Adapted by Adam Galloway.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0" y="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ffffff"/>
                </a:solidFill>
                <a:latin typeface="Arial"/>
                <a:ea typeface="Arial"/>
              </a:rPr>
              <a:t>Moodboard: Interface</a:t>
            </a:r>
            <a:endParaRPr/>
          </a:p>
        </p:txBody>
      </p:sp>
      <p:pic>
        <p:nvPicPr>
          <p:cNvPr descr="" id="72" name="Shape 3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798480"/>
            <a:ext cx="2340720" cy="1719360"/>
          </a:xfrm>
          <a:prstGeom prst="rect">
            <a:avLst/>
          </a:prstGeom>
        </p:spPr>
      </p:pic>
      <p:pic>
        <p:nvPicPr>
          <p:cNvPr descr="" id="73" name="Shape 3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547360"/>
            <a:ext cx="4729680" cy="2595600"/>
          </a:xfrm>
          <a:prstGeom prst="rect">
            <a:avLst/>
          </a:prstGeom>
        </p:spPr>
      </p:pic>
      <p:pic>
        <p:nvPicPr>
          <p:cNvPr descr="" id="74" name="Shape 33"/>
          <p:cNvPicPr/>
          <p:nvPr/>
        </p:nvPicPr>
        <p:blipFill>
          <a:blip r:embed="rId3"/>
          <a:stretch>
            <a:fillRect/>
          </a:stretch>
        </p:blipFill>
        <p:spPr>
          <a:xfrm>
            <a:off x="2341080" y="737640"/>
            <a:ext cx="2759040" cy="1748520"/>
          </a:xfrm>
          <a:prstGeom prst="rect">
            <a:avLst/>
          </a:prstGeom>
        </p:spPr>
      </p:pic>
      <p:pic>
        <p:nvPicPr>
          <p:cNvPr descr="" id="75" name="Shap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5100480" y="784080"/>
            <a:ext cx="2306520" cy="1748520"/>
          </a:xfrm>
          <a:prstGeom prst="rect">
            <a:avLst/>
          </a:prstGeom>
        </p:spPr>
      </p:pic>
      <p:pic>
        <p:nvPicPr>
          <p:cNvPr descr="" id="76" name="Shape 35"/>
          <p:cNvPicPr/>
          <p:nvPr/>
        </p:nvPicPr>
        <p:blipFill>
          <a:blip r:embed="rId5"/>
          <a:stretch>
            <a:fillRect/>
          </a:stretch>
        </p:blipFill>
        <p:spPr>
          <a:xfrm>
            <a:off x="4730040" y="2547360"/>
            <a:ext cx="4413600" cy="259560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0" y="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ffffff"/>
                </a:solidFill>
                <a:latin typeface="Arial"/>
                <a:ea typeface="Arial"/>
              </a:rPr>
              <a:t>Moodboard: Characters</a:t>
            </a:r>
            <a:endParaRPr/>
          </a:p>
        </p:txBody>
      </p:sp>
      <p:pic>
        <p:nvPicPr>
          <p:cNvPr descr="" id="78" name="Shape 4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381040"/>
            <a:ext cx="2160360" cy="2761920"/>
          </a:xfrm>
          <a:prstGeom prst="rect">
            <a:avLst/>
          </a:prstGeom>
        </p:spPr>
      </p:pic>
      <p:pic>
        <p:nvPicPr>
          <p:cNvPr descr="" id="79" name="Shape 42"/>
          <p:cNvPicPr/>
          <p:nvPr/>
        </p:nvPicPr>
        <p:blipFill>
          <a:blip r:embed="rId2"/>
          <a:stretch>
            <a:fillRect/>
          </a:stretch>
        </p:blipFill>
        <p:spPr>
          <a:xfrm>
            <a:off x="2248200" y="2284560"/>
            <a:ext cx="2840400" cy="2858400"/>
          </a:xfrm>
          <a:prstGeom prst="rect">
            <a:avLst/>
          </a:prstGeom>
        </p:spPr>
      </p:pic>
      <p:pic>
        <p:nvPicPr>
          <p:cNvPr descr="" id="80" name="Shape 4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954000"/>
            <a:ext cx="2160360" cy="13302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