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6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6A7-B73A-4894-8C7B-F903C07CA83B}" type="datetimeFigureOut">
              <a:rPr lang="en-GB" smtClean="0"/>
              <a:t>08/11/2013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2F02D-66FA-4402-B3E6-3A26163FF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7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6A7-B73A-4894-8C7B-F903C07CA83B}" type="datetimeFigureOut">
              <a:rPr lang="en-GB" smtClean="0"/>
              <a:t>08/11/2013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2F02D-66FA-4402-B3E6-3A26163FF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62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6A7-B73A-4894-8C7B-F903C07CA83B}" type="datetimeFigureOut">
              <a:rPr lang="en-GB" smtClean="0"/>
              <a:t>08/11/2013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2F02D-66FA-4402-B3E6-3A26163FF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45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6A7-B73A-4894-8C7B-F903C07CA83B}" type="datetimeFigureOut">
              <a:rPr lang="en-GB" smtClean="0"/>
              <a:t>08/11/2013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2F02D-66FA-4402-B3E6-3A26163FF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18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6A7-B73A-4894-8C7B-F903C07CA83B}" type="datetimeFigureOut">
              <a:rPr lang="en-GB" smtClean="0"/>
              <a:t>08/11/2013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2F02D-66FA-4402-B3E6-3A26163FF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28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6A7-B73A-4894-8C7B-F903C07CA83B}" type="datetimeFigureOut">
              <a:rPr lang="en-GB" smtClean="0"/>
              <a:t>08/11/2013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2F02D-66FA-4402-B3E6-3A26163FF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46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6A7-B73A-4894-8C7B-F903C07CA83B}" type="datetimeFigureOut">
              <a:rPr lang="en-GB" smtClean="0"/>
              <a:t>08/11/2013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2F02D-66FA-4402-B3E6-3A26163FF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08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6A7-B73A-4894-8C7B-F903C07CA83B}" type="datetimeFigureOut">
              <a:rPr lang="en-GB" smtClean="0"/>
              <a:t>08/11/2013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2F02D-66FA-4402-B3E6-3A26163FF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51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6A7-B73A-4894-8C7B-F903C07CA83B}" type="datetimeFigureOut">
              <a:rPr lang="en-GB" smtClean="0"/>
              <a:t>08/11/2013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2F02D-66FA-4402-B3E6-3A26163FF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03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6A7-B73A-4894-8C7B-F903C07CA83B}" type="datetimeFigureOut">
              <a:rPr lang="en-GB" smtClean="0"/>
              <a:t>08/11/2013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2F02D-66FA-4402-B3E6-3A26163FF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11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6A7-B73A-4894-8C7B-F903C07CA83B}" type="datetimeFigureOut">
              <a:rPr lang="en-GB" smtClean="0"/>
              <a:t>08/11/2013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2F02D-66FA-4402-B3E6-3A26163FF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00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936A7-B73A-4894-8C7B-F903C07CA83B}" type="datetimeFigureOut">
              <a:rPr lang="en-GB" smtClean="0"/>
              <a:t>08/11/2013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2F02D-66FA-4402-B3E6-3A26163FF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29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4679092" cy="980947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Mystic Sphinx</a:t>
            </a:r>
            <a:endParaRPr lang="en-GB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80947"/>
            <a:ext cx="4753232" cy="312582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A puzzle based game that combines 2D and 3D elements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Based on an ancient mystery based around code breaking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Secret messages throughout the game provide engaging gameplay</a:t>
            </a:r>
            <a:endParaRPr lang="en-GB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 rot="20910063">
            <a:off x="5932104" y="4881762"/>
            <a:ext cx="3466533" cy="369332"/>
          </a:xfrm>
          <a:prstGeom prst="rect">
            <a:avLst/>
          </a:prstGeom>
          <a:noFill/>
          <a:scene3d>
            <a:camera prst="perspectiveHeroicExtremeRightFacing" fov="5100000">
              <a:rot lat="0" lon="198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2">
                    <a:lumMod val="75000"/>
                    <a:alpha val="41000"/>
                  </a:schemeClr>
                </a:solidFill>
              </a:rPr>
              <a:t>“A new take on an old mystery”</a:t>
            </a:r>
            <a:endParaRPr lang="en-GB" dirty="0">
              <a:solidFill>
                <a:schemeClr val="bg2">
                  <a:lumMod val="75000"/>
                  <a:alpha val="41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926833" y="5592914"/>
            <a:ext cx="1165641" cy="1143786"/>
          </a:xfrm>
          <a:prstGeom prst="ellipse">
            <a:avLst/>
          </a:prstGeom>
          <a:blipFill dpi="0" rotWithShape="1">
            <a:blip r:embed="rId3">
              <a:alphaModFix amt="49000"/>
            </a:blip>
            <a:srcRect/>
            <a:stretch>
              <a:fillRect l="-15000" t="-7000" r="-10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719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Office Theme</vt:lpstr>
      <vt:lpstr>Mystic Sphinx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Mystic Sphinx</dc:title>
  <dc:creator>Adam Galloway</dc:creator>
  <cp:lastModifiedBy>Adam Galloway</cp:lastModifiedBy>
  <cp:revision>7</cp:revision>
  <dcterms:created xsi:type="dcterms:W3CDTF">2013-11-07T14:03:42Z</dcterms:created>
  <dcterms:modified xsi:type="dcterms:W3CDTF">2013-11-08T13:19:09Z</dcterms:modified>
</cp:coreProperties>
</file>