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40455-DB78-5C60-D9EA-C17439A172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46BBC6-8BCE-3EF0-99F9-FB48D2A405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39E34-E76E-421D-7D00-6F8DDC8DD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78C9-A16A-4A20-AA58-C1ACC1BBA897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6DC76-BE4F-63F7-A077-DF3A44ED7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D34776-F444-488C-B152-5D2587D85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BF385-1647-4D6C-88D6-58C66DADA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883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7384E-AD57-CF3E-B898-85160CDF2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86CC71-5E5D-5328-C27D-7B9A1A51C6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A6640-BE3F-63FE-94BC-BE06FB737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78C9-A16A-4A20-AA58-C1ACC1BBA897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70E4A-9AAF-054F-ACA8-E0399B6FB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A3CCA-3FC4-A811-0F60-0E12D58B8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BF385-1647-4D6C-88D6-58C66DADA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291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491121-691B-46AB-6190-342F1B0CAE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7C9692-7654-0CB7-B369-307766B49A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097AF-E912-1FE8-BE21-6BCC4289A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78C9-A16A-4A20-AA58-C1ACC1BBA897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3B194A-F231-5EF9-09F7-964DA5FF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C61D48-A751-72DE-7816-1263E97CC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BF385-1647-4D6C-88D6-58C66DADA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418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F1403-A6BA-3169-0D5A-A129E6714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68854-92CD-9717-F1AA-5D293E9F9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4E03F-F008-5ED8-F66F-DDC57F14B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78C9-A16A-4A20-AA58-C1ACC1BBA897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358C3-CFC4-6D98-8935-58B1E023A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CD0F9-B78B-6A4D-5F9B-A30770B7A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BF385-1647-4D6C-88D6-58C66DADA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51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B8243-3BD7-DF04-25BB-CA1692901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CBF9F6-E5D3-C662-D013-210AD40C4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33F332-D811-8990-7717-83A162616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78C9-A16A-4A20-AA58-C1ACC1BBA897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F33CF-EC7D-CDA5-D66A-740F39583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DB4A5-8618-D593-EBA5-6A1E88B89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BF385-1647-4D6C-88D6-58C66DADA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302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80E1E-EB8D-54FE-18B2-02B588B89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37B29-1D69-72C6-DE91-5E18BCB0F6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A8E553-FAA3-F409-27AE-70D799BF14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93D4D6-2873-BB82-E1A1-03F44E65E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78C9-A16A-4A20-AA58-C1ACC1BBA897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C0F05A-ABB6-9DDC-246E-7713E30AF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8637A3-48C8-E3CC-34C3-CD4199E5A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BF385-1647-4D6C-88D6-58C66DADA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703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FE8FA-5024-BFBA-F172-1B48020D3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3B5A20-AD1F-81A6-4789-D6950F492A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0DF37D-FB4C-C8E9-5784-E72278FF8C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78B767-B292-E4ED-D668-14F28FB00E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65665D-EFD0-6026-807D-07ABCDE0FB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BCF527-F3D3-40A2-74FB-42C32316F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78C9-A16A-4A20-AA58-C1ACC1BBA897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FDF453-CEDC-0AE4-2321-890E2F0EA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62821B-30C9-198E-308A-ED62EFC69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BF385-1647-4D6C-88D6-58C66DADA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885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AE436-F190-1B3E-686C-C5B77F924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48B34C-5CC0-D737-BC59-E06833E9B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78C9-A16A-4A20-AA58-C1ACC1BBA897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B55733-CCA2-F42E-8218-E4ED00777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3CEF2E-6721-9051-BADB-5A198A530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BF385-1647-4D6C-88D6-58C66DADA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775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DD5A3E-924E-70AE-B260-3222077E3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78C9-A16A-4A20-AA58-C1ACC1BBA897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6B78DC-5923-4D1F-1166-5EFB6024D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3EB407-B785-AB53-9ED9-9EE375699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BF385-1647-4D6C-88D6-58C66DADA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052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00D88-92A6-D7CB-7737-B13F00317A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14C82-E00F-4198-D511-38F9F4F378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C91F58-8932-D7BC-1E9B-611554EAAC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FB7074-33CC-92C2-FBE7-43B55ADFA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78C9-A16A-4A20-AA58-C1ACC1BBA897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C9BA39-891B-9185-9614-801743189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182FCA-7E6D-95A2-54BD-DFE6E8341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BF385-1647-4D6C-88D6-58C66DADA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163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92683-EF8B-8F4E-EFBE-DBA4B6997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556606-6566-E763-ADAA-73C139DDA4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85EE87-BE83-8239-5825-B571693C54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680D89-5F6E-93EE-2521-7E7785CDF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878C9-A16A-4A20-AA58-C1ACC1BBA897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D8AF95-9F6A-4E96-B88C-8883538AD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145E71-8196-33CA-4A07-BA941BDE5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BF385-1647-4D6C-88D6-58C66DADA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670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03E433-7654-54BB-B200-67541365B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0324AE-3666-C244-2981-4B5E60DDF0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061B6-2147-E827-27E6-BEA30A8BF5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878C9-A16A-4A20-AA58-C1ACC1BBA897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4D257-41AE-2390-702B-1FAACF9202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B4317-AD1A-458E-EF12-7060C2E610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BF385-1647-4D6C-88D6-58C66DADA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289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C5271-F4B3-E415-29A4-3B021BDFF5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Churn Rate Dashboard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3E017E-B531-47D9-1C3C-9242D58A48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Key Takeaways – ABC Games: World of </a:t>
            </a:r>
            <a:r>
              <a:rPr lang="en-US" dirty="0" err="1"/>
              <a:t>Craftwars</a:t>
            </a:r>
            <a:r>
              <a:rPr lang="en-US" dirty="0"/>
              <a:t> - 2023</a:t>
            </a:r>
          </a:p>
        </p:txBody>
      </p:sp>
    </p:spTree>
    <p:extLst>
      <p:ext uri="{BB962C8B-B14F-4D97-AF65-F5344CB8AC3E}">
        <p14:creationId xmlns:p14="http://schemas.microsoft.com/office/powerpoint/2010/main" val="149719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1B6F0-B9BC-096C-D505-1BEBAEA9F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Great at keeping engaged from initial sign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33B67-8584-88E4-4433-93A1EE518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Headlines:</a:t>
            </a:r>
          </a:p>
          <a:p>
            <a:pPr lvl="1"/>
            <a:r>
              <a:rPr lang="en-US" dirty="0"/>
              <a:t>Of the last 20 new sign ups, only 1 has churned.</a:t>
            </a:r>
          </a:p>
          <a:p>
            <a:pPr lvl="1"/>
            <a:r>
              <a:rPr lang="en-US" dirty="0"/>
              <a:t>Churn rate for 2023 is up significantly from ~22% 2022 to ~37% by the end of 2023</a:t>
            </a:r>
          </a:p>
          <a:p>
            <a:r>
              <a:rPr lang="en-US" dirty="0"/>
              <a:t>What does this mean? </a:t>
            </a:r>
          </a:p>
          <a:p>
            <a:pPr lvl="1"/>
            <a:r>
              <a:rPr lang="en-US" dirty="0"/>
              <a:t>We can get people interested in our app! </a:t>
            </a:r>
          </a:p>
          <a:p>
            <a:pPr lvl="1"/>
            <a:r>
              <a:rPr lang="en-US" dirty="0"/>
              <a:t>Our lack of new content and layoff at the end of 2022 has negatively affected customer’s engagement! </a:t>
            </a:r>
          </a:p>
          <a:p>
            <a:r>
              <a:rPr lang="en-US" dirty="0"/>
              <a:t>How to fix? </a:t>
            </a:r>
          </a:p>
          <a:p>
            <a:pPr lvl="1"/>
            <a:r>
              <a:rPr lang="en-US" dirty="0"/>
              <a:t>Prioritize new missions and game modes. Maintain quality </a:t>
            </a:r>
            <a:r>
              <a:rPr lang="en-US" dirty="0" err="1"/>
              <a:t>Battlepass</a:t>
            </a:r>
            <a:r>
              <a:rPr lang="en-US" dirty="0"/>
              <a:t> cosmetics due to positive reception online and </a:t>
            </a:r>
            <a:r>
              <a:rPr lang="en-US"/>
              <a:t>increased sales.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426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4BD37-4B17-A6E6-4704-B2D88C051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87372-E09E-4804-CCFC-666850B81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792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D5E7F-BC35-7DDE-C9A7-884A227BF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D96A6-E7DA-EAEE-0156-3C5A126A7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584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F4436-42E3-718C-6BC9-324583790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F8AE5-A6ED-EEC8-0AFB-5F2EDC274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251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3B8CB-90AD-E403-C387-C6DE20216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097A7-7898-7167-11EF-8558AE4D1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898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</Words>
  <Application>Microsoft Office PowerPoint</Application>
  <PresentationFormat>Widescreen</PresentationFormat>
  <Paragraphs>11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Churn Rate Dashboard</vt:lpstr>
      <vt:lpstr>Great at keeping engaged from initial sign up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Adam Romriell</dc:creator>
  <cp:lastModifiedBy>Adam Romriell</cp:lastModifiedBy>
  <cp:revision>1</cp:revision>
  <dcterms:created xsi:type="dcterms:W3CDTF">2025-07-11T05:41:58Z</dcterms:created>
  <dcterms:modified xsi:type="dcterms:W3CDTF">2025-07-11T05:42:41Z</dcterms:modified>
</cp:coreProperties>
</file>