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09" userDrawn="1">
          <p15:clr>
            <a:srgbClr val="A4A3A4"/>
          </p15:clr>
        </p15:guide>
        <p15:guide id="2" pos="7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58"/>
  </p:normalViewPr>
  <p:slideViewPr>
    <p:cSldViewPr snapToGrid="0" showGuides="1">
      <p:cViewPr>
        <p:scale>
          <a:sx n="35" d="100"/>
          <a:sy n="35" d="100"/>
        </p:scale>
        <p:origin x="1096" y="1168"/>
      </p:cViewPr>
      <p:guideLst>
        <p:guide orient="horz" pos="4309"/>
        <p:guide pos="75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140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039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6575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350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82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82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82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244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973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793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018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328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48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70AA4-A378-5949-9E98-B8E6905A840B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8BD48-F8B5-534A-A129-3AEC83531B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5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656B5A97-29B3-6FBD-5B0C-59126BE9938D}"/>
              </a:ext>
            </a:extLst>
          </p:cNvPr>
          <p:cNvSpPr/>
          <p:nvPr/>
        </p:nvSpPr>
        <p:spPr>
          <a:xfrm>
            <a:off x="9967478" y="7255736"/>
            <a:ext cx="502464" cy="48970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193B6C5-905F-EDEC-9E4B-4E88B584F6A5}"/>
              </a:ext>
            </a:extLst>
          </p:cNvPr>
          <p:cNvSpPr/>
          <p:nvPr/>
        </p:nvSpPr>
        <p:spPr>
          <a:xfrm>
            <a:off x="7612236" y="6988145"/>
            <a:ext cx="1116121" cy="1145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AD2C51-F60D-66EB-DE23-B2A95D10B0DD}"/>
              </a:ext>
            </a:extLst>
          </p:cNvPr>
          <p:cNvSpPr/>
          <p:nvPr/>
        </p:nvSpPr>
        <p:spPr>
          <a:xfrm>
            <a:off x="7573481" y="7023305"/>
            <a:ext cx="1109860" cy="1133757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6F2B28C-34E8-7871-036B-ACC8036230BA}"/>
              </a:ext>
            </a:extLst>
          </p:cNvPr>
          <p:cNvSpPr/>
          <p:nvPr/>
        </p:nvSpPr>
        <p:spPr>
          <a:xfrm>
            <a:off x="7537913" y="7064665"/>
            <a:ext cx="1099816" cy="1119323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7D24E94-CEFD-D7A6-246A-72F020896007}"/>
              </a:ext>
            </a:extLst>
          </p:cNvPr>
          <p:cNvSpPr/>
          <p:nvPr/>
        </p:nvSpPr>
        <p:spPr>
          <a:xfrm>
            <a:off x="9047307" y="6853896"/>
            <a:ext cx="1599126" cy="1455225"/>
          </a:xfrm>
          <a:prstGeom prst="roundRect">
            <a:avLst>
              <a:gd name="adj" fmla="val 8326"/>
            </a:avLst>
          </a:prstGeom>
          <a:noFill/>
          <a:ln w="127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73709"/>
                      <a:gd name="connsiteY0" fmla="*/ 0 h 1455225"/>
                      <a:gd name="connsiteX1" fmla="*/ 573499 w 1773709"/>
                      <a:gd name="connsiteY1" fmla="*/ 0 h 1455225"/>
                      <a:gd name="connsiteX2" fmla="*/ 1111524 w 1773709"/>
                      <a:gd name="connsiteY2" fmla="*/ 0 h 1455225"/>
                      <a:gd name="connsiteX3" fmla="*/ 1773709 w 1773709"/>
                      <a:gd name="connsiteY3" fmla="*/ 0 h 1455225"/>
                      <a:gd name="connsiteX4" fmla="*/ 1773709 w 1773709"/>
                      <a:gd name="connsiteY4" fmla="*/ 470523 h 1455225"/>
                      <a:gd name="connsiteX5" fmla="*/ 1773709 w 1773709"/>
                      <a:gd name="connsiteY5" fmla="*/ 926493 h 1455225"/>
                      <a:gd name="connsiteX6" fmla="*/ 1773709 w 1773709"/>
                      <a:gd name="connsiteY6" fmla="*/ 1455225 h 1455225"/>
                      <a:gd name="connsiteX7" fmla="*/ 1182473 w 1773709"/>
                      <a:gd name="connsiteY7" fmla="*/ 1455225 h 1455225"/>
                      <a:gd name="connsiteX8" fmla="*/ 555762 w 1773709"/>
                      <a:gd name="connsiteY8" fmla="*/ 1455225 h 1455225"/>
                      <a:gd name="connsiteX9" fmla="*/ 0 w 1773709"/>
                      <a:gd name="connsiteY9" fmla="*/ 1455225 h 1455225"/>
                      <a:gd name="connsiteX10" fmla="*/ 0 w 1773709"/>
                      <a:gd name="connsiteY10" fmla="*/ 970150 h 1455225"/>
                      <a:gd name="connsiteX11" fmla="*/ 0 w 1773709"/>
                      <a:gd name="connsiteY11" fmla="*/ 499627 h 1455225"/>
                      <a:gd name="connsiteX12" fmla="*/ 0 w 1773709"/>
                      <a:gd name="connsiteY12" fmla="*/ 0 h 145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773709" h="1455225" extrusionOk="0">
                        <a:moveTo>
                          <a:pt x="0" y="0"/>
                        </a:moveTo>
                        <a:cubicBezTo>
                          <a:pt x="151668" y="15991"/>
                          <a:pt x="323877" y="17132"/>
                          <a:pt x="573499" y="0"/>
                        </a:cubicBezTo>
                        <a:cubicBezTo>
                          <a:pt x="823121" y="-17132"/>
                          <a:pt x="975500" y="3715"/>
                          <a:pt x="1111524" y="0"/>
                        </a:cubicBezTo>
                        <a:cubicBezTo>
                          <a:pt x="1247549" y="-3715"/>
                          <a:pt x="1509684" y="-28965"/>
                          <a:pt x="1773709" y="0"/>
                        </a:cubicBezTo>
                        <a:cubicBezTo>
                          <a:pt x="1788294" y="201263"/>
                          <a:pt x="1783991" y="324202"/>
                          <a:pt x="1773709" y="470523"/>
                        </a:cubicBezTo>
                        <a:cubicBezTo>
                          <a:pt x="1763427" y="616844"/>
                          <a:pt x="1754590" y="794303"/>
                          <a:pt x="1773709" y="926493"/>
                        </a:cubicBezTo>
                        <a:cubicBezTo>
                          <a:pt x="1792829" y="1058683"/>
                          <a:pt x="1767557" y="1267270"/>
                          <a:pt x="1773709" y="1455225"/>
                        </a:cubicBezTo>
                        <a:cubicBezTo>
                          <a:pt x="1605368" y="1435478"/>
                          <a:pt x="1447938" y="1480717"/>
                          <a:pt x="1182473" y="1455225"/>
                        </a:cubicBezTo>
                        <a:cubicBezTo>
                          <a:pt x="917008" y="1429733"/>
                          <a:pt x="865524" y="1436909"/>
                          <a:pt x="555762" y="1455225"/>
                        </a:cubicBezTo>
                        <a:cubicBezTo>
                          <a:pt x="246000" y="1473541"/>
                          <a:pt x="246303" y="1470879"/>
                          <a:pt x="0" y="1455225"/>
                        </a:cubicBezTo>
                        <a:cubicBezTo>
                          <a:pt x="-9438" y="1342672"/>
                          <a:pt x="-450" y="1191341"/>
                          <a:pt x="0" y="970150"/>
                        </a:cubicBezTo>
                        <a:cubicBezTo>
                          <a:pt x="450" y="748960"/>
                          <a:pt x="22362" y="609013"/>
                          <a:pt x="0" y="499627"/>
                        </a:cubicBezTo>
                        <a:cubicBezTo>
                          <a:pt x="-22362" y="390241"/>
                          <a:pt x="10325" y="2346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56077F-9B90-F383-6079-48525EFA114E}"/>
              </a:ext>
            </a:extLst>
          </p:cNvPr>
          <p:cNvSpPr txBox="1"/>
          <p:nvPr/>
        </p:nvSpPr>
        <p:spPr>
          <a:xfrm>
            <a:off x="9334819" y="6378080"/>
            <a:ext cx="1449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Task</a:t>
            </a:r>
          </a:p>
          <a:p>
            <a:pPr algn="ctr"/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Synthesis</a:t>
            </a:r>
            <a:endParaRPr lang="en-CN" sz="1200" dirty="0">
              <a:latin typeface="Congenial" panose="02000503040000020004" pitchFamily="2" charset="0"/>
              <a:ea typeface="BM YEONSUNG OTF" panose="020B0600000101010101" pitchFamily="34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F5EC4E8-9255-0668-2A32-E9E78D5DF2EE}"/>
              </a:ext>
            </a:extLst>
          </p:cNvPr>
          <p:cNvSpPr txBox="1"/>
          <p:nvPr/>
        </p:nvSpPr>
        <p:spPr>
          <a:xfrm>
            <a:off x="7568679" y="7372621"/>
            <a:ext cx="12374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Server</a:t>
            </a:r>
            <a:r>
              <a:rPr lang="zh-CN" altLang="en-US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 </a:t>
            </a:r>
            <a:r>
              <a:rPr lang="en-US" altLang="zh-CN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name: </a:t>
            </a:r>
          </a:p>
          <a:p>
            <a:r>
              <a:rPr lang="en-US" altLang="zh-CN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Descriptions:</a:t>
            </a:r>
          </a:p>
          <a:p>
            <a:r>
              <a:rPr lang="en-US" altLang="zh-CN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Tools:</a:t>
            </a:r>
          </a:p>
          <a:p>
            <a:r>
              <a:rPr lang="zh-CN" altLang="en-US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     </a:t>
            </a:r>
            <a:r>
              <a:rPr lang="en-US" altLang="zh-CN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-</a:t>
            </a:r>
            <a:r>
              <a:rPr lang="zh-CN" altLang="en-US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 </a:t>
            </a:r>
            <a:r>
              <a:rPr lang="en-US" altLang="zh-CN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Tool</a:t>
            </a:r>
            <a:r>
              <a:rPr lang="zh-CN" altLang="en-US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 </a:t>
            </a:r>
            <a:r>
              <a:rPr lang="en-US" altLang="zh-CN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Name</a:t>
            </a:r>
          </a:p>
          <a:p>
            <a:r>
              <a:rPr lang="zh-CN" altLang="en-US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     </a:t>
            </a:r>
            <a:r>
              <a:rPr lang="en-US" altLang="zh-CN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-</a:t>
            </a:r>
            <a:r>
              <a:rPr lang="zh-CN" altLang="en-US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 </a:t>
            </a:r>
            <a:r>
              <a:rPr lang="en-US" altLang="zh-CN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Tool</a:t>
            </a:r>
            <a:r>
              <a:rPr lang="zh-CN" altLang="en-US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 </a:t>
            </a:r>
            <a:r>
              <a:rPr lang="en-US" altLang="zh-CN" sz="900" b="1" dirty="0">
                <a:latin typeface="Source Han Sans Regular" panose="020B0500000000000000" pitchFamily="34" charset="-128"/>
                <a:ea typeface="Source Han Sans Regular" panose="020B0500000000000000" pitchFamily="34" charset="-128"/>
              </a:rPr>
              <a:t>Info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6A61A5D-A58E-3537-71E4-B516C9022B33}"/>
              </a:ext>
            </a:extLst>
          </p:cNvPr>
          <p:cNvSpPr txBox="1"/>
          <p:nvPr/>
        </p:nvSpPr>
        <p:spPr>
          <a:xfrm>
            <a:off x="7747868" y="7122645"/>
            <a:ext cx="994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MCP</a:t>
            </a:r>
            <a:r>
              <a:rPr lang="zh-CN" altLang="en-US" sz="1000" b="1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 </a:t>
            </a:r>
            <a:r>
              <a:rPr lang="en-US" altLang="zh-CN" sz="1000" b="1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Server</a:t>
            </a:r>
            <a:endParaRPr lang="en-CN" sz="1000" b="1" dirty="0">
              <a:latin typeface="Calibri" panose="020F0502020204030204" pitchFamily="34" charset="0"/>
              <a:ea typeface="Ayuthaya" pitchFamily="2" charset="-34"/>
              <a:cs typeface="Calibri" panose="020F0502020204030204" pitchFamily="34" charset="0"/>
            </a:endParaRP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634B505-1DBD-D70A-E7D2-9D121389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44" y="7115784"/>
            <a:ext cx="251371" cy="251895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40A3C5A0-DCA9-CB74-F401-3EDDA0A4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480" y="7259258"/>
            <a:ext cx="251174" cy="254656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B5539F70-60E2-52AA-AA68-4A9B3AD33F47}"/>
              </a:ext>
            </a:extLst>
          </p:cNvPr>
          <p:cNvSpPr txBox="1"/>
          <p:nvPr/>
        </p:nvSpPr>
        <p:spPr>
          <a:xfrm>
            <a:off x="9091796" y="7835525"/>
            <a:ext cx="7906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Teacher</a:t>
            </a:r>
            <a:r>
              <a:rPr lang="en-CN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 </a:t>
            </a:r>
          </a:p>
          <a:p>
            <a:pPr algn="ctr"/>
            <a:r>
              <a:rPr lang="en-CN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LLM</a:t>
            </a:r>
            <a:r>
              <a:rPr lang="en-US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s</a:t>
            </a:r>
            <a:endParaRPr lang="en-CN" sz="1100" dirty="0">
              <a:latin typeface="Congenial" panose="02000503040000020004" pitchFamily="2" charset="0"/>
              <a:ea typeface="BM YEONSUNG OTF" panose="020B0600000101010101" pitchFamily="34" charset="-127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5B45861A-66CF-9939-88EF-B9B28C8B15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30" t="18356" r="66124" b="13312"/>
          <a:stretch>
            <a:fillRect/>
          </a:stretch>
        </p:blipFill>
        <p:spPr>
          <a:xfrm>
            <a:off x="9312864" y="7544997"/>
            <a:ext cx="333629" cy="327341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97A043C2-A6DC-B4B6-C4BE-F44F46291F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745" t="22005" r="69889" b="43374"/>
          <a:stretch>
            <a:fillRect/>
          </a:stretch>
        </p:blipFill>
        <p:spPr>
          <a:xfrm>
            <a:off x="9525525" y="6964443"/>
            <a:ext cx="267123" cy="268229"/>
          </a:xfrm>
          <a:prstGeom prst="rect">
            <a:avLst/>
          </a:prstGeom>
        </p:spPr>
      </p:pic>
      <p:sp>
        <p:nvSpPr>
          <p:cNvPr id="111" name="Right Arrow 110">
            <a:extLst>
              <a:ext uri="{FF2B5EF4-FFF2-40B4-BE49-F238E27FC236}">
                <a16:creationId xmlns:a16="http://schemas.microsoft.com/office/drawing/2014/main" id="{E2E8F420-89A6-A3D9-01CE-8548E50A8DE2}"/>
              </a:ext>
            </a:extLst>
          </p:cNvPr>
          <p:cNvSpPr/>
          <p:nvPr/>
        </p:nvSpPr>
        <p:spPr>
          <a:xfrm>
            <a:off x="9815494" y="7458374"/>
            <a:ext cx="104922" cy="7474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90A2EAA6-047E-9145-5FDA-993FDC09571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492" t="9470" r="14057" b="9821"/>
          <a:stretch>
            <a:fillRect/>
          </a:stretch>
        </p:blipFill>
        <p:spPr>
          <a:xfrm>
            <a:off x="9148647" y="7108302"/>
            <a:ext cx="248056" cy="248852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D672C2EE-6D4C-D0CD-FF79-4008FBAE3340}"/>
              </a:ext>
            </a:extLst>
          </p:cNvPr>
          <p:cNvSpPr txBox="1"/>
          <p:nvPr/>
        </p:nvSpPr>
        <p:spPr>
          <a:xfrm>
            <a:off x="9781085" y="7832309"/>
            <a:ext cx="8841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ongenial" panose="02000503040000020004" pitchFamily="2" charset="0"/>
                <a:ea typeface="BM YEONSUNG OTF" panose="020B0600000101010101" pitchFamily="34" charset="-127"/>
              </a:rPr>
              <a:t>Multi-Tool Tasks</a:t>
            </a:r>
            <a:endParaRPr lang="en-CN" sz="1100" dirty="0">
              <a:latin typeface="Congenial" panose="02000503040000020004" pitchFamily="2" charset="0"/>
              <a:ea typeface="BM YEONSUNG OTF" panose="020B0600000101010101" pitchFamily="34" charset="-127"/>
            </a:endParaRPr>
          </a:p>
        </p:txBody>
      </p:sp>
      <p:sp>
        <p:nvSpPr>
          <p:cNvPr id="114" name="Triangle 113">
            <a:extLst>
              <a:ext uri="{FF2B5EF4-FFF2-40B4-BE49-F238E27FC236}">
                <a16:creationId xmlns:a16="http://schemas.microsoft.com/office/drawing/2014/main" id="{6B9E3EA6-3267-80C3-CA06-C6D188D63AA3}"/>
              </a:ext>
            </a:extLst>
          </p:cNvPr>
          <p:cNvSpPr/>
          <p:nvPr/>
        </p:nvSpPr>
        <p:spPr>
          <a:xfrm rot="5400000">
            <a:off x="10626066" y="7509505"/>
            <a:ext cx="237849" cy="144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959A0B81-EB9A-B6A2-CED8-41C7AB1404EC}"/>
              </a:ext>
            </a:extLst>
          </p:cNvPr>
          <p:cNvSpPr/>
          <p:nvPr/>
        </p:nvSpPr>
        <p:spPr>
          <a:xfrm>
            <a:off x="10825290" y="6853895"/>
            <a:ext cx="1623740" cy="1444759"/>
          </a:xfrm>
          <a:prstGeom prst="roundRect">
            <a:avLst>
              <a:gd name="adj" fmla="val 7706"/>
            </a:avLst>
          </a:prstGeom>
          <a:noFill/>
          <a:ln w="127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809677"/>
                      <a:gd name="connsiteY0" fmla="*/ 0 h 1444759"/>
                      <a:gd name="connsiteX1" fmla="*/ 585129 w 1809677"/>
                      <a:gd name="connsiteY1" fmla="*/ 0 h 1444759"/>
                      <a:gd name="connsiteX2" fmla="*/ 1134064 w 1809677"/>
                      <a:gd name="connsiteY2" fmla="*/ 0 h 1444759"/>
                      <a:gd name="connsiteX3" fmla="*/ 1809677 w 1809677"/>
                      <a:gd name="connsiteY3" fmla="*/ 0 h 1444759"/>
                      <a:gd name="connsiteX4" fmla="*/ 1809677 w 1809677"/>
                      <a:gd name="connsiteY4" fmla="*/ 467139 h 1444759"/>
                      <a:gd name="connsiteX5" fmla="*/ 1809677 w 1809677"/>
                      <a:gd name="connsiteY5" fmla="*/ 919830 h 1444759"/>
                      <a:gd name="connsiteX6" fmla="*/ 1809677 w 1809677"/>
                      <a:gd name="connsiteY6" fmla="*/ 1444759 h 1444759"/>
                      <a:gd name="connsiteX7" fmla="*/ 1206451 w 1809677"/>
                      <a:gd name="connsiteY7" fmla="*/ 1444759 h 1444759"/>
                      <a:gd name="connsiteX8" fmla="*/ 567032 w 1809677"/>
                      <a:gd name="connsiteY8" fmla="*/ 1444759 h 1444759"/>
                      <a:gd name="connsiteX9" fmla="*/ 0 w 1809677"/>
                      <a:gd name="connsiteY9" fmla="*/ 1444759 h 1444759"/>
                      <a:gd name="connsiteX10" fmla="*/ 0 w 1809677"/>
                      <a:gd name="connsiteY10" fmla="*/ 963173 h 1444759"/>
                      <a:gd name="connsiteX11" fmla="*/ 0 w 1809677"/>
                      <a:gd name="connsiteY11" fmla="*/ 496034 h 1444759"/>
                      <a:gd name="connsiteX12" fmla="*/ 0 w 1809677"/>
                      <a:gd name="connsiteY12" fmla="*/ 0 h 14447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09677" h="1444759" extrusionOk="0">
                        <a:moveTo>
                          <a:pt x="0" y="0"/>
                        </a:moveTo>
                        <a:cubicBezTo>
                          <a:pt x="129483" y="-15104"/>
                          <a:pt x="338082" y="1807"/>
                          <a:pt x="585129" y="0"/>
                        </a:cubicBezTo>
                        <a:cubicBezTo>
                          <a:pt x="832176" y="-1807"/>
                          <a:pt x="973506" y="-24288"/>
                          <a:pt x="1134064" y="0"/>
                        </a:cubicBezTo>
                        <a:cubicBezTo>
                          <a:pt x="1294623" y="24288"/>
                          <a:pt x="1510906" y="-28685"/>
                          <a:pt x="1809677" y="0"/>
                        </a:cubicBezTo>
                        <a:cubicBezTo>
                          <a:pt x="1793990" y="154610"/>
                          <a:pt x="1808224" y="236378"/>
                          <a:pt x="1809677" y="467139"/>
                        </a:cubicBezTo>
                        <a:cubicBezTo>
                          <a:pt x="1811130" y="697900"/>
                          <a:pt x="1793121" y="797737"/>
                          <a:pt x="1809677" y="919830"/>
                        </a:cubicBezTo>
                        <a:cubicBezTo>
                          <a:pt x="1826233" y="1041923"/>
                          <a:pt x="1816110" y="1334379"/>
                          <a:pt x="1809677" y="1444759"/>
                        </a:cubicBezTo>
                        <a:cubicBezTo>
                          <a:pt x="1639106" y="1417035"/>
                          <a:pt x="1328437" y="1472460"/>
                          <a:pt x="1206451" y="1444759"/>
                        </a:cubicBezTo>
                        <a:cubicBezTo>
                          <a:pt x="1084465" y="1417058"/>
                          <a:pt x="696898" y="1464119"/>
                          <a:pt x="567032" y="1444759"/>
                        </a:cubicBezTo>
                        <a:cubicBezTo>
                          <a:pt x="437166" y="1425399"/>
                          <a:pt x="217972" y="1466608"/>
                          <a:pt x="0" y="1444759"/>
                        </a:cubicBezTo>
                        <a:cubicBezTo>
                          <a:pt x="-11418" y="1237992"/>
                          <a:pt x="8620" y="1067449"/>
                          <a:pt x="0" y="963173"/>
                        </a:cubicBezTo>
                        <a:cubicBezTo>
                          <a:pt x="-8620" y="858897"/>
                          <a:pt x="-16455" y="609139"/>
                          <a:pt x="0" y="496034"/>
                        </a:cubicBezTo>
                        <a:cubicBezTo>
                          <a:pt x="16455" y="382929"/>
                          <a:pt x="-5573" y="1881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0E99B7-B99F-9D08-F65B-119B3C80BCB3}"/>
              </a:ext>
            </a:extLst>
          </p:cNvPr>
          <p:cNvSpPr txBox="1"/>
          <p:nvPr/>
        </p:nvSpPr>
        <p:spPr>
          <a:xfrm>
            <a:off x="11171826" y="6375111"/>
            <a:ext cx="1287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LLM-Based</a:t>
            </a:r>
            <a:r>
              <a:rPr lang="zh-CN" altLang="en-US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 </a:t>
            </a:r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Pre-Filtering</a:t>
            </a:r>
            <a:endParaRPr lang="en-CN" sz="1200" dirty="0">
              <a:latin typeface="Congenial" panose="02000503040000020004" pitchFamily="2" charset="0"/>
              <a:ea typeface="BM YEONSUNG OTF" panose="020B0600000101010101" pitchFamily="34" charset="-127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CABBDE8F-3894-71EF-2861-1782571681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5446" y="7381080"/>
            <a:ext cx="279263" cy="27926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1CE7DC65-D2B0-22D1-8F32-2E3086F1C6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492" t="9470" r="14057" b="9821"/>
          <a:stretch>
            <a:fillRect/>
          </a:stretch>
        </p:blipFill>
        <p:spPr>
          <a:xfrm>
            <a:off x="11484298" y="7425046"/>
            <a:ext cx="319370" cy="320395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6B86C529-E517-EA82-A8F3-552EBA88F1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" r="-8486" b="-10006"/>
          <a:stretch/>
        </p:blipFill>
        <p:spPr>
          <a:xfrm>
            <a:off x="11733319" y="7153119"/>
            <a:ext cx="268076" cy="277879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5961CB0C-448C-4F56-9DFF-5717D0A13F46}"/>
              </a:ext>
            </a:extLst>
          </p:cNvPr>
          <p:cNvSpPr txBox="1"/>
          <p:nvPr/>
        </p:nvSpPr>
        <p:spPr>
          <a:xfrm>
            <a:off x="11658860" y="7780743"/>
            <a:ext cx="812101" cy="430887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50800">
                    <a:schemeClr val="accent5">
                      <a:lumMod val="40000"/>
                      <a:lumOff val="60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Tool</a:t>
            </a:r>
            <a:r>
              <a:rPr lang="zh-CN" altLang="en-US" sz="11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50800">
                    <a:schemeClr val="accent5">
                      <a:lumMod val="40000"/>
                      <a:lumOff val="60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11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50800">
                    <a:schemeClr val="accent5">
                      <a:lumMod val="40000"/>
                      <a:lumOff val="60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Difficulty</a:t>
            </a:r>
            <a:endParaRPr lang="en-CN" sz="1100" dirty="0">
              <a:solidFill>
                <a:schemeClr val="accent5">
                  <a:lumMod val="60000"/>
                  <a:lumOff val="40000"/>
                </a:schemeClr>
              </a:solidFill>
              <a:effectLst>
                <a:glow rad="50800">
                  <a:schemeClr val="accent5">
                    <a:lumMod val="40000"/>
                    <a:lumOff val="60000"/>
                    <a:alpha val="25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883D3F-9052-ABE6-E0ED-104C146DF240}"/>
              </a:ext>
            </a:extLst>
          </p:cNvPr>
          <p:cNvSpPr txBox="1"/>
          <p:nvPr/>
        </p:nvSpPr>
        <p:spPr>
          <a:xfrm>
            <a:off x="10867851" y="7765276"/>
            <a:ext cx="1038914" cy="423193"/>
          </a:xfrm>
          <a:prstGeom prst="rect">
            <a:avLst/>
          </a:prstGeom>
          <a:noFill/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accent2"/>
                </a:solidFill>
                <a:effectLst>
                  <a:glow rad="50800">
                    <a:schemeClr val="accent2">
                      <a:satMod val="175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Tool</a:t>
            </a:r>
            <a:r>
              <a:rPr lang="zh-CN" altLang="en-US" sz="1050" dirty="0">
                <a:solidFill>
                  <a:schemeClr val="accent2"/>
                </a:solidFill>
                <a:effectLst>
                  <a:glow rad="50800">
                    <a:schemeClr val="accent2">
                      <a:satMod val="175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1100" dirty="0">
                <a:solidFill>
                  <a:schemeClr val="accent2"/>
                </a:solidFill>
                <a:effectLst>
                  <a:glow rad="50800">
                    <a:schemeClr val="accent2">
                      <a:satMod val="175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Uniqueness</a:t>
            </a:r>
            <a:endParaRPr lang="en-CN" sz="1050" dirty="0">
              <a:solidFill>
                <a:schemeClr val="accent2"/>
              </a:solidFill>
              <a:effectLst>
                <a:glow rad="50800">
                  <a:schemeClr val="accent2">
                    <a:satMod val="175000"/>
                    <a:alpha val="25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440DC46-FA40-6478-0CC7-0EC5E333509D}"/>
              </a:ext>
            </a:extLst>
          </p:cNvPr>
          <p:cNvSpPr txBox="1"/>
          <p:nvPr/>
        </p:nvSpPr>
        <p:spPr>
          <a:xfrm>
            <a:off x="10898592" y="6963014"/>
            <a:ext cx="1107315" cy="43088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F0"/>
                </a:solidFill>
                <a:effectLst>
                  <a:glow rad="63500">
                    <a:schemeClr val="accent4">
                      <a:lumMod val="60000"/>
                      <a:lumOff val="40000"/>
                      <a:alpha val="34208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Question</a:t>
            </a:r>
            <a:r>
              <a:rPr lang="zh-CN" altLang="en-US" sz="1100" dirty="0">
                <a:solidFill>
                  <a:srgbClr val="00B0F0"/>
                </a:solidFill>
                <a:effectLst>
                  <a:glow rad="63500">
                    <a:schemeClr val="accent4">
                      <a:lumMod val="60000"/>
                      <a:lumOff val="40000"/>
                      <a:alpha val="34208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1100" dirty="0">
                <a:solidFill>
                  <a:srgbClr val="00B0F0"/>
                </a:solidFill>
                <a:effectLst>
                  <a:glow rad="63500">
                    <a:schemeClr val="accent4">
                      <a:lumMod val="60000"/>
                      <a:lumOff val="40000"/>
                      <a:alpha val="34208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Quality</a:t>
            </a:r>
            <a:endParaRPr lang="en-CN" sz="1100" dirty="0">
              <a:solidFill>
                <a:srgbClr val="00B0F0"/>
              </a:solidFill>
              <a:effectLst>
                <a:glow rad="63500">
                  <a:schemeClr val="accent4">
                    <a:lumMod val="60000"/>
                    <a:lumOff val="40000"/>
                    <a:alpha val="34208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8D30F5-A1B1-C395-D5FB-F158D3B7F988}"/>
              </a:ext>
            </a:extLst>
          </p:cNvPr>
          <p:cNvSpPr txBox="1"/>
          <p:nvPr/>
        </p:nvSpPr>
        <p:spPr>
          <a:xfrm>
            <a:off x="11338762" y="7479623"/>
            <a:ext cx="1534068" cy="261610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5"/>
                </a:solidFill>
                <a:effectLst>
                  <a:glow rad="50800">
                    <a:schemeClr val="accent5">
                      <a:lumMod val="40000"/>
                      <a:lumOff val="60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Stability</a:t>
            </a:r>
            <a:endParaRPr lang="en-CN" sz="1050" dirty="0">
              <a:solidFill>
                <a:schemeClr val="accent5"/>
              </a:solidFill>
              <a:effectLst>
                <a:glow rad="50800">
                  <a:schemeClr val="accent5">
                    <a:lumMod val="40000"/>
                    <a:lumOff val="60000"/>
                    <a:alpha val="25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DE0809-C00E-D018-6BE1-267507DD51B0}"/>
              </a:ext>
            </a:extLst>
          </p:cNvPr>
          <p:cNvSpPr txBox="1"/>
          <p:nvPr/>
        </p:nvSpPr>
        <p:spPr>
          <a:xfrm>
            <a:off x="11514688" y="6939342"/>
            <a:ext cx="865943" cy="261610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accent6">
                    <a:lumMod val="75000"/>
                  </a:schemeClr>
                </a:solidFill>
                <a:effectLst>
                  <a:glow rad="50800">
                    <a:schemeClr val="accent6">
                      <a:lumMod val="40000"/>
                      <a:lumOff val="60000"/>
                      <a:alpha val="25000"/>
                    </a:scheme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Verifiable</a:t>
            </a:r>
            <a:endParaRPr lang="en-CN" sz="1000" dirty="0">
              <a:solidFill>
                <a:schemeClr val="accent6">
                  <a:lumMod val="75000"/>
                </a:schemeClr>
              </a:solidFill>
              <a:effectLst>
                <a:glow rad="50800">
                  <a:schemeClr val="accent6">
                    <a:lumMod val="40000"/>
                    <a:lumOff val="60000"/>
                    <a:alpha val="25000"/>
                  </a:scheme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FEE722A-E637-9293-8DFD-D4513885D8A2}"/>
              </a:ext>
            </a:extLst>
          </p:cNvPr>
          <p:cNvSpPr txBox="1"/>
          <p:nvPr/>
        </p:nvSpPr>
        <p:spPr>
          <a:xfrm>
            <a:off x="10819063" y="7381080"/>
            <a:ext cx="723275" cy="430887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  <a:outerShdw dist="50800" sx="1000" sy="1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FFC000"/>
                </a:solidFill>
                <a:effectLst>
                  <a:glow rad="50800">
                    <a:srgbClr val="F8E4DA">
                      <a:alpha val="25000"/>
                    </a:srgb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Scenario</a:t>
            </a:r>
            <a:r>
              <a:rPr lang="zh-CN" altLang="en-US" sz="1050" dirty="0">
                <a:solidFill>
                  <a:srgbClr val="FFC000"/>
                </a:solidFill>
                <a:effectLst>
                  <a:glow rad="50800">
                    <a:srgbClr val="F8E4DA">
                      <a:alpha val="25000"/>
                    </a:srgb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1050" dirty="0">
                <a:solidFill>
                  <a:srgbClr val="FFC000"/>
                </a:solidFill>
                <a:effectLst>
                  <a:glow rad="50800">
                    <a:srgbClr val="F8E4DA">
                      <a:alpha val="25000"/>
                    </a:srgbClr>
                  </a:glow>
                </a:effectLst>
                <a:latin typeface="MV Boli" panose="02000500030200090000" pitchFamily="2" charset="0"/>
                <a:cs typeface="MV Boli" panose="02000500030200090000" pitchFamily="2" charset="0"/>
              </a:rPr>
              <a:t>Realism</a:t>
            </a:r>
            <a:endParaRPr lang="en-CN" sz="1050" dirty="0">
              <a:solidFill>
                <a:srgbClr val="FFC000"/>
              </a:solidFill>
              <a:effectLst>
                <a:glow rad="50800">
                  <a:srgbClr val="F8E4DA">
                    <a:alpha val="25000"/>
                  </a:srgbClr>
                </a:glow>
              </a:effectLst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26" name="Triangle 125">
            <a:extLst>
              <a:ext uri="{FF2B5EF4-FFF2-40B4-BE49-F238E27FC236}">
                <a16:creationId xmlns:a16="http://schemas.microsoft.com/office/drawing/2014/main" id="{16788C44-185B-27D2-2CEE-671B589AB41B}"/>
              </a:ext>
            </a:extLst>
          </p:cNvPr>
          <p:cNvSpPr/>
          <p:nvPr/>
        </p:nvSpPr>
        <p:spPr>
          <a:xfrm rot="5400000">
            <a:off x="12433975" y="7501468"/>
            <a:ext cx="237849" cy="144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65120EA-66CB-2CE8-331D-BE15439F3466}"/>
              </a:ext>
            </a:extLst>
          </p:cNvPr>
          <p:cNvSpPr/>
          <p:nvPr/>
        </p:nvSpPr>
        <p:spPr>
          <a:xfrm>
            <a:off x="12632135" y="6853892"/>
            <a:ext cx="1195504" cy="1444760"/>
          </a:xfrm>
          <a:prstGeom prst="roundRect">
            <a:avLst>
              <a:gd name="adj" fmla="val 6025"/>
            </a:avLst>
          </a:prstGeom>
          <a:noFill/>
          <a:ln w="127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97114"/>
                      <a:gd name="connsiteY0" fmla="*/ 0 h 1444760"/>
                      <a:gd name="connsiteX1" fmla="*/ 527307 w 2197114"/>
                      <a:gd name="connsiteY1" fmla="*/ 0 h 1444760"/>
                      <a:gd name="connsiteX2" fmla="*/ 1010672 w 2197114"/>
                      <a:gd name="connsiteY2" fmla="*/ 0 h 1444760"/>
                      <a:gd name="connsiteX3" fmla="*/ 1603893 w 2197114"/>
                      <a:gd name="connsiteY3" fmla="*/ 0 h 1444760"/>
                      <a:gd name="connsiteX4" fmla="*/ 2197114 w 2197114"/>
                      <a:gd name="connsiteY4" fmla="*/ 0 h 1444760"/>
                      <a:gd name="connsiteX5" fmla="*/ 2197114 w 2197114"/>
                      <a:gd name="connsiteY5" fmla="*/ 467139 h 1444760"/>
                      <a:gd name="connsiteX6" fmla="*/ 2197114 w 2197114"/>
                      <a:gd name="connsiteY6" fmla="*/ 919831 h 1444760"/>
                      <a:gd name="connsiteX7" fmla="*/ 2197114 w 2197114"/>
                      <a:gd name="connsiteY7" fmla="*/ 1444760 h 1444760"/>
                      <a:gd name="connsiteX8" fmla="*/ 1647836 w 2197114"/>
                      <a:gd name="connsiteY8" fmla="*/ 1444760 h 1444760"/>
                      <a:gd name="connsiteX9" fmla="*/ 1164470 w 2197114"/>
                      <a:gd name="connsiteY9" fmla="*/ 1444760 h 1444760"/>
                      <a:gd name="connsiteX10" fmla="*/ 615192 w 2197114"/>
                      <a:gd name="connsiteY10" fmla="*/ 1444760 h 1444760"/>
                      <a:gd name="connsiteX11" fmla="*/ 0 w 2197114"/>
                      <a:gd name="connsiteY11" fmla="*/ 1444760 h 1444760"/>
                      <a:gd name="connsiteX12" fmla="*/ 0 w 2197114"/>
                      <a:gd name="connsiteY12" fmla="*/ 977621 h 1444760"/>
                      <a:gd name="connsiteX13" fmla="*/ 0 w 2197114"/>
                      <a:gd name="connsiteY13" fmla="*/ 510482 h 1444760"/>
                      <a:gd name="connsiteX14" fmla="*/ 0 w 2197114"/>
                      <a:gd name="connsiteY14" fmla="*/ 0 h 1444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97114" h="1444760" extrusionOk="0">
                        <a:moveTo>
                          <a:pt x="0" y="0"/>
                        </a:moveTo>
                        <a:cubicBezTo>
                          <a:pt x="185127" y="10340"/>
                          <a:pt x="294253" y="-8011"/>
                          <a:pt x="527307" y="0"/>
                        </a:cubicBezTo>
                        <a:cubicBezTo>
                          <a:pt x="760361" y="8011"/>
                          <a:pt x="815766" y="2164"/>
                          <a:pt x="1010672" y="0"/>
                        </a:cubicBezTo>
                        <a:cubicBezTo>
                          <a:pt x="1205578" y="-2164"/>
                          <a:pt x="1325935" y="-13701"/>
                          <a:pt x="1603893" y="0"/>
                        </a:cubicBezTo>
                        <a:cubicBezTo>
                          <a:pt x="1881851" y="13701"/>
                          <a:pt x="1921295" y="-17826"/>
                          <a:pt x="2197114" y="0"/>
                        </a:cubicBezTo>
                        <a:cubicBezTo>
                          <a:pt x="2176453" y="110950"/>
                          <a:pt x="2181332" y="237409"/>
                          <a:pt x="2197114" y="467139"/>
                        </a:cubicBezTo>
                        <a:cubicBezTo>
                          <a:pt x="2212896" y="696869"/>
                          <a:pt x="2197923" y="771119"/>
                          <a:pt x="2197114" y="919831"/>
                        </a:cubicBezTo>
                        <a:cubicBezTo>
                          <a:pt x="2196305" y="1068543"/>
                          <a:pt x="2201927" y="1315721"/>
                          <a:pt x="2197114" y="1444760"/>
                        </a:cubicBezTo>
                        <a:cubicBezTo>
                          <a:pt x="1937626" y="1447489"/>
                          <a:pt x="1867124" y="1441193"/>
                          <a:pt x="1647836" y="1444760"/>
                        </a:cubicBezTo>
                        <a:cubicBezTo>
                          <a:pt x="1428548" y="1448327"/>
                          <a:pt x="1310716" y="1467904"/>
                          <a:pt x="1164470" y="1444760"/>
                        </a:cubicBezTo>
                        <a:cubicBezTo>
                          <a:pt x="1018224" y="1421616"/>
                          <a:pt x="767474" y="1424828"/>
                          <a:pt x="615192" y="1444760"/>
                        </a:cubicBezTo>
                        <a:cubicBezTo>
                          <a:pt x="462910" y="1464692"/>
                          <a:pt x="268606" y="1438692"/>
                          <a:pt x="0" y="1444760"/>
                        </a:cubicBezTo>
                        <a:cubicBezTo>
                          <a:pt x="1465" y="1309636"/>
                          <a:pt x="-7159" y="1197447"/>
                          <a:pt x="0" y="977621"/>
                        </a:cubicBezTo>
                        <a:cubicBezTo>
                          <a:pt x="7159" y="757795"/>
                          <a:pt x="-838" y="711543"/>
                          <a:pt x="0" y="510482"/>
                        </a:cubicBezTo>
                        <a:cubicBezTo>
                          <a:pt x="838" y="309421"/>
                          <a:pt x="8557" y="2457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E08AF62-96CB-A670-7198-5CC756AFEA01}"/>
              </a:ext>
            </a:extLst>
          </p:cNvPr>
          <p:cNvSpPr txBox="1"/>
          <p:nvPr/>
        </p:nvSpPr>
        <p:spPr>
          <a:xfrm>
            <a:off x="12564139" y="6366243"/>
            <a:ext cx="150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Trajectory</a:t>
            </a:r>
            <a:r>
              <a:rPr lang="zh-CN" altLang="en-US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 </a:t>
            </a:r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Generation</a:t>
            </a:r>
            <a:endParaRPr lang="en-CN" sz="1200" dirty="0">
              <a:latin typeface="Congenial" panose="02000503040000020004" pitchFamily="2" charset="0"/>
              <a:ea typeface="BM YEONSUNG OTF" panose="020B0600000101010101" pitchFamily="34" charset="-127"/>
            </a:endParaRPr>
          </a:p>
        </p:txBody>
      </p:sp>
      <p:sp>
        <p:nvSpPr>
          <p:cNvPr id="129" name="Triangle 128">
            <a:extLst>
              <a:ext uri="{FF2B5EF4-FFF2-40B4-BE49-F238E27FC236}">
                <a16:creationId xmlns:a16="http://schemas.microsoft.com/office/drawing/2014/main" id="{744307E9-BDE2-4C29-350E-830C40B81617}"/>
              </a:ext>
            </a:extLst>
          </p:cNvPr>
          <p:cNvSpPr/>
          <p:nvPr/>
        </p:nvSpPr>
        <p:spPr>
          <a:xfrm rot="5400000">
            <a:off x="13806207" y="7506028"/>
            <a:ext cx="237849" cy="144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00336906-1F91-981D-030F-A9CBD4420B4D}"/>
              </a:ext>
            </a:extLst>
          </p:cNvPr>
          <p:cNvSpPr/>
          <p:nvPr/>
        </p:nvSpPr>
        <p:spPr>
          <a:xfrm>
            <a:off x="14025598" y="6845859"/>
            <a:ext cx="1306972" cy="1455225"/>
          </a:xfrm>
          <a:prstGeom prst="roundRect">
            <a:avLst>
              <a:gd name="adj" fmla="val 7770"/>
            </a:avLst>
          </a:prstGeom>
          <a:noFill/>
          <a:ln w="127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3464"/>
                      <a:gd name="connsiteY0" fmla="*/ 0 h 1455225"/>
                      <a:gd name="connsiteX1" fmla="*/ 576653 w 1783464"/>
                      <a:gd name="connsiteY1" fmla="*/ 0 h 1455225"/>
                      <a:gd name="connsiteX2" fmla="*/ 1117637 w 1783464"/>
                      <a:gd name="connsiteY2" fmla="*/ 0 h 1455225"/>
                      <a:gd name="connsiteX3" fmla="*/ 1783464 w 1783464"/>
                      <a:gd name="connsiteY3" fmla="*/ 0 h 1455225"/>
                      <a:gd name="connsiteX4" fmla="*/ 1783464 w 1783464"/>
                      <a:gd name="connsiteY4" fmla="*/ 470523 h 1455225"/>
                      <a:gd name="connsiteX5" fmla="*/ 1783464 w 1783464"/>
                      <a:gd name="connsiteY5" fmla="*/ 926493 h 1455225"/>
                      <a:gd name="connsiteX6" fmla="*/ 1783464 w 1783464"/>
                      <a:gd name="connsiteY6" fmla="*/ 1455225 h 1455225"/>
                      <a:gd name="connsiteX7" fmla="*/ 1188976 w 1783464"/>
                      <a:gd name="connsiteY7" fmla="*/ 1455225 h 1455225"/>
                      <a:gd name="connsiteX8" fmla="*/ 558819 w 1783464"/>
                      <a:gd name="connsiteY8" fmla="*/ 1455225 h 1455225"/>
                      <a:gd name="connsiteX9" fmla="*/ 0 w 1783464"/>
                      <a:gd name="connsiteY9" fmla="*/ 1455225 h 1455225"/>
                      <a:gd name="connsiteX10" fmla="*/ 0 w 1783464"/>
                      <a:gd name="connsiteY10" fmla="*/ 970150 h 1455225"/>
                      <a:gd name="connsiteX11" fmla="*/ 0 w 1783464"/>
                      <a:gd name="connsiteY11" fmla="*/ 499627 h 1455225"/>
                      <a:gd name="connsiteX12" fmla="*/ 0 w 1783464"/>
                      <a:gd name="connsiteY12" fmla="*/ 0 h 145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783464" h="1455225" extrusionOk="0">
                        <a:moveTo>
                          <a:pt x="0" y="0"/>
                        </a:moveTo>
                        <a:cubicBezTo>
                          <a:pt x="210333" y="13736"/>
                          <a:pt x="421336" y="-2455"/>
                          <a:pt x="576653" y="0"/>
                        </a:cubicBezTo>
                        <a:cubicBezTo>
                          <a:pt x="731970" y="2455"/>
                          <a:pt x="905032" y="-19851"/>
                          <a:pt x="1117637" y="0"/>
                        </a:cubicBezTo>
                        <a:cubicBezTo>
                          <a:pt x="1330242" y="19851"/>
                          <a:pt x="1488597" y="8422"/>
                          <a:pt x="1783464" y="0"/>
                        </a:cubicBezTo>
                        <a:cubicBezTo>
                          <a:pt x="1798049" y="201263"/>
                          <a:pt x="1793746" y="324202"/>
                          <a:pt x="1783464" y="470523"/>
                        </a:cubicBezTo>
                        <a:cubicBezTo>
                          <a:pt x="1773182" y="616844"/>
                          <a:pt x="1764345" y="794303"/>
                          <a:pt x="1783464" y="926493"/>
                        </a:cubicBezTo>
                        <a:cubicBezTo>
                          <a:pt x="1802584" y="1058683"/>
                          <a:pt x="1777312" y="1267270"/>
                          <a:pt x="1783464" y="1455225"/>
                        </a:cubicBezTo>
                        <a:cubicBezTo>
                          <a:pt x="1631526" y="1449818"/>
                          <a:pt x="1482596" y="1455889"/>
                          <a:pt x="1188976" y="1455225"/>
                        </a:cubicBezTo>
                        <a:cubicBezTo>
                          <a:pt x="895356" y="1454561"/>
                          <a:pt x="860160" y="1450605"/>
                          <a:pt x="558819" y="1455225"/>
                        </a:cubicBezTo>
                        <a:cubicBezTo>
                          <a:pt x="257478" y="1459845"/>
                          <a:pt x="149977" y="1450678"/>
                          <a:pt x="0" y="1455225"/>
                        </a:cubicBezTo>
                        <a:cubicBezTo>
                          <a:pt x="-9438" y="1342672"/>
                          <a:pt x="-450" y="1191341"/>
                          <a:pt x="0" y="970150"/>
                        </a:cubicBezTo>
                        <a:cubicBezTo>
                          <a:pt x="450" y="748960"/>
                          <a:pt x="22362" y="609013"/>
                          <a:pt x="0" y="499627"/>
                        </a:cubicBezTo>
                        <a:cubicBezTo>
                          <a:pt x="-22362" y="390241"/>
                          <a:pt x="10325" y="2346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63CF487-13C0-B28D-07B6-0501AA638335}"/>
              </a:ext>
            </a:extLst>
          </p:cNvPr>
          <p:cNvSpPr txBox="1"/>
          <p:nvPr/>
        </p:nvSpPr>
        <p:spPr>
          <a:xfrm>
            <a:off x="14052002" y="6364818"/>
            <a:ext cx="159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Rule</a:t>
            </a:r>
            <a:r>
              <a:rPr lang="zh-CN" altLang="en-US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 </a:t>
            </a:r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&amp;</a:t>
            </a:r>
            <a:r>
              <a:rPr lang="zh-CN" altLang="en-US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 </a:t>
            </a:r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LLM-based</a:t>
            </a:r>
            <a:r>
              <a:rPr lang="zh-CN" altLang="en-US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 </a:t>
            </a:r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Post-Filtering</a:t>
            </a:r>
            <a:endParaRPr lang="en-CN" sz="1200" dirty="0">
              <a:latin typeface="Congenial" panose="02000503040000020004" pitchFamily="2" charset="0"/>
              <a:ea typeface="BM YEONSUNG OTF" panose="020B0600000101010101" pitchFamily="34" charset="-127"/>
            </a:endParaRP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80F674D6-8D15-9ED5-4761-F4A5EF2A92C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79516" y="3961927"/>
            <a:ext cx="13262" cy="4853227"/>
          </a:xfrm>
          <a:prstGeom prst="bentConnector3">
            <a:avLst>
              <a:gd name="adj1" fmla="val -874348"/>
            </a:avLst>
          </a:prstGeom>
          <a:ln w="12700">
            <a:solidFill>
              <a:srgbClr val="0432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E948673-8B26-2435-183D-E6378C0730DA}"/>
              </a:ext>
            </a:extLst>
          </p:cNvPr>
          <p:cNvSpPr txBox="1"/>
          <p:nvPr/>
        </p:nvSpPr>
        <p:spPr>
          <a:xfrm>
            <a:off x="14031205" y="7801531"/>
            <a:ext cx="1529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Tool</a:t>
            </a:r>
            <a:r>
              <a:rPr lang="zh-CN" altLang="en-US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 </a:t>
            </a:r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Match</a:t>
            </a:r>
          </a:p>
          <a:p>
            <a:pPr marL="342900" indent="-342900">
              <a:buAutoNum type="arabicParenBoth"/>
            </a:pPr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LLM</a:t>
            </a:r>
            <a:r>
              <a:rPr lang="zh-CN" altLang="en-US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 </a:t>
            </a:r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Score</a:t>
            </a:r>
            <a:endParaRPr lang="en-CN" sz="1200" dirty="0">
              <a:latin typeface="Congenial" panose="02000503040000020004" pitchFamily="2" charset="0"/>
              <a:ea typeface="BM YEONSUNG OTF" panose="020B0600000101010101" pitchFamily="34" charset="-127"/>
            </a:endParaRP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BA6DA402-9811-3441-9F83-3B217E1428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316502" y="7022103"/>
            <a:ext cx="696025" cy="696025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F53CE087-FD7D-0EE0-F070-7F0F8D0B8D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74590" y="6932525"/>
            <a:ext cx="1094714" cy="1048555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ECE0ADAC-C3E6-8568-D12C-7E43B0D3798B}"/>
              </a:ext>
            </a:extLst>
          </p:cNvPr>
          <p:cNvSpPr txBox="1"/>
          <p:nvPr/>
        </p:nvSpPr>
        <p:spPr>
          <a:xfrm>
            <a:off x="13317305" y="8450560"/>
            <a:ext cx="274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432FF"/>
                </a:solidFill>
                <a:latin typeface="Congenial" panose="02000503040000020004" pitchFamily="2" charset="0"/>
                <a:ea typeface="BM YEONSUNG OTF" panose="020B0600000101010101" pitchFamily="34" charset="-127"/>
              </a:rPr>
              <a:t>1.5M+ </a:t>
            </a:r>
            <a:r>
              <a:rPr lang="en-US" sz="1400" dirty="0">
                <a:latin typeface="Congenial" panose="02000503040000020004" pitchFamily="2" charset="0"/>
                <a:ea typeface="BM YEONSUNG OTF" panose="020B0600000101010101" pitchFamily="34" charset="-127"/>
              </a:rPr>
              <a:t>Instances!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39770F6-6578-E607-00C1-78882DF2B84D}"/>
              </a:ext>
            </a:extLst>
          </p:cNvPr>
          <p:cNvSpPr txBox="1"/>
          <p:nvPr/>
        </p:nvSpPr>
        <p:spPr>
          <a:xfrm>
            <a:off x="11451334" y="5949349"/>
            <a:ext cx="3773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432FF"/>
                </a:solidFill>
                <a:latin typeface="Congenial" panose="02000503040000020004" pitchFamily="2" charset="0"/>
                <a:ea typeface="BM YEONSUNG OTF" panose="020B0600000101010101" pitchFamily="34" charset="-127"/>
              </a:rPr>
              <a:t>Persona-based</a:t>
            </a:r>
            <a:r>
              <a:rPr lang="zh-CN" altLang="en-US" sz="1400" dirty="0">
                <a:solidFill>
                  <a:srgbClr val="0432FF"/>
                </a:solidFill>
                <a:latin typeface="Congenial" panose="02000503040000020004" pitchFamily="2" charset="0"/>
              </a:rPr>
              <a:t> </a:t>
            </a:r>
            <a:r>
              <a:rPr lang="en-US" altLang="zh-CN" sz="1400" dirty="0">
                <a:solidFill>
                  <a:srgbClr val="0432FF"/>
                </a:solidFill>
                <a:latin typeface="Congenial" panose="02000503040000020004" pitchFamily="2" charset="0"/>
                <a:ea typeface="BM YEONSUNG OTF" panose="020B0600000101010101" pitchFamily="34" charset="-127"/>
              </a:rPr>
              <a:t>Diversification</a:t>
            </a:r>
            <a:endParaRPr lang="en-US" sz="1400" dirty="0">
              <a:solidFill>
                <a:srgbClr val="0432FF"/>
              </a:solidFill>
              <a:latin typeface="Congenial" panose="02000503040000020004" pitchFamily="2" charset="0"/>
              <a:ea typeface="BM YEONSUNG OTF" panose="020B0600000101010101" pitchFamily="34" charset="-127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C0E0F75D-4D4E-A2E1-4FBC-CA3DEE716A34}"/>
              </a:ext>
            </a:extLst>
          </p:cNvPr>
          <p:cNvSpPr/>
          <p:nvPr/>
        </p:nvSpPr>
        <p:spPr>
          <a:xfrm>
            <a:off x="7448519" y="6853896"/>
            <a:ext cx="1393035" cy="1455225"/>
          </a:xfrm>
          <a:prstGeom prst="roundRect">
            <a:avLst>
              <a:gd name="adj" fmla="val 7214"/>
            </a:avLst>
          </a:prstGeom>
          <a:noFill/>
          <a:ln w="127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27403"/>
                      <a:gd name="connsiteY0" fmla="*/ 0 h 1455225"/>
                      <a:gd name="connsiteX1" fmla="*/ 526194 w 1627403"/>
                      <a:gd name="connsiteY1" fmla="*/ 0 h 1455225"/>
                      <a:gd name="connsiteX2" fmla="*/ 1019839 w 1627403"/>
                      <a:gd name="connsiteY2" fmla="*/ 0 h 1455225"/>
                      <a:gd name="connsiteX3" fmla="*/ 1627403 w 1627403"/>
                      <a:gd name="connsiteY3" fmla="*/ 0 h 1455225"/>
                      <a:gd name="connsiteX4" fmla="*/ 1627403 w 1627403"/>
                      <a:gd name="connsiteY4" fmla="*/ 470523 h 1455225"/>
                      <a:gd name="connsiteX5" fmla="*/ 1627403 w 1627403"/>
                      <a:gd name="connsiteY5" fmla="*/ 926493 h 1455225"/>
                      <a:gd name="connsiteX6" fmla="*/ 1627403 w 1627403"/>
                      <a:gd name="connsiteY6" fmla="*/ 1455225 h 1455225"/>
                      <a:gd name="connsiteX7" fmla="*/ 1084935 w 1627403"/>
                      <a:gd name="connsiteY7" fmla="*/ 1455225 h 1455225"/>
                      <a:gd name="connsiteX8" fmla="*/ 509920 w 1627403"/>
                      <a:gd name="connsiteY8" fmla="*/ 1455225 h 1455225"/>
                      <a:gd name="connsiteX9" fmla="*/ 0 w 1627403"/>
                      <a:gd name="connsiteY9" fmla="*/ 1455225 h 1455225"/>
                      <a:gd name="connsiteX10" fmla="*/ 0 w 1627403"/>
                      <a:gd name="connsiteY10" fmla="*/ 970150 h 1455225"/>
                      <a:gd name="connsiteX11" fmla="*/ 0 w 1627403"/>
                      <a:gd name="connsiteY11" fmla="*/ 499627 h 1455225"/>
                      <a:gd name="connsiteX12" fmla="*/ 0 w 1627403"/>
                      <a:gd name="connsiteY12" fmla="*/ 0 h 145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627403" h="1455225" extrusionOk="0">
                        <a:moveTo>
                          <a:pt x="0" y="0"/>
                        </a:moveTo>
                        <a:cubicBezTo>
                          <a:pt x="134767" y="-25360"/>
                          <a:pt x="394450" y="-9234"/>
                          <a:pt x="526194" y="0"/>
                        </a:cubicBezTo>
                        <a:cubicBezTo>
                          <a:pt x="657938" y="9234"/>
                          <a:pt x="870131" y="1616"/>
                          <a:pt x="1019839" y="0"/>
                        </a:cubicBezTo>
                        <a:cubicBezTo>
                          <a:pt x="1169547" y="-1616"/>
                          <a:pt x="1333881" y="-16076"/>
                          <a:pt x="1627403" y="0"/>
                        </a:cubicBezTo>
                        <a:cubicBezTo>
                          <a:pt x="1641988" y="201263"/>
                          <a:pt x="1637685" y="324202"/>
                          <a:pt x="1627403" y="470523"/>
                        </a:cubicBezTo>
                        <a:cubicBezTo>
                          <a:pt x="1617121" y="616844"/>
                          <a:pt x="1608284" y="794303"/>
                          <a:pt x="1627403" y="926493"/>
                        </a:cubicBezTo>
                        <a:cubicBezTo>
                          <a:pt x="1646523" y="1058683"/>
                          <a:pt x="1621251" y="1267270"/>
                          <a:pt x="1627403" y="1455225"/>
                        </a:cubicBezTo>
                        <a:cubicBezTo>
                          <a:pt x="1452640" y="1447833"/>
                          <a:pt x="1345719" y="1428193"/>
                          <a:pt x="1084935" y="1455225"/>
                        </a:cubicBezTo>
                        <a:cubicBezTo>
                          <a:pt x="824151" y="1482257"/>
                          <a:pt x="675461" y="1427218"/>
                          <a:pt x="509920" y="1455225"/>
                        </a:cubicBezTo>
                        <a:cubicBezTo>
                          <a:pt x="344380" y="1483232"/>
                          <a:pt x="225065" y="1463990"/>
                          <a:pt x="0" y="1455225"/>
                        </a:cubicBezTo>
                        <a:cubicBezTo>
                          <a:pt x="-9438" y="1342672"/>
                          <a:pt x="-450" y="1191341"/>
                          <a:pt x="0" y="970150"/>
                        </a:cubicBezTo>
                        <a:cubicBezTo>
                          <a:pt x="450" y="748960"/>
                          <a:pt x="22362" y="609013"/>
                          <a:pt x="0" y="499627"/>
                        </a:cubicBezTo>
                        <a:cubicBezTo>
                          <a:pt x="-22362" y="390241"/>
                          <a:pt x="10325" y="2346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1C730260-12E0-9EF0-4829-FE19A5F7568A}"/>
              </a:ext>
            </a:extLst>
          </p:cNvPr>
          <p:cNvSpPr/>
          <p:nvPr/>
        </p:nvSpPr>
        <p:spPr>
          <a:xfrm rot="5400000">
            <a:off x="8829572" y="7494353"/>
            <a:ext cx="237849" cy="144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FED2F0-A904-75DB-8A3E-50080B440022}"/>
              </a:ext>
            </a:extLst>
          </p:cNvPr>
          <p:cNvSpPr txBox="1"/>
          <p:nvPr/>
        </p:nvSpPr>
        <p:spPr>
          <a:xfrm>
            <a:off x="7700604" y="6381255"/>
            <a:ext cx="1306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ngenial" panose="02000503040000020004" pitchFamily="2" charset="0"/>
                <a:ea typeface="BM YEONSUNG OTF" panose="020B0600000101010101" pitchFamily="34" charset="-127"/>
              </a:rPr>
              <a:t>Server Onboarding</a:t>
            </a:r>
            <a:endParaRPr lang="en-CN" sz="1200" dirty="0">
              <a:latin typeface="Congenial" panose="02000503040000020004" pitchFamily="2" charset="0"/>
              <a:ea typeface="BM YEONSUNG OTF" panose="020B0600000101010101" pitchFamily="34" charset="-127"/>
            </a:endParaRP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930D4C46-1955-0959-4C69-158D5FB40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3516" y="8005731"/>
            <a:ext cx="195156" cy="197861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B2AFDEAC-318F-96D4-A51D-6786E20A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30" t="18356" r="66124" b="13312"/>
          <a:stretch>
            <a:fillRect/>
          </a:stretch>
        </p:blipFill>
        <p:spPr>
          <a:xfrm>
            <a:off x="12856407" y="7976869"/>
            <a:ext cx="239267" cy="234758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7DA67B58-2BC2-2D3D-9F56-A7E87D607E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492" t="9470" r="14057" b="9821"/>
          <a:stretch>
            <a:fillRect/>
          </a:stretch>
        </p:blipFill>
        <p:spPr>
          <a:xfrm>
            <a:off x="13378893" y="8015533"/>
            <a:ext cx="177687" cy="178257"/>
          </a:xfrm>
          <a:prstGeom prst="rect">
            <a:avLst/>
          </a:prstGeom>
        </p:spPr>
      </p:pic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D5FC175F-A9F9-98F2-8BC4-9DE715DA1C15}"/>
              </a:ext>
            </a:extLst>
          </p:cNvPr>
          <p:cNvSpPr/>
          <p:nvPr/>
        </p:nvSpPr>
        <p:spPr>
          <a:xfrm>
            <a:off x="7508195" y="6430603"/>
            <a:ext cx="324000" cy="32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1</a:t>
            </a:r>
            <a:endParaRPr lang="en-CN" b="1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142C6B0-2AEE-8284-EFAD-EC7D10E75828}"/>
              </a:ext>
            </a:extLst>
          </p:cNvPr>
          <p:cNvSpPr/>
          <p:nvPr/>
        </p:nvSpPr>
        <p:spPr>
          <a:xfrm>
            <a:off x="9252902" y="6440558"/>
            <a:ext cx="324000" cy="32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/>
              <a:t>2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C7420CF8-D622-8BA3-4F38-E759AD33CF8F}"/>
              </a:ext>
            </a:extLst>
          </p:cNvPr>
          <p:cNvSpPr/>
          <p:nvPr/>
        </p:nvSpPr>
        <p:spPr>
          <a:xfrm>
            <a:off x="10942773" y="6436462"/>
            <a:ext cx="324000" cy="32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/>
              <a:t>3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23E3C776-C4E8-6FAC-8572-E153805EA654}"/>
              </a:ext>
            </a:extLst>
          </p:cNvPr>
          <p:cNvSpPr/>
          <p:nvPr/>
        </p:nvSpPr>
        <p:spPr>
          <a:xfrm>
            <a:off x="12501947" y="6435073"/>
            <a:ext cx="324000" cy="32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/>
              <a:t>4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3CAA9953-99CD-CBD3-FF5B-BB93ADDE6D2F}"/>
              </a:ext>
            </a:extLst>
          </p:cNvPr>
          <p:cNvSpPr/>
          <p:nvPr/>
        </p:nvSpPr>
        <p:spPr>
          <a:xfrm>
            <a:off x="13833855" y="6435318"/>
            <a:ext cx="324000" cy="324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/>
              <a:t>5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CA863D5A-624B-0034-BDC6-0BD4E00421DA}"/>
              </a:ext>
            </a:extLst>
          </p:cNvPr>
          <p:cNvSpPr/>
          <p:nvPr/>
        </p:nvSpPr>
        <p:spPr>
          <a:xfrm>
            <a:off x="10898973" y="5984769"/>
            <a:ext cx="576000" cy="215373"/>
          </a:xfrm>
          <a:prstGeom prst="round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Ext.2</a:t>
            </a:r>
            <a:endParaRPr lang="en-CN" sz="12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5749FDC-9965-E9FF-488A-4B07F0B1B1D6}"/>
              </a:ext>
            </a:extLst>
          </p:cNvPr>
          <p:cNvSpPr txBox="1"/>
          <p:nvPr/>
        </p:nvSpPr>
        <p:spPr>
          <a:xfrm>
            <a:off x="16044732" y="6542918"/>
            <a:ext cx="1132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dirty="0">
                <a:solidFill>
                  <a:srgbClr val="0432FF"/>
                </a:solidFill>
                <a:latin typeface="Congenial" panose="02000503040000020004" pitchFamily="2" charset="0"/>
                <a:ea typeface="BM YEONSUNG OTF" panose="020B0600000101010101" pitchFamily="34" charset="-127"/>
              </a:rPr>
              <a:t>Irrelevance</a:t>
            </a:r>
            <a:endParaRPr lang="en-US" sz="1400" dirty="0">
              <a:solidFill>
                <a:srgbClr val="0432FF"/>
              </a:solidFill>
              <a:latin typeface="Congenial" panose="02000503040000020004" pitchFamily="2" charset="0"/>
              <a:ea typeface="BM YEONSUNG OTF" panose="020B0600000101010101" pitchFamily="34" charset="-127"/>
            </a:endParaRP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A60D6219-7BC0-E421-218E-1F5ECBB3CD6D}"/>
              </a:ext>
            </a:extLst>
          </p:cNvPr>
          <p:cNvSpPr/>
          <p:nvPr/>
        </p:nvSpPr>
        <p:spPr>
          <a:xfrm>
            <a:off x="15482169" y="6585268"/>
            <a:ext cx="576000" cy="215373"/>
          </a:xfrm>
          <a:prstGeom prst="round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Ext.1</a:t>
            </a:r>
            <a:endParaRPr lang="en-CN" sz="1200" b="1" dirty="0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314BB692-9288-D3F8-B98C-F845D10CE76E}"/>
              </a:ext>
            </a:extLst>
          </p:cNvPr>
          <p:cNvSpPr/>
          <p:nvPr/>
        </p:nvSpPr>
        <p:spPr>
          <a:xfrm>
            <a:off x="15512575" y="6845858"/>
            <a:ext cx="1386316" cy="668059"/>
          </a:xfrm>
          <a:prstGeom prst="roundRect">
            <a:avLst>
              <a:gd name="adj" fmla="val 7770"/>
            </a:avLst>
          </a:prstGeom>
          <a:noFill/>
          <a:ln w="12700">
            <a:solidFill>
              <a:srgbClr val="0432F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3464"/>
                      <a:gd name="connsiteY0" fmla="*/ 0 h 1455225"/>
                      <a:gd name="connsiteX1" fmla="*/ 576653 w 1783464"/>
                      <a:gd name="connsiteY1" fmla="*/ 0 h 1455225"/>
                      <a:gd name="connsiteX2" fmla="*/ 1117637 w 1783464"/>
                      <a:gd name="connsiteY2" fmla="*/ 0 h 1455225"/>
                      <a:gd name="connsiteX3" fmla="*/ 1783464 w 1783464"/>
                      <a:gd name="connsiteY3" fmla="*/ 0 h 1455225"/>
                      <a:gd name="connsiteX4" fmla="*/ 1783464 w 1783464"/>
                      <a:gd name="connsiteY4" fmla="*/ 470523 h 1455225"/>
                      <a:gd name="connsiteX5" fmla="*/ 1783464 w 1783464"/>
                      <a:gd name="connsiteY5" fmla="*/ 926493 h 1455225"/>
                      <a:gd name="connsiteX6" fmla="*/ 1783464 w 1783464"/>
                      <a:gd name="connsiteY6" fmla="*/ 1455225 h 1455225"/>
                      <a:gd name="connsiteX7" fmla="*/ 1188976 w 1783464"/>
                      <a:gd name="connsiteY7" fmla="*/ 1455225 h 1455225"/>
                      <a:gd name="connsiteX8" fmla="*/ 558819 w 1783464"/>
                      <a:gd name="connsiteY8" fmla="*/ 1455225 h 1455225"/>
                      <a:gd name="connsiteX9" fmla="*/ 0 w 1783464"/>
                      <a:gd name="connsiteY9" fmla="*/ 1455225 h 1455225"/>
                      <a:gd name="connsiteX10" fmla="*/ 0 w 1783464"/>
                      <a:gd name="connsiteY10" fmla="*/ 970150 h 1455225"/>
                      <a:gd name="connsiteX11" fmla="*/ 0 w 1783464"/>
                      <a:gd name="connsiteY11" fmla="*/ 499627 h 1455225"/>
                      <a:gd name="connsiteX12" fmla="*/ 0 w 1783464"/>
                      <a:gd name="connsiteY12" fmla="*/ 0 h 145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783464" h="1455225" extrusionOk="0">
                        <a:moveTo>
                          <a:pt x="0" y="0"/>
                        </a:moveTo>
                        <a:cubicBezTo>
                          <a:pt x="210333" y="13736"/>
                          <a:pt x="421336" y="-2455"/>
                          <a:pt x="576653" y="0"/>
                        </a:cubicBezTo>
                        <a:cubicBezTo>
                          <a:pt x="731970" y="2455"/>
                          <a:pt x="905032" y="-19851"/>
                          <a:pt x="1117637" y="0"/>
                        </a:cubicBezTo>
                        <a:cubicBezTo>
                          <a:pt x="1330242" y="19851"/>
                          <a:pt x="1488597" y="8422"/>
                          <a:pt x="1783464" y="0"/>
                        </a:cubicBezTo>
                        <a:cubicBezTo>
                          <a:pt x="1798049" y="201263"/>
                          <a:pt x="1793746" y="324202"/>
                          <a:pt x="1783464" y="470523"/>
                        </a:cubicBezTo>
                        <a:cubicBezTo>
                          <a:pt x="1773182" y="616844"/>
                          <a:pt x="1764345" y="794303"/>
                          <a:pt x="1783464" y="926493"/>
                        </a:cubicBezTo>
                        <a:cubicBezTo>
                          <a:pt x="1802584" y="1058683"/>
                          <a:pt x="1777312" y="1267270"/>
                          <a:pt x="1783464" y="1455225"/>
                        </a:cubicBezTo>
                        <a:cubicBezTo>
                          <a:pt x="1631526" y="1449818"/>
                          <a:pt x="1482596" y="1455889"/>
                          <a:pt x="1188976" y="1455225"/>
                        </a:cubicBezTo>
                        <a:cubicBezTo>
                          <a:pt x="895356" y="1454561"/>
                          <a:pt x="860160" y="1450605"/>
                          <a:pt x="558819" y="1455225"/>
                        </a:cubicBezTo>
                        <a:cubicBezTo>
                          <a:pt x="257478" y="1459845"/>
                          <a:pt x="149977" y="1450678"/>
                          <a:pt x="0" y="1455225"/>
                        </a:cubicBezTo>
                        <a:cubicBezTo>
                          <a:pt x="-9438" y="1342672"/>
                          <a:pt x="-450" y="1191341"/>
                          <a:pt x="0" y="970150"/>
                        </a:cubicBezTo>
                        <a:cubicBezTo>
                          <a:pt x="450" y="748960"/>
                          <a:pt x="22362" y="609013"/>
                          <a:pt x="0" y="499627"/>
                        </a:cubicBezTo>
                        <a:cubicBezTo>
                          <a:pt x="-22362" y="390241"/>
                          <a:pt x="10325" y="2346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2FF04282-71FB-1A1D-59E3-E20885CE1025}"/>
              </a:ext>
            </a:extLst>
          </p:cNvPr>
          <p:cNvSpPr/>
          <p:nvPr/>
        </p:nvSpPr>
        <p:spPr>
          <a:xfrm>
            <a:off x="15512576" y="7631782"/>
            <a:ext cx="1386315" cy="668059"/>
          </a:xfrm>
          <a:prstGeom prst="roundRect">
            <a:avLst>
              <a:gd name="adj" fmla="val 7770"/>
            </a:avLst>
          </a:prstGeom>
          <a:noFill/>
          <a:ln w="12700">
            <a:solidFill>
              <a:srgbClr val="0432F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83464"/>
                      <a:gd name="connsiteY0" fmla="*/ 0 h 1455225"/>
                      <a:gd name="connsiteX1" fmla="*/ 576653 w 1783464"/>
                      <a:gd name="connsiteY1" fmla="*/ 0 h 1455225"/>
                      <a:gd name="connsiteX2" fmla="*/ 1117637 w 1783464"/>
                      <a:gd name="connsiteY2" fmla="*/ 0 h 1455225"/>
                      <a:gd name="connsiteX3" fmla="*/ 1783464 w 1783464"/>
                      <a:gd name="connsiteY3" fmla="*/ 0 h 1455225"/>
                      <a:gd name="connsiteX4" fmla="*/ 1783464 w 1783464"/>
                      <a:gd name="connsiteY4" fmla="*/ 470523 h 1455225"/>
                      <a:gd name="connsiteX5" fmla="*/ 1783464 w 1783464"/>
                      <a:gd name="connsiteY5" fmla="*/ 926493 h 1455225"/>
                      <a:gd name="connsiteX6" fmla="*/ 1783464 w 1783464"/>
                      <a:gd name="connsiteY6" fmla="*/ 1455225 h 1455225"/>
                      <a:gd name="connsiteX7" fmla="*/ 1188976 w 1783464"/>
                      <a:gd name="connsiteY7" fmla="*/ 1455225 h 1455225"/>
                      <a:gd name="connsiteX8" fmla="*/ 558819 w 1783464"/>
                      <a:gd name="connsiteY8" fmla="*/ 1455225 h 1455225"/>
                      <a:gd name="connsiteX9" fmla="*/ 0 w 1783464"/>
                      <a:gd name="connsiteY9" fmla="*/ 1455225 h 1455225"/>
                      <a:gd name="connsiteX10" fmla="*/ 0 w 1783464"/>
                      <a:gd name="connsiteY10" fmla="*/ 970150 h 1455225"/>
                      <a:gd name="connsiteX11" fmla="*/ 0 w 1783464"/>
                      <a:gd name="connsiteY11" fmla="*/ 499627 h 1455225"/>
                      <a:gd name="connsiteX12" fmla="*/ 0 w 1783464"/>
                      <a:gd name="connsiteY12" fmla="*/ 0 h 1455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783464" h="1455225" extrusionOk="0">
                        <a:moveTo>
                          <a:pt x="0" y="0"/>
                        </a:moveTo>
                        <a:cubicBezTo>
                          <a:pt x="210333" y="13736"/>
                          <a:pt x="421336" y="-2455"/>
                          <a:pt x="576653" y="0"/>
                        </a:cubicBezTo>
                        <a:cubicBezTo>
                          <a:pt x="731970" y="2455"/>
                          <a:pt x="905032" y="-19851"/>
                          <a:pt x="1117637" y="0"/>
                        </a:cubicBezTo>
                        <a:cubicBezTo>
                          <a:pt x="1330242" y="19851"/>
                          <a:pt x="1488597" y="8422"/>
                          <a:pt x="1783464" y="0"/>
                        </a:cubicBezTo>
                        <a:cubicBezTo>
                          <a:pt x="1798049" y="201263"/>
                          <a:pt x="1793746" y="324202"/>
                          <a:pt x="1783464" y="470523"/>
                        </a:cubicBezTo>
                        <a:cubicBezTo>
                          <a:pt x="1773182" y="616844"/>
                          <a:pt x="1764345" y="794303"/>
                          <a:pt x="1783464" y="926493"/>
                        </a:cubicBezTo>
                        <a:cubicBezTo>
                          <a:pt x="1802584" y="1058683"/>
                          <a:pt x="1777312" y="1267270"/>
                          <a:pt x="1783464" y="1455225"/>
                        </a:cubicBezTo>
                        <a:cubicBezTo>
                          <a:pt x="1631526" y="1449818"/>
                          <a:pt x="1482596" y="1455889"/>
                          <a:pt x="1188976" y="1455225"/>
                        </a:cubicBezTo>
                        <a:cubicBezTo>
                          <a:pt x="895356" y="1454561"/>
                          <a:pt x="860160" y="1450605"/>
                          <a:pt x="558819" y="1455225"/>
                        </a:cubicBezTo>
                        <a:cubicBezTo>
                          <a:pt x="257478" y="1459845"/>
                          <a:pt x="149977" y="1450678"/>
                          <a:pt x="0" y="1455225"/>
                        </a:cubicBezTo>
                        <a:cubicBezTo>
                          <a:pt x="-9438" y="1342672"/>
                          <a:pt x="-450" y="1191341"/>
                          <a:pt x="0" y="970150"/>
                        </a:cubicBezTo>
                        <a:cubicBezTo>
                          <a:pt x="450" y="748960"/>
                          <a:pt x="22362" y="609013"/>
                          <a:pt x="0" y="499627"/>
                        </a:cubicBezTo>
                        <a:cubicBezTo>
                          <a:pt x="-22362" y="390241"/>
                          <a:pt x="10325" y="2346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4" name="Triangle 153">
            <a:extLst>
              <a:ext uri="{FF2B5EF4-FFF2-40B4-BE49-F238E27FC236}">
                <a16:creationId xmlns:a16="http://schemas.microsoft.com/office/drawing/2014/main" id="{51D4DED2-BBE0-0D6E-CA7D-247656895C0C}"/>
              </a:ext>
            </a:extLst>
          </p:cNvPr>
          <p:cNvSpPr>
            <a:spLocks noChangeAspect="1"/>
          </p:cNvSpPr>
          <p:nvPr/>
        </p:nvSpPr>
        <p:spPr>
          <a:xfrm rot="5400000">
            <a:off x="15332572" y="6952065"/>
            <a:ext cx="180000" cy="10897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5" name="Triangle 154">
            <a:extLst>
              <a:ext uri="{FF2B5EF4-FFF2-40B4-BE49-F238E27FC236}">
                <a16:creationId xmlns:a16="http://schemas.microsoft.com/office/drawing/2014/main" id="{B33BD1FD-7DFB-C802-7F2D-055797086600}"/>
              </a:ext>
            </a:extLst>
          </p:cNvPr>
          <p:cNvSpPr>
            <a:spLocks noChangeAspect="1"/>
          </p:cNvSpPr>
          <p:nvPr/>
        </p:nvSpPr>
        <p:spPr>
          <a:xfrm rot="5400000">
            <a:off x="15332572" y="7744663"/>
            <a:ext cx="180000" cy="10897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6" name="Triangle 155">
            <a:extLst>
              <a:ext uri="{FF2B5EF4-FFF2-40B4-BE49-F238E27FC236}">
                <a16:creationId xmlns:a16="http://schemas.microsoft.com/office/drawing/2014/main" id="{456C57CA-8A90-BF3D-73BB-A6A0BB48A42B}"/>
              </a:ext>
            </a:extLst>
          </p:cNvPr>
          <p:cNvSpPr>
            <a:spLocks noChangeAspect="1"/>
          </p:cNvSpPr>
          <p:nvPr/>
        </p:nvSpPr>
        <p:spPr>
          <a:xfrm rot="16200000">
            <a:off x="15325527" y="8040442"/>
            <a:ext cx="180000" cy="108978"/>
          </a:xfrm>
          <a:prstGeom prst="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7" name="Triangle 156">
            <a:extLst>
              <a:ext uri="{FF2B5EF4-FFF2-40B4-BE49-F238E27FC236}">
                <a16:creationId xmlns:a16="http://schemas.microsoft.com/office/drawing/2014/main" id="{658DA8B6-6C2C-5BCA-3331-14F05382FCF6}"/>
              </a:ext>
            </a:extLst>
          </p:cNvPr>
          <p:cNvSpPr>
            <a:spLocks noChangeAspect="1"/>
          </p:cNvSpPr>
          <p:nvPr/>
        </p:nvSpPr>
        <p:spPr>
          <a:xfrm rot="16200000">
            <a:off x="15325527" y="7291142"/>
            <a:ext cx="180000" cy="108978"/>
          </a:xfrm>
          <a:prstGeom prst="triangl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8" name="Triangle 157">
            <a:extLst>
              <a:ext uri="{FF2B5EF4-FFF2-40B4-BE49-F238E27FC236}">
                <a16:creationId xmlns:a16="http://schemas.microsoft.com/office/drawing/2014/main" id="{8CCFE45D-6939-EF8F-3F30-DDA0D8C76C2C}"/>
              </a:ext>
            </a:extLst>
          </p:cNvPr>
          <p:cNvSpPr/>
          <p:nvPr/>
        </p:nvSpPr>
        <p:spPr>
          <a:xfrm rot="10800000">
            <a:off x="14593721" y="8329953"/>
            <a:ext cx="237849" cy="144000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56857D8-DE93-0EB9-9FF9-D47BA7E4DC21}"/>
              </a:ext>
            </a:extLst>
          </p:cNvPr>
          <p:cNvSpPr txBox="1"/>
          <p:nvPr/>
        </p:nvSpPr>
        <p:spPr>
          <a:xfrm>
            <a:off x="16034620" y="8331112"/>
            <a:ext cx="107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altLang="zh-CN" sz="1400" dirty="0">
                <a:solidFill>
                  <a:srgbClr val="0432FF"/>
                </a:solidFill>
                <a:latin typeface="Congenial" panose="02000503040000020004" pitchFamily="2" charset="0"/>
                <a:ea typeface="BM YEONSUNG OTF" panose="020B0600000101010101" pitchFamily="34" charset="-127"/>
              </a:rPr>
              <a:t>Multi-Turn</a:t>
            </a:r>
            <a:endParaRPr lang="en-US" sz="1400" dirty="0">
              <a:solidFill>
                <a:srgbClr val="0432FF"/>
              </a:solidFill>
              <a:latin typeface="Congenial" panose="02000503040000020004" pitchFamily="2" charset="0"/>
              <a:ea typeface="BM YEONSUNG OTF" panose="020B0600000101010101" pitchFamily="34" charset="-127"/>
            </a:endParaRP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F8F96EC4-BD4A-8E33-133C-4368BCAAFA2D}"/>
              </a:ext>
            </a:extLst>
          </p:cNvPr>
          <p:cNvSpPr/>
          <p:nvPr/>
        </p:nvSpPr>
        <p:spPr>
          <a:xfrm>
            <a:off x="15482169" y="8363788"/>
            <a:ext cx="576000" cy="215373"/>
          </a:xfrm>
          <a:prstGeom prst="round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Ext.3</a:t>
            </a:r>
            <a:endParaRPr lang="en-CN" sz="1200" b="1" dirty="0"/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29896761-1B25-A660-DD8F-EE0DEDDCBE1B}"/>
              </a:ext>
            </a:extLst>
          </p:cNvPr>
          <p:cNvSpPr/>
          <p:nvPr/>
        </p:nvSpPr>
        <p:spPr>
          <a:xfrm>
            <a:off x="15567415" y="6890428"/>
            <a:ext cx="603799" cy="572152"/>
          </a:xfrm>
          <a:prstGeom prst="roundRect">
            <a:avLst>
              <a:gd name="adj" fmla="val 6025"/>
            </a:avLst>
          </a:prstGeom>
          <a:noFill/>
          <a:ln w="127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97114"/>
                      <a:gd name="connsiteY0" fmla="*/ 0 h 1444760"/>
                      <a:gd name="connsiteX1" fmla="*/ 527307 w 2197114"/>
                      <a:gd name="connsiteY1" fmla="*/ 0 h 1444760"/>
                      <a:gd name="connsiteX2" fmla="*/ 1010672 w 2197114"/>
                      <a:gd name="connsiteY2" fmla="*/ 0 h 1444760"/>
                      <a:gd name="connsiteX3" fmla="*/ 1603893 w 2197114"/>
                      <a:gd name="connsiteY3" fmla="*/ 0 h 1444760"/>
                      <a:gd name="connsiteX4" fmla="*/ 2197114 w 2197114"/>
                      <a:gd name="connsiteY4" fmla="*/ 0 h 1444760"/>
                      <a:gd name="connsiteX5" fmla="*/ 2197114 w 2197114"/>
                      <a:gd name="connsiteY5" fmla="*/ 467139 h 1444760"/>
                      <a:gd name="connsiteX6" fmla="*/ 2197114 w 2197114"/>
                      <a:gd name="connsiteY6" fmla="*/ 919831 h 1444760"/>
                      <a:gd name="connsiteX7" fmla="*/ 2197114 w 2197114"/>
                      <a:gd name="connsiteY7" fmla="*/ 1444760 h 1444760"/>
                      <a:gd name="connsiteX8" fmla="*/ 1647836 w 2197114"/>
                      <a:gd name="connsiteY8" fmla="*/ 1444760 h 1444760"/>
                      <a:gd name="connsiteX9" fmla="*/ 1164470 w 2197114"/>
                      <a:gd name="connsiteY9" fmla="*/ 1444760 h 1444760"/>
                      <a:gd name="connsiteX10" fmla="*/ 615192 w 2197114"/>
                      <a:gd name="connsiteY10" fmla="*/ 1444760 h 1444760"/>
                      <a:gd name="connsiteX11" fmla="*/ 0 w 2197114"/>
                      <a:gd name="connsiteY11" fmla="*/ 1444760 h 1444760"/>
                      <a:gd name="connsiteX12" fmla="*/ 0 w 2197114"/>
                      <a:gd name="connsiteY12" fmla="*/ 977621 h 1444760"/>
                      <a:gd name="connsiteX13" fmla="*/ 0 w 2197114"/>
                      <a:gd name="connsiteY13" fmla="*/ 510482 h 1444760"/>
                      <a:gd name="connsiteX14" fmla="*/ 0 w 2197114"/>
                      <a:gd name="connsiteY14" fmla="*/ 0 h 1444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97114" h="1444760" extrusionOk="0">
                        <a:moveTo>
                          <a:pt x="0" y="0"/>
                        </a:moveTo>
                        <a:cubicBezTo>
                          <a:pt x="185127" y="10340"/>
                          <a:pt x="294253" y="-8011"/>
                          <a:pt x="527307" y="0"/>
                        </a:cubicBezTo>
                        <a:cubicBezTo>
                          <a:pt x="760361" y="8011"/>
                          <a:pt x="815766" y="2164"/>
                          <a:pt x="1010672" y="0"/>
                        </a:cubicBezTo>
                        <a:cubicBezTo>
                          <a:pt x="1205578" y="-2164"/>
                          <a:pt x="1325935" y="-13701"/>
                          <a:pt x="1603893" y="0"/>
                        </a:cubicBezTo>
                        <a:cubicBezTo>
                          <a:pt x="1881851" y="13701"/>
                          <a:pt x="1921295" y="-17826"/>
                          <a:pt x="2197114" y="0"/>
                        </a:cubicBezTo>
                        <a:cubicBezTo>
                          <a:pt x="2176453" y="110950"/>
                          <a:pt x="2181332" y="237409"/>
                          <a:pt x="2197114" y="467139"/>
                        </a:cubicBezTo>
                        <a:cubicBezTo>
                          <a:pt x="2212896" y="696869"/>
                          <a:pt x="2197923" y="771119"/>
                          <a:pt x="2197114" y="919831"/>
                        </a:cubicBezTo>
                        <a:cubicBezTo>
                          <a:pt x="2196305" y="1068543"/>
                          <a:pt x="2201927" y="1315721"/>
                          <a:pt x="2197114" y="1444760"/>
                        </a:cubicBezTo>
                        <a:cubicBezTo>
                          <a:pt x="1937626" y="1447489"/>
                          <a:pt x="1867124" y="1441193"/>
                          <a:pt x="1647836" y="1444760"/>
                        </a:cubicBezTo>
                        <a:cubicBezTo>
                          <a:pt x="1428548" y="1448327"/>
                          <a:pt x="1310716" y="1467904"/>
                          <a:pt x="1164470" y="1444760"/>
                        </a:cubicBezTo>
                        <a:cubicBezTo>
                          <a:pt x="1018224" y="1421616"/>
                          <a:pt x="767474" y="1424828"/>
                          <a:pt x="615192" y="1444760"/>
                        </a:cubicBezTo>
                        <a:cubicBezTo>
                          <a:pt x="462910" y="1464692"/>
                          <a:pt x="268606" y="1438692"/>
                          <a:pt x="0" y="1444760"/>
                        </a:cubicBezTo>
                        <a:cubicBezTo>
                          <a:pt x="1465" y="1309636"/>
                          <a:pt x="-7159" y="1197447"/>
                          <a:pt x="0" y="977621"/>
                        </a:cubicBezTo>
                        <a:cubicBezTo>
                          <a:pt x="7159" y="757795"/>
                          <a:pt x="-838" y="711543"/>
                          <a:pt x="0" y="510482"/>
                        </a:cubicBezTo>
                        <a:cubicBezTo>
                          <a:pt x="838" y="309421"/>
                          <a:pt x="8557" y="2457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DE27792-1627-C90E-6633-118BE8636A18}"/>
              </a:ext>
            </a:extLst>
          </p:cNvPr>
          <p:cNvSpPr/>
          <p:nvPr/>
        </p:nvSpPr>
        <p:spPr>
          <a:xfrm>
            <a:off x="15861518" y="7129430"/>
            <a:ext cx="252851" cy="25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00D61DA-EEF7-46DE-E1B3-06516FF3704D}"/>
              </a:ext>
            </a:extLst>
          </p:cNvPr>
          <p:cNvSpPr/>
          <p:nvPr/>
        </p:nvSpPr>
        <p:spPr>
          <a:xfrm>
            <a:off x="15845078" y="7143959"/>
            <a:ext cx="251433" cy="256846"/>
          </a:xfrm>
          <a:prstGeom prst="rect">
            <a:avLst/>
          </a:prstGeom>
          <a:solidFill>
            <a:schemeClr val="accent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6B3D6A0-3420-FC68-A9E4-B26D6DCE4377}"/>
              </a:ext>
            </a:extLst>
          </p:cNvPr>
          <p:cNvSpPr/>
          <p:nvPr/>
        </p:nvSpPr>
        <p:spPr>
          <a:xfrm>
            <a:off x="15833349" y="7158268"/>
            <a:ext cx="249157" cy="253576"/>
          </a:xfrm>
          <a:prstGeom prst="rect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3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F7FF2B3-CC1F-CE8D-C501-0A1AEEB55BB7}"/>
              </a:ext>
            </a:extLst>
          </p:cNvPr>
          <p:cNvSpPr txBox="1"/>
          <p:nvPr/>
        </p:nvSpPr>
        <p:spPr>
          <a:xfrm>
            <a:off x="15759794" y="7182931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MCP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4E76D043-73A6-515C-AE35-A1B0860CC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94682" y="6926431"/>
            <a:ext cx="201806" cy="201806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1796524D-4C86-FDEF-D2AB-F42C7CA5D4C9}"/>
              </a:ext>
            </a:extLst>
          </p:cNvPr>
          <p:cNvSpPr txBox="1"/>
          <p:nvPr/>
        </p:nvSpPr>
        <p:spPr>
          <a:xfrm>
            <a:off x="15754556" y="6894265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Congenial" panose="02000503040000020004" pitchFamily="2" charset="0"/>
              </a:rPr>
              <a:t>Q1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223385F0-1169-7DAE-EB6D-2F3C30FA7FE2}"/>
              </a:ext>
            </a:extLst>
          </p:cNvPr>
          <p:cNvSpPr/>
          <p:nvPr/>
        </p:nvSpPr>
        <p:spPr>
          <a:xfrm>
            <a:off x="16232183" y="6890428"/>
            <a:ext cx="603799" cy="572152"/>
          </a:xfrm>
          <a:prstGeom prst="roundRect">
            <a:avLst>
              <a:gd name="adj" fmla="val 6025"/>
            </a:avLst>
          </a:prstGeom>
          <a:noFill/>
          <a:ln w="127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97114"/>
                      <a:gd name="connsiteY0" fmla="*/ 0 h 1444760"/>
                      <a:gd name="connsiteX1" fmla="*/ 527307 w 2197114"/>
                      <a:gd name="connsiteY1" fmla="*/ 0 h 1444760"/>
                      <a:gd name="connsiteX2" fmla="*/ 1010672 w 2197114"/>
                      <a:gd name="connsiteY2" fmla="*/ 0 h 1444760"/>
                      <a:gd name="connsiteX3" fmla="*/ 1603893 w 2197114"/>
                      <a:gd name="connsiteY3" fmla="*/ 0 h 1444760"/>
                      <a:gd name="connsiteX4" fmla="*/ 2197114 w 2197114"/>
                      <a:gd name="connsiteY4" fmla="*/ 0 h 1444760"/>
                      <a:gd name="connsiteX5" fmla="*/ 2197114 w 2197114"/>
                      <a:gd name="connsiteY5" fmla="*/ 467139 h 1444760"/>
                      <a:gd name="connsiteX6" fmla="*/ 2197114 w 2197114"/>
                      <a:gd name="connsiteY6" fmla="*/ 919831 h 1444760"/>
                      <a:gd name="connsiteX7" fmla="*/ 2197114 w 2197114"/>
                      <a:gd name="connsiteY7" fmla="*/ 1444760 h 1444760"/>
                      <a:gd name="connsiteX8" fmla="*/ 1647836 w 2197114"/>
                      <a:gd name="connsiteY8" fmla="*/ 1444760 h 1444760"/>
                      <a:gd name="connsiteX9" fmla="*/ 1164470 w 2197114"/>
                      <a:gd name="connsiteY9" fmla="*/ 1444760 h 1444760"/>
                      <a:gd name="connsiteX10" fmla="*/ 615192 w 2197114"/>
                      <a:gd name="connsiteY10" fmla="*/ 1444760 h 1444760"/>
                      <a:gd name="connsiteX11" fmla="*/ 0 w 2197114"/>
                      <a:gd name="connsiteY11" fmla="*/ 1444760 h 1444760"/>
                      <a:gd name="connsiteX12" fmla="*/ 0 w 2197114"/>
                      <a:gd name="connsiteY12" fmla="*/ 977621 h 1444760"/>
                      <a:gd name="connsiteX13" fmla="*/ 0 w 2197114"/>
                      <a:gd name="connsiteY13" fmla="*/ 510482 h 1444760"/>
                      <a:gd name="connsiteX14" fmla="*/ 0 w 2197114"/>
                      <a:gd name="connsiteY14" fmla="*/ 0 h 1444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97114" h="1444760" extrusionOk="0">
                        <a:moveTo>
                          <a:pt x="0" y="0"/>
                        </a:moveTo>
                        <a:cubicBezTo>
                          <a:pt x="185127" y="10340"/>
                          <a:pt x="294253" y="-8011"/>
                          <a:pt x="527307" y="0"/>
                        </a:cubicBezTo>
                        <a:cubicBezTo>
                          <a:pt x="760361" y="8011"/>
                          <a:pt x="815766" y="2164"/>
                          <a:pt x="1010672" y="0"/>
                        </a:cubicBezTo>
                        <a:cubicBezTo>
                          <a:pt x="1205578" y="-2164"/>
                          <a:pt x="1325935" y="-13701"/>
                          <a:pt x="1603893" y="0"/>
                        </a:cubicBezTo>
                        <a:cubicBezTo>
                          <a:pt x="1881851" y="13701"/>
                          <a:pt x="1921295" y="-17826"/>
                          <a:pt x="2197114" y="0"/>
                        </a:cubicBezTo>
                        <a:cubicBezTo>
                          <a:pt x="2176453" y="110950"/>
                          <a:pt x="2181332" y="237409"/>
                          <a:pt x="2197114" y="467139"/>
                        </a:cubicBezTo>
                        <a:cubicBezTo>
                          <a:pt x="2212896" y="696869"/>
                          <a:pt x="2197923" y="771119"/>
                          <a:pt x="2197114" y="919831"/>
                        </a:cubicBezTo>
                        <a:cubicBezTo>
                          <a:pt x="2196305" y="1068543"/>
                          <a:pt x="2201927" y="1315721"/>
                          <a:pt x="2197114" y="1444760"/>
                        </a:cubicBezTo>
                        <a:cubicBezTo>
                          <a:pt x="1937626" y="1447489"/>
                          <a:pt x="1867124" y="1441193"/>
                          <a:pt x="1647836" y="1444760"/>
                        </a:cubicBezTo>
                        <a:cubicBezTo>
                          <a:pt x="1428548" y="1448327"/>
                          <a:pt x="1310716" y="1467904"/>
                          <a:pt x="1164470" y="1444760"/>
                        </a:cubicBezTo>
                        <a:cubicBezTo>
                          <a:pt x="1018224" y="1421616"/>
                          <a:pt x="767474" y="1424828"/>
                          <a:pt x="615192" y="1444760"/>
                        </a:cubicBezTo>
                        <a:cubicBezTo>
                          <a:pt x="462910" y="1464692"/>
                          <a:pt x="268606" y="1438692"/>
                          <a:pt x="0" y="1444760"/>
                        </a:cubicBezTo>
                        <a:cubicBezTo>
                          <a:pt x="1465" y="1309636"/>
                          <a:pt x="-7159" y="1197447"/>
                          <a:pt x="0" y="977621"/>
                        </a:cubicBezTo>
                        <a:cubicBezTo>
                          <a:pt x="7159" y="757795"/>
                          <a:pt x="-838" y="711543"/>
                          <a:pt x="0" y="510482"/>
                        </a:cubicBezTo>
                        <a:cubicBezTo>
                          <a:pt x="838" y="309421"/>
                          <a:pt x="8557" y="2457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4512E1B-A530-E78E-55E4-083A1DFA7A45}"/>
              </a:ext>
            </a:extLst>
          </p:cNvPr>
          <p:cNvSpPr/>
          <p:nvPr/>
        </p:nvSpPr>
        <p:spPr>
          <a:xfrm>
            <a:off x="16531986" y="7129430"/>
            <a:ext cx="252851" cy="2594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030C950-64C5-7E67-90A8-C9D3890677BB}"/>
              </a:ext>
            </a:extLst>
          </p:cNvPr>
          <p:cNvSpPr/>
          <p:nvPr/>
        </p:nvSpPr>
        <p:spPr>
          <a:xfrm>
            <a:off x="16515546" y="7143959"/>
            <a:ext cx="251433" cy="256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8E64C7C-80FA-2992-3148-2AC2E79D922A}"/>
              </a:ext>
            </a:extLst>
          </p:cNvPr>
          <p:cNvSpPr/>
          <p:nvPr/>
        </p:nvSpPr>
        <p:spPr>
          <a:xfrm>
            <a:off x="16503817" y="7158268"/>
            <a:ext cx="249157" cy="2535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3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7D5C5F4-C146-CA18-C129-D123739AF826}"/>
              </a:ext>
            </a:extLst>
          </p:cNvPr>
          <p:cNvSpPr txBox="1"/>
          <p:nvPr/>
        </p:nvSpPr>
        <p:spPr>
          <a:xfrm>
            <a:off x="16433314" y="7179380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dirty="0"/>
              <a:t>MCP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7BAFF6AB-C14F-584A-D8C4-23FAB514C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9450" y="6926431"/>
            <a:ext cx="201806" cy="201806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10BB436B-6A19-F1EB-4D9E-8589F8BB4278}"/>
              </a:ext>
            </a:extLst>
          </p:cNvPr>
          <p:cNvSpPr txBox="1"/>
          <p:nvPr/>
        </p:nvSpPr>
        <p:spPr>
          <a:xfrm>
            <a:off x="16419324" y="6894265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050" dirty="0">
                <a:latin typeface="Congenial" panose="02000503040000020004" pitchFamily="2" charset="0"/>
              </a:rPr>
              <a:t>Q2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C4A9E46-D9AB-D57E-D5C9-D6A0ED55AB2E}"/>
              </a:ext>
            </a:extLst>
          </p:cNvPr>
          <p:cNvCxnSpPr>
            <a:cxnSpLocks/>
          </p:cNvCxnSpPr>
          <p:nvPr/>
        </p:nvCxnSpPr>
        <p:spPr>
          <a:xfrm flipV="1">
            <a:off x="16137006" y="7287104"/>
            <a:ext cx="324000" cy="355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D351C6F4-64CF-2F38-C53A-C50DD632E5A8}"/>
              </a:ext>
            </a:extLst>
          </p:cNvPr>
          <p:cNvSpPr/>
          <p:nvPr/>
        </p:nvSpPr>
        <p:spPr>
          <a:xfrm>
            <a:off x="15577099" y="7876309"/>
            <a:ext cx="248205" cy="247359"/>
          </a:xfrm>
          <a:prstGeom prst="roundRect">
            <a:avLst/>
          </a:prstGeom>
          <a:solidFill>
            <a:srgbClr val="FFD1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/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59A903F9-86BC-A1F1-D5BD-DA84E5BC6520}"/>
              </a:ext>
            </a:extLst>
          </p:cNvPr>
          <p:cNvSpPr/>
          <p:nvPr/>
        </p:nvSpPr>
        <p:spPr>
          <a:xfrm>
            <a:off x="15869314" y="7872789"/>
            <a:ext cx="248205" cy="247359"/>
          </a:xfrm>
          <a:prstGeom prst="roundRect">
            <a:avLst/>
          </a:prstGeom>
          <a:solidFill>
            <a:srgbClr val="E2C8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200" dirty="0"/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9F11A428-2801-5FF2-D0C2-403AA8CB98D2}"/>
              </a:ext>
            </a:extLst>
          </p:cNvPr>
          <p:cNvSpPr/>
          <p:nvPr/>
        </p:nvSpPr>
        <p:spPr>
          <a:xfrm>
            <a:off x="16156058" y="7872789"/>
            <a:ext cx="248205" cy="247359"/>
          </a:xfrm>
          <a:prstGeom prst="roundRect">
            <a:avLst/>
          </a:prstGeom>
          <a:solidFill>
            <a:srgbClr val="655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/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63F71740-1FB8-A885-6868-CEEF9DF86743}"/>
              </a:ext>
            </a:extLst>
          </p:cNvPr>
          <p:cNvSpPr/>
          <p:nvPr/>
        </p:nvSpPr>
        <p:spPr>
          <a:xfrm>
            <a:off x="16491204" y="7875449"/>
            <a:ext cx="248205" cy="247359"/>
          </a:xfrm>
          <a:prstGeom prst="roundRect">
            <a:avLst/>
          </a:prstGeom>
          <a:solidFill>
            <a:srgbClr val="FFD1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B53A112-A023-221D-E4F5-E8C06B51A093}"/>
              </a:ext>
            </a:extLst>
          </p:cNvPr>
          <p:cNvSpPr txBox="1"/>
          <p:nvPr/>
        </p:nvSpPr>
        <p:spPr>
          <a:xfrm>
            <a:off x="16447267" y="7865627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</a:rPr>
              <a:t>U</a:t>
            </a:r>
            <a:r>
              <a:rPr lang="en-US" sz="1200" baseline="30000" dirty="0">
                <a:solidFill>
                  <a:schemeClr val="bg1"/>
                </a:solidFill>
              </a:rPr>
              <a:t>2</a:t>
            </a:r>
            <a:endParaRPr lang="en-CN" sz="1200" baseline="30000" dirty="0">
              <a:solidFill>
                <a:schemeClr val="bg1"/>
              </a:solidFill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DA50A8B-E349-F7FF-13AC-C5A150E27520}"/>
              </a:ext>
            </a:extLst>
          </p:cNvPr>
          <p:cNvSpPr txBox="1"/>
          <p:nvPr/>
        </p:nvSpPr>
        <p:spPr>
          <a:xfrm>
            <a:off x="15535603" y="7866995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</a:rPr>
              <a:t>U</a:t>
            </a:r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endParaRPr lang="en-CN" sz="1200" baseline="30000" dirty="0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AA21607-CE87-3E7C-1DCA-E8C516D5EB85}"/>
              </a:ext>
            </a:extLst>
          </p:cNvPr>
          <p:cNvSpPr txBox="1"/>
          <p:nvPr/>
        </p:nvSpPr>
        <p:spPr>
          <a:xfrm>
            <a:off x="15845956" y="7865627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</a:rPr>
              <a:t>T</a:t>
            </a:r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endParaRPr lang="en-CN" sz="1200" baseline="30000" dirty="0">
              <a:solidFill>
                <a:schemeClr val="bg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7AF25D2-3BEB-C297-C95C-DBE41F78E17D}"/>
              </a:ext>
            </a:extLst>
          </p:cNvPr>
          <p:cNvSpPr txBox="1"/>
          <p:nvPr/>
        </p:nvSpPr>
        <p:spPr>
          <a:xfrm>
            <a:off x="16114367" y="7860629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>
                <a:solidFill>
                  <a:schemeClr val="bg1"/>
                </a:solidFill>
              </a:rPr>
              <a:t>A</a:t>
            </a:r>
            <a:r>
              <a:rPr lang="en-US" sz="1200" baseline="30000" dirty="0">
                <a:solidFill>
                  <a:schemeClr val="bg1"/>
                </a:solidFill>
              </a:rPr>
              <a:t>1</a:t>
            </a:r>
            <a:endParaRPr lang="en-CN" sz="1200" baseline="30000" dirty="0">
              <a:solidFill>
                <a:schemeClr val="bg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23478BB-4658-3C68-7BE3-7A23CB690B2D}"/>
              </a:ext>
            </a:extLst>
          </p:cNvPr>
          <p:cNvSpPr txBox="1"/>
          <p:nvPr/>
        </p:nvSpPr>
        <p:spPr>
          <a:xfrm>
            <a:off x="15489385" y="8098356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00" dirty="0">
                <a:latin typeface="Congenial" panose="02000503040000020004" pitchFamily="2" charset="0"/>
              </a:rPr>
              <a:t>User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F611DCC-60C5-CB94-3A58-1CC4099E6762}"/>
              </a:ext>
            </a:extLst>
          </p:cNvPr>
          <p:cNvSpPr txBox="1"/>
          <p:nvPr/>
        </p:nvSpPr>
        <p:spPr>
          <a:xfrm>
            <a:off x="15788084" y="8101623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00" dirty="0">
                <a:latin typeface="Congenial" panose="02000503040000020004" pitchFamily="2" charset="0"/>
              </a:rPr>
              <a:t>Tool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8E0C96E-BCD5-5DCF-EE58-4CB2ED0A636F}"/>
              </a:ext>
            </a:extLst>
          </p:cNvPr>
          <p:cNvSpPr txBox="1"/>
          <p:nvPr/>
        </p:nvSpPr>
        <p:spPr>
          <a:xfrm>
            <a:off x="16082504" y="8101138"/>
            <a:ext cx="386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00" dirty="0">
                <a:latin typeface="Congenial" panose="02000503040000020004" pitchFamily="2" charset="0"/>
              </a:rPr>
              <a:t>Ans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8F8EFF7-2C25-4A10-1149-977FB980C6B7}"/>
              </a:ext>
            </a:extLst>
          </p:cNvPr>
          <p:cNvSpPr txBox="1"/>
          <p:nvPr/>
        </p:nvSpPr>
        <p:spPr>
          <a:xfrm>
            <a:off x="16418281" y="8101138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00" dirty="0">
                <a:latin typeface="Congenial" panose="02000503040000020004" pitchFamily="2" charset="0"/>
              </a:rPr>
              <a:t>User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9421FE-6048-6590-4CC7-E395B47E2089}"/>
              </a:ext>
            </a:extLst>
          </p:cNvPr>
          <p:cNvSpPr txBox="1"/>
          <p:nvPr/>
        </p:nvSpPr>
        <p:spPr>
          <a:xfrm rot="5400000">
            <a:off x="16695654" y="7845241"/>
            <a:ext cx="332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  <a:endParaRPr lang="en-CN" sz="1400" dirty="0"/>
          </a:p>
        </p:txBody>
      </p:sp>
      <p:sp>
        <p:nvSpPr>
          <p:cNvPr id="189" name="Left Brace 188">
            <a:extLst>
              <a:ext uri="{FF2B5EF4-FFF2-40B4-BE49-F238E27FC236}">
                <a16:creationId xmlns:a16="http://schemas.microsoft.com/office/drawing/2014/main" id="{4D0B6C8E-7023-4C18-5ECB-C1309E6F4957}"/>
              </a:ext>
            </a:extLst>
          </p:cNvPr>
          <p:cNvSpPr/>
          <p:nvPr/>
        </p:nvSpPr>
        <p:spPr>
          <a:xfrm rot="5400000">
            <a:off x="15949454" y="7398700"/>
            <a:ext cx="78252" cy="842334"/>
          </a:xfrm>
          <a:prstGeom prst="leftBrace">
            <a:avLst>
              <a:gd name="adj1" fmla="val 37962"/>
              <a:gd name="adj2" fmla="val 50000"/>
            </a:avLst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FF2255A-9ED7-5BCD-9DEC-33674B4C28DF}"/>
              </a:ext>
            </a:extLst>
          </p:cNvPr>
          <p:cNvSpPr txBox="1"/>
          <p:nvPr/>
        </p:nvSpPr>
        <p:spPr>
          <a:xfrm>
            <a:off x="15594253" y="7605025"/>
            <a:ext cx="7825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900" dirty="0">
                <a:latin typeface="Congenial" panose="02000503040000020004" pitchFamily="2" charset="0"/>
              </a:rPr>
              <a:t>Single Turn</a:t>
            </a:r>
          </a:p>
        </p:txBody>
      </p:sp>
      <p:sp>
        <p:nvSpPr>
          <p:cNvPr id="191" name="Triangle 190">
            <a:extLst>
              <a:ext uri="{FF2B5EF4-FFF2-40B4-BE49-F238E27FC236}">
                <a16:creationId xmlns:a16="http://schemas.microsoft.com/office/drawing/2014/main" id="{C9D160F2-6AD0-7916-CCB6-C04CF313A538}"/>
              </a:ext>
            </a:extLst>
          </p:cNvPr>
          <p:cNvSpPr>
            <a:spLocks/>
          </p:cNvSpPr>
          <p:nvPr/>
        </p:nvSpPr>
        <p:spPr>
          <a:xfrm rot="5400000">
            <a:off x="16417041" y="7980016"/>
            <a:ext cx="72000" cy="43591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475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4" grpId="0"/>
      <p:bldP spid="105" grpId="0"/>
      <p:bldP spid="108" grpId="0"/>
      <p:bldP spid="111" grpId="0" animBg="1"/>
      <p:bldP spid="113" grpId="0"/>
      <p:bldP spid="114" grpId="0" animBg="1"/>
      <p:bldP spid="115" grpId="0" animBg="1"/>
      <p:bldP spid="116" grpId="0"/>
      <p:bldP spid="120" grpId="0"/>
      <p:bldP spid="121" grpId="0"/>
      <p:bldP spid="122" grpId="0"/>
      <p:bldP spid="123" grpId="0"/>
      <p:bldP spid="124" grpId="0"/>
      <p:bldP spid="125" grpId="0"/>
      <p:bldP spid="126" grpId="0" animBg="1"/>
      <p:bldP spid="127" grpId="0" animBg="1"/>
      <p:bldP spid="128" grpId="0"/>
      <p:bldP spid="129" grpId="0" animBg="1"/>
      <p:bldP spid="130" grpId="0" animBg="1"/>
      <p:bldP spid="131" grpId="0"/>
      <p:bldP spid="133" grpId="0"/>
      <p:bldP spid="136" grpId="0"/>
      <p:bldP spid="137" grpId="0"/>
      <p:bldP spid="138" grpId="0" animBg="1"/>
      <p:bldP spid="139" grpId="0" animBg="1"/>
      <p:bldP spid="140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/>
      <p:bldP spid="161" grpId="0" animBg="1"/>
      <p:bldP spid="168" grpId="0" animBg="1"/>
      <p:bldP spid="1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48C27-F3A0-3593-E2F9-77771E643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DE5D69E-648B-46F2-4620-2A29D51C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123" y="2692875"/>
            <a:ext cx="7772400" cy="7904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920440-DFBC-85F8-8420-935A34D0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471" y="5164595"/>
            <a:ext cx="392404" cy="397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5AB640-6F89-A92F-964F-81B8FBC0D1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30" t="18356" r="66124" b="13312"/>
          <a:stretch>
            <a:fillRect/>
          </a:stretch>
        </p:blipFill>
        <p:spPr>
          <a:xfrm>
            <a:off x="5579322" y="6398757"/>
            <a:ext cx="435558" cy="427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C4102E-0EAB-19E1-F7D4-60B4EC02A2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492" t="9470" r="14057" b="9821"/>
          <a:stretch>
            <a:fillRect/>
          </a:stretch>
        </p:blipFill>
        <p:spPr>
          <a:xfrm>
            <a:off x="6561857" y="7670440"/>
            <a:ext cx="394734" cy="39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046BE1-E945-F03E-E2C2-4820666A3921}"/>
              </a:ext>
            </a:extLst>
          </p:cNvPr>
          <p:cNvSpPr txBox="1"/>
          <p:nvPr/>
        </p:nvSpPr>
        <p:spPr>
          <a:xfrm>
            <a:off x="5797101" y="5415898"/>
            <a:ext cx="96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chemeClr val="bg1"/>
                </a:solidFill>
                <a:latin typeface="Chalkboard" panose="03050602040202020205" pitchFamily="66" charset="77"/>
                <a:ea typeface="Source Han Sans Regular" panose="020B0500000000000000" pitchFamily="34" charset="-128"/>
              </a:rPr>
              <a:t>Qwen3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FBC0B-D638-BCC8-B73B-7998541C0396}"/>
              </a:ext>
            </a:extLst>
          </p:cNvPr>
          <p:cNvSpPr txBox="1"/>
          <p:nvPr/>
        </p:nvSpPr>
        <p:spPr>
          <a:xfrm>
            <a:off x="8075767" y="5989468"/>
            <a:ext cx="63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chemeClr val="bg1"/>
                </a:solidFill>
                <a:latin typeface="Chalkboard" panose="03050602040202020205" pitchFamily="66" charset="77"/>
                <a:ea typeface="Source Han Sans Regular" panose="020B0500000000000000" pitchFamily="34" charset="-128"/>
              </a:rPr>
              <a:t>OSS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5E8EF3-7571-09B9-B5B8-2B1196599A4F}"/>
              </a:ext>
            </a:extLst>
          </p:cNvPr>
          <p:cNvSpPr txBox="1"/>
          <p:nvPr/>
        </p:nvSpPr>
        <p:spPr>
          <a:xfrm>
            <a:off x="7561652" y="7387736"/>
            <a:ext cx="102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chemeClr val="bg1"/>
                </a:solidFill>
                <a:latin typeface="Chalkboard" panose="03050602040202020205" pitchFamily="66" charset="77"/>
                <a:ea typeface="Source Han Sans Regular" panose="020B0500000000000000" pitchFamily="34" charset="-128"/>
              </a:rPr>
              <a:t>Kimi-K2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C02FA0-8EF1-20CA-56F8-9C27D58321A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3351722" y="3193233"/>
            <a:ext cx="7495916" cy="7514066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6966B0-527F-0A4D-807A-364930740773}"/>
              </a:ext>
            </a:extLst>
          </p:cNvPr>
          <p:cNvCxnSpPr>
            <a:cxnSpLocks/>
          </p:cNvCxnSpPr>
          <p:nvPr/>
        </p:nvCxnSpPr>
        <p:spPr>
          <a:xfrm flipV="1">
            <a:off x="14877480" y="8693356"/>
            <a:ext cx="0" cy="37578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891EDA-333A-7043-0CC3-A48BBA9212E0}"/>
              </a:ext>
            </a:extLst>
          </p:cNvPr>
          <p:cNvCxnSpPr>
            <a:cxnSpLocks/>
          </p:cNvCxnSpPr>
          <p:nvPr/>
        </p:nvCxnSpPr>
        <p:spPr>
          <a:xfrm flipV="1">
            <a:off x="16067885" y="4379240"/>
            <a:ext cx="0" cy="2681632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DE70C6-88B7-55D8-3050-25E7ED8A3443}"/>
              </a:ext>
            </a:extLst>
          </p:cNvPr>
          <p:cNvCxnSpPr>
            <a:cxnSpLocks/>
          </p:cNvCxnSpPr>
          <p:nvPr/>
        </p:nvCxnSpPr>
        <p:spPr>
          <a:xfrm flipH="1">
            <a:off x="14905827" y="4328718"/>
            <a:ext cx="1020897" cy="4062191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5B8C48-E7A3-39F0-3078-D2752E35A5AD}"/>
              </a:ext>
            </a:extLst>
          </p:cNvPr>
          <p:cNvCxnSpPr>
            <a:cxnSpLocks/>
          </p:cNvCxnSpPr>
          <p:nvPr/>
        </p:nvCxnSpPr>
        <p:spPr>
          <a:xfrm flipH="1">
            <a:off x="16183511" y="3999018"/>
            <a:ext cx="2679822" cy="19670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22D0C0B-18D8-6C46-3114-C64191F4C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0079" y="4328718"/>
            <a:ext cx="592995" cy="5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5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3D60C-087F-105B-14CD-942C7F56C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7EEE2-B3A1-985E-74F6-1D364523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417675" y="4429881"/>
            <a:ext cx="7452552" cy="5875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979FD7-514B-A233-BF55-CFD7D7B8C4B9}"/>
              </a:ext>
            </a:extLst>
          </p:cNvPr>
          <p:cNvSpPr/>
          <p:nvPr/>
        </p:nvSpPr>
        <p:spPr>
          <a:xfrm>
            <a:off x="15489400" y="4429881"/>
            <a:ext cx="1897164" cy="4706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EDA0C-10F5-DD15-29DC-655169E21AE1}"/>
              </a:ext>
            </a:extLst>
          </p:cNvPr>
          <p:cNvSpPr txBox="1"/>
          <p:nvPr/>
        </p:nvSpPr>
        <p:spPr>
          <a:xfrm>
            <a:off x="16188658" y="8499856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600" dirty="0">
                <a:highlight>
                  <a:srgbClr val="ADD9E6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Response</a:t>
            </a:r>
          </a:p>
          <a:p>
            <a:pPr algn="r"/>
            <a:r>
              <a:rPr lang="en-CN" sz="1600" dirty="0">
                <a:highlight>
                  <a:srgbClr val="ADD9E6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Conciseness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EA95C-BF0F-A184-C2DA-AE53D8ED4641}"/>
              </a:ext>
            </a:extLst>
          </p:cNvPr>
          <p:cNvSpPr txBox="1"/>
          <p:nvPr/>
        </p:nvSpPr>
        <p:spPr>
          <a:xfrm>
            <a:off x="16048290" y="7945065"/>
            <a:ext cx="1338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600" dirty="0">
                <a:highlight>
                  <a:srgbClr val="ADD9E6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Response</a:t>
            </a:r>
          </a:p>
          <a:p>
            <a:pPr algn="r"/>
            <a:r>
              <a:rPr lang="en-CN" sz="1600" dirty="0">
                <a:highlight>
                  <a:srgbClr val="ADD9E6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Completeness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5F13B-AFED-D5CC-7682-8E3B14276347}"/>
              </a:ext>
            </a:extLst>
          </p:cNvPr>
          <p:cNvSpPr txBox="1"/>
          <p:nvPr/>
        </p:nvSpPr>
        <p:spPr>
          <a:xfrm>
            <a:off x="15987935" y="4589772"/>
            <a:ext cx="1375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600" dirty="0">
                <a:highlight>
                  <a:srgbClr val="E9D4A2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Tool Selection</a:t>
            </a:r>
          </a:p>
          <a:p>
            <a:pPr algn="r"/>
            <a:r>
              <a:rPr lang="en-CN" sz="1600" dirty="0">
                <a:highlight>
                  <a:srgbClr val="E9D4A2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A2B7A-54F7-7858-2505-C1B728A99C00}"/>
              </a:ext>
            </a:extLst>
          </p:cNvPr>
          <p:cNvSpPr txBox="1"/>
          <p:nvPr/>
        </p:nvSpPr>
        <p:spPr>
          <a:xfrm>
            <a:off x="15996027" y="5143787"/>
            <a:ext cx="1375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600" dirty="0">
                <a:highlight>
                  <a:srgbClr val="E9D4A2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Tool Selection</a:t>
            </a:r>
          </a:p>
          <a:p>
            <a:pPr algn="r"/>
            <a:r>
              <a:rPr lang="en-CN" sz="1600" dirty="0">
                <a:highlight>
                  <a:srgbClr val="E9D4A2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Uniqueness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1EF55-E27B-78C7-F420-3BD4F65A4E75}"/>
              </a:ext>
            </a:extLst>
          </p:cNvPr>
          <p:cNvSpPr txBox="1"/>
          <p:nvPr/>
        </p:nvSpPr>
        <p:spPr>
          <a:xfrm>
            <a:off x="16436904" y="571760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600" dirty="0">
                <a:highlight>
                  <a:srgbClr val="E9D4A2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Question</a:t>
            </a:r>
          </a:p>
          <a:p>
            <a:pPr algn="r"/>
            <a:r>
              <a:rPr lang="en-CN" sz="1600" dirty="0">
                <a:highlight>
                  <a:srgbClr val="E9D4A2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Quality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59CB6-36C3-673A-C2FB-CE7B1D122300}"/>
              </a:ext>
            </a:extLst>
          </p:cNvPr>
          <p:cNvSpPr txBox="1"/>
          <p:nvPr/>
        </p:nvSpPr>
        <p:spPr>
          <a:xfrm>
            <a:off x="16468311" y="6262651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600" dirty="0">
                <a:highlight>
                  <a:srgbClr val="E9D4A2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Scenario</a:t>
            </a:r>
          </a:p>
          <a:p>
            <a:pPr algn="r"/>
            <a:r>
              <a:rPr lang="en-CN" sz="1600" dirty="0">
                <a:highlight>
                  <a:srgbClr val="E9D4A2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Realism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9B52D-6A10-7E03-D399-22DA8272BD45}"/>
              </a:ext>
            </a:extLst>
          </p:cNvPr>
          <p:cNvSpPr txBox="1"/>
          <p:nvPr/>
        </p:nvSpPr>
        <p:spPr>
          <a:xfrm>
            <a:off x="16199404" y="6961298"/>
            <a:ext cx="11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600" dirty="0">
                <a:highlight>
                  <a:srgbClr val="E9D4A2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Verifiability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3FF0B-4964-E62A-D5B0-F020BA2246FD}"/>
              </a:ext>
            </a:extLst>
          </p:cNvPr>
          <p:cNvSpPr txBox="1"/>
          <p:nvPr/>
        </p:nvSpPr>
        <p:spPr>
          <a:xfrm>
            <a:off x="16497243" y="7504614"/>
            <a:ext cx="883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N" sz="1600" dirty="0">
                <a:highlight>
                  <a:srgbClr val="E9D4A2"/>
                </a:highlight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Stability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9B46A24-EE2C-97C5-A090-6E7A5418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5" y="4478315"/>
            <a:ext cx="14726406" cy="53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108</Words>
  <Application>Microsoft Macintosh PowerPoint</Application>
  <PresentationFormat>Custom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Source Han Sans Regular</vt:lpstr>
      <vt:lpstr>Aptos</vt:lpstr>
      <vt:lpstr>Aptos Display</vt:lpstr>
      <vt:lpstr>Arial</vt:lpstr>
      <vt:lpstr>Calibri</vt:lpstr>
      <vt:lpstr>Chalkboard</vt:lpstr>
      <vt:lpstr>Congenial</vt:lpstr>
      <vt:lpstr>MV Boli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Zhangchen Xu (student)</dc:creator>
  <cp:lastModifiedBy>Zhangchen Xu (student)</cp:lastModifiedBy>
  <cp:revision>2</cp:revision>
  <dcterms:created xsi:type="dcterms:W3CDTF">2025-10-02T08:04:21Z</dcterms:created>
  <dcterms:modified xsi:type="dcterms:W3CDTF">2025-10-02T08:07:56Z</dcterms:modified>
</cp:coreProperties>
</file>